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294" r:id="rId3"/>
    <p:sldId id="262" r:id="rId4"/>
    <p:sldId id="296" r:id="rId5"/>
    <p:sldId id="259" r:id="rId6"/>
    <p:sldId id="260" r:id="rId7"/>
    <p:sldId id="308" r:id="rId8"/>
    <p:sldId id="309" r:id="rId9"/>
    <p:sldId id="281" r:id="rId10"/>
    <p:sldId id="277" r:id="rId11"/>
    <p:sldId id="278" r:id="rId12"/>
    <p:sldId id="274" r:id="rId13"/>
    <p:sldId id="295" r:id="rId14"/>
    <p:sldId id="286" r:id="rId15"/>
    <p:sldId id="297" r:id="rId16"/>
    <p:sldId id="298" r:id="rId17"/>
    <p:sldId id="301" r:id="rId18"/>
    <p:sldId id="257" r:id="rId19"/>
    <p:sldId id="264" r:id="rId20"/>
    <p:sldId id="266" r:id="rId21"/>
    <p:sldId id="265" r:id="rId22"/>
    <p:sldId id="269" r:id="rId23"/>
    <p:sldId id="270" r:id="rId24"/>
    <p:sldId id="276" r:id="rId25"/>
    <p:sldId id="290" r:id="rId26"/>
    <p:sldId id="300" r:id="rId27"/>
    <p:sldId id="292" r:id="rId28"/>
    <p:sldId id="287" r:id="rId29"/>
    <p:sldId id="307" r:id="rId30"/>
    <p:sldId id="2664" r:id="rId31"/>
    <p:sldId id="314" r:id="rId32"/>
    <p:sldId id="2665" r:id="rId33"/>
    <p:sldId id="273" r:id="rId34"/>
    <p:sldId id="272" r:id="rId35"/>
    <p:sldId id="304" r:id="rId36"/>
    <p:sldId id="305" r:id="rId37"/>
    <p:sldId id="703" r:id="rId38"/>
    <p:sldId id="689" r:id="rId39"/>
    <p:sldId id="700" r:id="rId40"/>
    <p:sldId id="2661" r:id="rId41"/>
    <p:sldId id="686" r:id="rId42"/>
    <p:sldId id="687" r:id="rId43"/>
    <p:sldId id="692" r:id="rId44"/>
    <p:sldId id="2660" r:id="rId45"/>
    <p:sldId id="2659" r:id="rId46"/>
    <p:sldId id="688" r:id="rId47"/>
    <p:sldId id="690" r:id="rId48"/>
    <p:sldId id="702" r:id="rId49"/>
    <p:sldId id="387" r:id="rId50"/>
    <p:sldId id="699" r:id="rId51"/>
    <p:sldId id="697" r:id="rId52"/>
    <p:sldId id="685" r:id="rId53"/>
    <p:sldId id="2662" r:id="rId54"/>
    <p:sldId id="293" r:id="rId55"/>
    <p:sldId id="698" r:id="rId56"/>
    <p:sldId id="299" r:id="rId5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A747AF9-E466-47C5-A086-8055880EF287}">
          <p14:sldIdLst>
            <p14:sldId id="294"/>
            <p14:sldId id="262"/>
            <p14:sldId id="296"/>
            <p14:sldId id="259"/>
            <p14:sldId id="260"/>
            <p14:sldId id="308"/>
            <p14:sldId id="309"/>
            <p14:sldId id="281"/>
            <p14:sldId id="277"/>
            <p14:sldId id="278"/>
            <p14:sldId id="274"/>
            <p14:sldId id="295"/>
            <p14:sldId id="286"/>
            <p14:sldId id="297"/>
            <p14:sldId id="298"/>
            <p14:sldId id="301"/>
            <p14:sldId id="257"/>
            <p14:sldId id="264"/>
            <p14:sldId id="266"/>
            <p14:sldId id="265"/>
            <p14:sldId id="269"/>
            <p14:sldId id="270"/>
            <p14:sldId id="276"/>
            <p14:sldId id="290"/>
            <p14:sldId id="300"/>
            <p14:sldId id="292"/>
            <p14:sldId id="287"/>
            <p14:sldId id="307"/>
            <p14:sldId id="2664"/>
            <p14:sldId id="314"/>
            <p14:sldId id="2665"/>
            <p14:sldId id="273"/>
            <p14:sldId id="272"/>
            <p14:sldId id="304"/>
            <p14:sldId id="305"/>
            <p14:sldId id="703"/>
            <p14:sldId id="689"/>
            <p14:sldId id="700"/>
            <p14:sldId id="2661"/>
            <p14:sldId id="686"/>
            <p14:sldId id="687"/>
            <p14:sldId id="692"/>
            <p14:sldId id="2660"/>
            <p14:sldId id="2659"/>
            <p14:sldId id="688"/>
            <p14:sldId id="690"/>
            <p14:sldId id="702"/>
            <p14:sldId id="387"/>
            <p14:sldId id="699"/>
            <p14:sldId id="697"/>
            <p14:sldId id="685"/>
            <p14:sldId id="2662"/>
            <p14:sldId id="293"/>
            <p14:sldId id="698"/>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626F"/>
    <a:srgbClr val="E68510"/>
    <a:srgbClr val="D0D0D0"/>
    <a:srgbClr val="D5D5D5"/>
    <a:srgbClr val="F9F9F8"/>
    <a:srgbClr val="FCFCFC"/>
    <a:srgbClr val="E3E3E1"/>
    <a:srgbClr val="E4E4E4"/>
    <a:srgbClr val="E0E0E0"/>
    <a:srgbClr val="FBD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0" autoAdjust="0"/>
    <p:restoredTop sz="94660"/>
  </p:normalViewPr>
  <p:slideViewPr>
    <p:cSldViewPr snapToGrid="0">
      <p:cViewPr varScale="1">
        <p:scale>
          <a:sx n="113" d="100"/>
          <a:sy n="113" d="100"/>
        </p:scale>
        <p:origin x="132"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370754888355"/>
          <c:y val="7.5017215277704774E-2"/>
          <c:w val="0.67565756033579505"/>
          <c:h val="0.82910354398174912"/>
        </c:manualLayout>
      </c:layout>
      <c:pieChart>
        <c:varyColors val="1"/>
        <c:ser>
          <c:idx val="0"/>
          <c:order val="0"/>
          <c:tx>
            <c:strRef>
              <c:f>Лист1!$B$1</c:f>
              <c:strCache>
                <c:ptCount val="1"/>
                <c:pt idx="0">
                  <c:v>Столбец1</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24CC-431C-A8F4-649CD90ADC49}"/>
              </c:ext>
            </c:extLst>
          </c:dPt>
          <c:dPt>
            <c:idx val="1"/>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2-24CC-431C-A8F4-649CD90ADC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7-24CC-431C-A8F4-649CD90ADC49}"/>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24CC-431C-A8F4-649CD90ADC49}"/>
              </c:ext>
            </c:extLst>
          </c:dPt>
          <c:dPt>
            <c:idx val="4"/>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6-24CC-431C-A8F4-649CD90ADC49}"/>
              </c:ext>
            </c:extLst>
          </c:dPt>
          <c:dLbls>
            <c:dLbl>
              <c:idx val="0"/>
              <c:layout>
                <c:manualLayout>
                  <c:x val="-0.1668015813870429"/>
                  <c:y val="0.196751897622977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CC-431C-A8F4-649CD90ADC49}"/>
                </c:ext>
              </c:extLst>
            </c:dLbl>
            <c:dLbl>
              <c:idx val="1"/>
              <c:layout>
                <c:manualLayout>
                  <c:x val="-0.18344046204809"/>
                  <c:y val="-0.134704923210231"/>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9.9147637213645085E-2"/>
                      <c:h val="8.1644173314130611E-2"/>
                    </c:manualLayout>
                  </c15:layout>
                </c:ext>
                <c:ext xmlns:c16="http://schemas.microsoft.com/office/drawing/2014/chart" uri="{C3380CC4-5D6E-409C-BE32-E72D297353CC}">
                  <c16:uniqueId val="{00000002-24CC-431C-A8F4-649CD90ADC49}"/>
                </c:ext>
              </c:extLst>
            </c:dLbl>
            <c:dLbl>
              <c:idx val="2"/>
              <c:layout>
                <c:manualLayout>
                  <c:x val="4.7168524438127156E-2"/>
                  <c:y val="-0.190100032590754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CC-431C-A8F4-649CD90ADC49}"/>
                </c:ext>
              </c:extLst>
            </c:dLbl>
            <c:dLbl>
              <c:idx val="3"/>
              <c:layout>
                <c:manualLayout>
                  <c:x val="0.16310272710685494"/>
                  <c:y val="-4.1201350413692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CC-431C-A8F4-649CD90ADC49}"/>
                </c:ext>
              </c:extLst>
            </c:dLbl>
            <c:dLbl>
              <c:idx val="4"/>
              <c:layout>
                <c:manualLayout>
                  <c:x val="0.13749374008637838"/>
                  <c:y val="0.208096568508920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CC-431C-A8F4-649CD90ADC49}"/>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Retailers</c:v>
                </c:pt>
                <c:pt idx="1">
                  <c:v>Wholesale</c:v>
                </c:pt>
                <c:pt idx="2">
                  <c:v>Service companies</c:v>
                </c:pt>
                <c:pt idx="3">
                  <c:v>Production</c:v>
                </c:pt>
                <c:pt idx="4">
                  <c:v>E-commerce</c:v>
                </c:pt>
              </c:strCache>
            </c:strRef>
          </c:cat>
          <c:val>
            <c:numRef>
              <c:f>Лист1!$B$2:$B$6</c:f>
              <c:numCache>
                <c:formatCode>0%</c:formatCode>
                <c:ptCount val="5"/>
                <c:pt idx="0">
                  <c:v>0.24</c:v>
                </c:pt>
                <c:pt idx="1">
                  <c:v>0.19</c:v>
                </c:pt>
                <c:pt idx="2">
                  <c:v>0.22</c:v>
                </c:pt>
                <c:pt idx="3">
                  <c:v>0.14000000000000001</c:v>
                </c:pt>
                <c:pt idx="4">
                  <c:v>0.19</c:v>
                </c:pt>
              </c:numCache>
            </c:numRef>
          </c:val>
          <c:extLst>
            <c:ext xmlns:c16="http://schemas.microsoft.com/office/drawing/2014/chart" uri="{C3380CC4-5D6E-409C-BE32-E72D297353CC}">
              <c16:uniqueId val="{00000000-24CC-431C-A8F4-649CD90ADC4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0.57944</cdr:x>
      <cdr:y>0.15513</cdr:y>
    </cdr:from>
    <cdr:to>
      <cdr:x>0.75415</cdr:x>
      <cdr:y>0.28012</cdr:y>
    </cdr:to>
    <cdr:sp macro="" textlink="">
      <cdr:nvSpPr>
        <cdr:cNvPr id="2" name="TextBox 1">
          <a:extLst xmlns:a="http://schemas.openxmlformats.org/drawingml/2006/main">
            <a:ext uri="{FF2B5EF4-FFF2-40B4-BE49-F238E27FC236}">
              <a16:creationId xmlns:a16="http://schemas.microsoft.com/office/drawing/2014/main" id="{753A59DE-9B4C-1B29-227B-4C28F52D53E2}"/>
            </a:ext>
          </a:extLst>
        </cdr:cNvPr>
        <cdr:cNvSpPr txBox="1"/>
      </cdr:nvSpPr>
      <cdr:spPr>
        <a:xfrm xmlns:a="http://schemas.openxmlformats.org/drawingml/2006/main">
          <a:off x="3712354" y="808483"/>
          <a:ext cx="1119328" cy="651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t>Retailers</a:t>
          </a:r>
          <a:endParaRPr lang="en-GB" sz="2000" b="1" dirty="0"/>
        </a:p>
      </cdr:txBody>
    </cdr:sp>
  </cdr:relSizeAnchor>
  <cdr:relSizeAnchor xmlns:cdr="http://schemas.openxmlformats.org/drawingml/2006/chartDrawing">
    <cdr:from>
      <cdr:x>0.60874</cdr:x>
      <cdr:y>0.66387</cdr:y>
    </cdr:from>
    <cdr:to>
      <cdr:x>0.92026</cdr:x>
      <cdr:y>0.78886</cdr:y>
    </cdr:to>
    <cdr:sp macro="" textlink="">
      <cdr:nvSpPr>
        <cdr:cNvPr id="3" name="TextBox 1">
          <a:extLst xmlns:a="http://schemas.openxmlformats.org/drawingml/2006/main">
            <a:ext uri="{FF2B5EF4-FFF2-40B4-BE49-F238E27FC236}">
              <a16:creationId xmlns:a16="http://schemas.microsoft.com/office/drawing/2014/main" id="{B5F05F67-AEE0-32ED-0D92-5D734BDACC4B}"/>
            </a:ext>
          </a:extLst>
        </cdr:cNvPr>
        <cdr:cNvSpPr txBox="1"/>
      </cdr:nvSpPr>
      <cdr:spPr>
        <a:xfrm xmlns:a="http://schemas.openxmlformats.org/drawingml/2006/main">
          <a:off x="3900061" y="3459920"/>
          <a:ext cx="1995825" cy="6514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Wholesale</a:t>
          </a:r>
          <a:endParaRPr lang="en-GB" sz="2000" b="1" dirty="0"/>
        </a:p>
      </cdr:txBody>
    </cdr:sp>
  </cdr:relSizeAnchor>
  <cdr:relSizeAnchor xmlns:cdr="http://schemas.openxmlformats.org/drawingml/2006/chartDrawing">
    <cdr:from>
      <cdr:x>0.12523</cdr:x>
      <cdr:y>0.78893</cdr:y>
    </cdr:from>
    <cdr:to>
      <cdr:x>0.57356</cdr:x>
      <cdr:y>0.91392</cdr:y>
    </cdr:to>
    <cdr:sp macro="" textlink="">
      <cdr:nvSpPr>
        <cdr:cNvPr id="4" name="TextBox 1">
          <a:extLst xmlns:a="http://schemas.openxmlformats.org/drawingml/2006/main">
            <a:ext uri="{FF2B5EF4-FFF2-40B4-BE49-F238E27FC236}">
              <a16:creationId xmlns:a16="http://schemas.microsoft.com/office/drawing/2014/main" id="{7CD502EC-5345-D6BA-421D-F731B7C51212}"/>
            </a:ext>
          </a:extLst>
        </cdr:cNvPr>
        <cdr:cNvSpPr txBox="1"/>
      </cdr:nvSpPr>
      <cdr:spPr>
        <a:xfrm xmlns:a="http://schemas.openxmlformats.org/drawingml/2006/main">
          <a:off x="802341" y="4111705"/>
          <a:ext cx="2872351" cy="6514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Service companies</a:t>
          </a:r>
          <a:endParaRPr lang="en-GB" sz="2000" b="1" dirty="0"/>
        </a:p>
      </cdr:txBody>
    </cdr:sp>
  </cdr:relSizeAnchor>
  <cdr:relSizeAnchor xmlns:cdr="http://schemas.openxmlformats.org/drawingml/2006/chartDrawing">
    <cdr:from>
      <cdr:x>0.05328</cdr:x>
      <cdr:y>0.52085</cdr:y>
    </cdr:from>
    <cdr:to>
      <cdr:x>0.31133</cdr:x>
      <cdr:y>0.64584</cdr:y>
    </cdr:to>
    <cdr:sp macro="" textlink="">
      <cdr:nvSpPr>
        <cdr:cNvPr id="5" name="TextBox 1">
          <a:extLst xmlns:a="http://schemas.openxmlformats.org/drawingml/2006/main">
            <a:ext uri="{FF2B5EF4-FFF2-40B4-BE49-F238E27FC236}">
              <a16:creationId xmlns:a16="http://schemas.microsoft.com/office/drawing/2014/main" id="{4AA7FA4F-B37D-9E16-F086-257C6566B146}"/>
            </a:ext>
          </a:extLst>
        </cdr:cNvPr>
        <cdr:cNvSpPr txBox="1"/>
      </cdr:nvSpPr>
      <cdr:spPr>
        <a:xfrm xmlns:a="http://schemas.openxmlformats.org/drawingml/2006/main">
          <a:off x="341354" y="2714554"/>
          <a:ext cx="1653269" cy="6514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Production</a:t>
          </a:r>
          <a:endParaRPr lang="en-GB" sz="2000" b="1" dirty="0"/>
        </a:p>
      </cdr:txBody>
    </cdr:sp>
  </cdr:relSizeAnchor>
  <cdr:relSizeAnchor xmlns:cdr="http://schemas.openxmlformats.org/drawingml/2006/chartDrawing">
    <cdr:from>
      <cdr:x>0.25123</cdr:x>
      <cdr:y>0.11872</cdr:y>
    </cdr:from>
    <cdr:to>
      <cdr:x>0.50928</cdr:x>
      <cdr:y>0.24371</cdr:y>
    </cdr:to>
    <cdr:sp macro="" textlink="">
      <cdr:nvSpPr>
        <cdr:cNvPr id="6" name="TextBox 1">
          <a:extLst xmlns:a="http://schemas.openxmlformats.org/drawingml/2006/main">
            <a:ext uri="{FF2B5EF4-FFF2-40B4-BE49-F238E27FC236}">
              <a16:creationId xmlns:a16="http://schemas.microsoft.com/office/drawing/2014/main" id="{C0964BA6-1FB9-D5A2-BD60-C9ADF9B51F9A}"/>
            </a:ext>
          </a:extLst>
        </cdr:cNvPr>
        <cdr:cNvSpPr txBox="1"/>
      </cdr:nvSpPr>
      <cdr:spPr>
        <a:xfrm xmlns:a="http://schemas.openxmlformats.org/drawingml/2006/main">
          <a:off x="1609596" y="618729"/>
          <a:ext cx="1653269" cy="6514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E-commerce</a:t>
          </a:r>
          <a:endParaRPr lang="en-GB"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12690-FB3E-4255-92A4-9E0DB77B9451}" type="datetimeFigureOut">
              <a:rPr lang="en-GB" smtClean="0"/>
              <a:t>01/07/2025</a:t>
            </a:fld>
            <a:endParaRPr lang="en-GB"/>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AD1B8-AB7A-4A3A-9332-1BE4417A20A1}" type="slidenum">
              <a:rPr lang="en-GB" smtClean="0"/>
              <a:t>‹#›</a:t>
            </a:fld>
            <a:endParaRPr lang="en-GB"/>
          </a:p>
        </p:txBody>
      </p:sp>
    </p:spTree>
    <p:extLst>
      <p:ext uri="{BB962C8B-B14F-4D97-AF65-F5344CB8AC3E}">
        <p14:creationId xmlns:p14="http://schemas.microsoft.com/office/powerpoint/2010/main" val="302480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dirty="0"/>
              <a:t>1. Streamlined Ordering Process: Purchase orders provide a structured and standardized way to request goods or services, making the ordering process more efficient and reducing the chances of errors.</a:t>
            </a:r>
          </a:p>
          <a:p>
            <a:endParaRPr lang="en-GB" dirty="0"/>
          </a:p>
          <a:p>
            <a:r>
              <a:rPr lang="en-GB" dirty="0"/>
              <a:t>2. Clear Documentation: Purchase orders serve as a legal document that outlines the terms and conditions of the purchase, including pricing, quantities, delivery dates, and payment terms. This helps to avoid misunderstandings and disputes between buyers and suppliers.</a:t>
            </a:r>
          </a:p>
          <a:p>
            <a:endParaRPr lang="en-GB" dirty="0"/>
          </a:p>
          <a:p>
            <a:r>
              <a:rPr lang="en-GB" dirty="0"/>
              <a:t>3. Budget Control: By using purchase orders, organizations can track their spending more effectively and ensure that purchases are within budget. This helps to prevent overspending and improve financial management.</a:t>
            </a:r>
          </a:p>
          <a:p>
            <a:endParaRPr lang="en-GB" dirty="0"/>
          </a:p>
          <a:p>
            <a:r>
              <a:rPr lang="en-GB" dirty="0"/>
              <a:t>4. Inventory Management: Purchase orders help businesses keep track of their inventory levels by providing a record of items ordered and received. This can help prevent stockouts and ensure that the right products are available when needed.</a:t>
            </a:r>
          </a:p>
          <a:p>
            <a:endParaRPr lang="en-GB" dirty="0"/>
          </a:p>
          <a:p>
            <a:r>
              <a:rPr lang="en-GB" dirty="0"/>
              <a:t>5. Supplier Relationships: Using purchase orders can help strengthen relationships with suppliers by providing clear expectations and reducing the likelihood of misunderstandings. This can lead to better communication, improved reliability, and potential discounts or preferential treatment from suppliers.</a:t>
            </a:r>
          </a:p>
          <a:p>
            <a:endParaRPr lang="en-GB" dirty="0"/>
          </a:p>
          <a:p>
            <a:r>
              <a:rPr lang="en-GB" dirty="0"/>
              <a:t>6. Audit Trail: Purchase orders create a paper trail that can be useful for auditing purposes, allowing businesses to track their purchasing activities and ensure compliance with internal controls and regulatory requirements.</a:t>
            </a:r>
          </a:p>
          <a:p>
            <a:endParaRPr lang="en-GB" dirty="0"/>
          </a:p>
        </p:txBody>
      </p:sp>
      <p:sp>
        <p:nvSpPr>
          <p:cNvPr id="4" name="Номер слайда 3"/>
          <p:cNvSpPr>
            <a:spLocks noGrp="1"/>
          </p:cNvSpPr>
          <p:nvPr>
            <p:ph type="sldNum" sz="quarter" idx="5"/>
          </p:nvPr>
        </p:nvSpPr>
        <p:spPr/>
        <p:txBody>
          <a:bodyPr/>
          <a:lstStyle/>
          <a:p>
            <a:fld id="{57CAD1B8-AB7A-4A3A-9332-1BE4417A20A1}" type="slidenum">
              <a:rPr lang="en-GB" smtClean="0"/>
              <a:t>23</a:t>
            </a:fld>
            <a:endParaRPr lang="en-GB"/>
          </a:p>
        </p:txBody>
      </p:sp>
    </p:spTree>
    <p:extLst>
      <p:ext uri="{BB962C8B-B14F-4D97-AF65-F5344CB8AC3E}">
        <p14:creationId xmlns:p14="http://schemas.microsoft.com/office/powerpoint/2010/main" val="158726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43</a:t>
            </a:fld>
            <a:endParaRPr lang="ru-RU" altLang="ru-RU"/>
          </a:p>
        </p:txBody>
      </p:sp>
    </p:spTree>
    <p:extLst>
      <p:ext uri="{BB962C8B-B14F-4D97-AF65-F5344CB8AC3E}">
        <p14:creationId xmlns:p14="http://schemas.microsoft.com/office/powerpoint/2010/main" val="106279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BC17EF1-7696-4C30-95DF-C2F11AEA878C}" type="slidenum">
              <a:rPr lang="ru-RU" altLang="ru-RU" smtClean="0"/>
              <a:pPr/>
              <a:t>48</a:t>
            </a:fld>
            <a:endParaRPr lang="ru-RU" altLang="ru-RU"/>
          </a:p>
        </p:txBody>
      </p:sp>
    </p:spTree>
    <p:extLst>
      <p:ext uri="{BB962C8B-B14F-4D97-AF65-F5344CB8AC3E}">
        <p14:creationId xmlns:p14="http://schemas.microsoft.com/office/powerpoint/2010/main" val="1200199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4FA3C504-1A58-4C46-A92F-A03784A6F83E}"/>
              </a:ext>
            </a:extLst>
          </p:cNvPr>
          <p:cNvSpPr/>
          <p:nvPr userDrawn="1"/>
        </p:nvSpPr>
        <p:spPr>
          <a:xfrm>
            <a:off x="0" y="-1"/>
            <a:ext cx="12192000" cy="6858001"/>
          </a:xfrm>
          <a:prstGeom prst="rect">
            <a:avLst/>
          </a:prstGeom>
          <a:solidFill>
            <a:srgbClr val="F9E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2F915226-4DA1-49A0-A75D-6947DF4A8B72}"/>
              </a:ext>
            </a:extLst>
          </p:cNvPr>
          <p:cNvSpPr>
            <a:spLocks noGrp="1"/>
          </p:cNvSpPr>
          <p:nvPr>
            <p:ph type="ctrTitle"/>
          </p:nvPr>
        </p:nvSpPr>
        <p:spPr>
          <a:xfrm>
            <a:off x="1524000" y="1122363"/>
            <a:ext cx="9144000" cy="2387600"/>
          </a:xfrm>
        </p:spPr>
        <p:txBody>
          <a:bodyPr anchor="b">
            <a:normAutofit/>
          </a:bodyPr>
          <a:lstStyle>
            <a:lvl1pPr algn="ctr">
              <a:defRPr sz="4800">
                <a:solidFill>
                  <a:srgbClr val="333333"/>
                </a:solidFill>
              </a:defRPr>
            </a:lvl1pPr>
          </a:lstStyle>
          <a:p>
            <a:r>
              <a:rPr lang="ru-RU" dirty="0"/>
              <a:t>Образец заголовка</a:t>
            </a:r>
          </a:p>
        </p:txBody>
      </p:sp>
      <p:sp>
        <p:nvSpPr>
          <p:cNvPr id="3" name="Подзаголовок 2">
            <a:extLst>
              <a:ext uri="{FF2B5EF4-FFF2-40B4-BE49-F238E27FC236}">
                <a16:creationId xmlns:a16="http://schemas.microsoft.com/office/drawing/2014/main" id="{C590634C-0513-41FA-977E-E21CE3B81D73}"/>
              </a:ext>
            </a:extLst>
          </p:cNvPr>
          <p:cNvSpPr>
            <a:spLocks noGrp="1"/>
          </p:cNvSpPr>
          <p:nvPr>
            <p:ph type="subTitle" idx="1"/>
          </p:nvPr>
        </p:nvSpPr>
        <p:spPr>
          <a:xfrm>
            <a:off x="1524000" y="3602038"/>
            <a:ext cx="9144000" cy="1655762"/>
          </a:xfrm>
        </p:spPr>
        <p:txBody>
          <a:bodyPr/>
          <a:lstStyle>
            <a:lvl1pPr marL="0" indent="0" algn="ctr">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4" name="Дата 3">
            <a:extLst>
              <a:ext uri="{FF2B5EF4-FFF2-40B4-BE49-F238E27FC236}">
                <a16:creationId xmlns:a16="http://schemas.microsoft.com/office/drawing/2014/main" id="{E40A6F73-80C0-4F3D-88C4-03087769CCE7}"/>
              </a:ext>
            </a:extLst>
          </p:cNvPr>
          <p:cNvSpPr>
            <a:spLocks noGrp="1"/>
          </p:cNvSpPr>
          <p:nvPr>
            <p:ph type="dt" sz="half" idx="10"/>
          </p:nvPr>
        </p:nvSpPr>
        <p:spPr>
          <a:xfrm>
            <a:off x="838200" y="6303010"/>
            <a:ext cx="2743200" cy="365125"/>
          </a:xfrm>
          <a:prstGeom prst="rect">
            <a:avLst/>
          </a:prstGeom>
        </p:spPr>
        <p:txBody>
          <a:bodyPr/>
          <a:lstStyle>
            <a:lvl1pPr>
              <a:defRPr>
                <a:solidFill>
                  <a:schemeClr val="accent1"/>
                </a:solidFill>
              </a:defRPr>
            </a:lvl1pPr>
          </a:lstStyle>
          <a:p>
            <a:fld id="{B30DEE2D-7BC9-48B5-B331-ED76810D1D04}" type="datetimeFigureOut">
              <a:rPr lang="ru-RU" smtClean="0"/>
              <a:pPr/>
              <a:t>01.07.2025</a:t>
            </a:fld>
            <a:endParaRPr lang="ru-RU" dirty="0"/>
          </a:p>
        </p:txBody>
      </p:sp>
      <p:sp>
        <p:nvSpPr>
          <p:cNvPr id="5" name="Нижний колонтитул 4">
            <a:extLst>
              <a:ext uri="{FF2B5EF4-FFF2-40B4-BE49-F238E27FC236}">
                <a16:creationId xmlns:a16="http://schemas.microsoft.com/office/drawing/2014/main" id="{66660B1A-6602-47D5-9CDF-A58C7E00274A}"/>
              </a:ext>
            </a:extLst>
          </p:cNvPr>
          <p:cNvSpPr>
            <a:spLocks noGrp="1"/>
          </p:cNvSpPr>
          <p:nvPr>
            <p:ph type="ftr" sz="quarter" idx="11"/>
          </p:nvPr>
        </p:nvSpPr>
        <p:spPr>
          <a:xfrm>
            <a:off x="4038600" y="6303010"/>
            <a:ext cx="4114800" cy="365125"/>
          </a:xfrm>
          <a:prstGeom prst="rect">
            <a:avLst/>
          </a:prstGeom>
        </p:spPr>
        <p:txBody>
          <a:bodyPr/>
          <a:lstStyle>
            <a:lvl1pPr>
              <a:defRPr>
                <a:solidFill>
                  <a:schemeClr val="accent1"/>
                </a:solidFill>
              </a:defRPr>
            </a:lvl1pPr>
          </a:lstStyle>
          <a:p>
            <a:endParaRPr lang="ru-RU" dirty="0"/>
          </a:p>
        </p:txBody>
      </p:sp>
      <p:sp>
        <p:nvSpPr>
          <p:cNvPr id="6" name="Номер слайда 5">
            <a:extLst>
              <a:ext uri="{FF2B5EF4-FFF2-40B4-BE49-F238E27FC236}">
                <a16:creationId xmlns:a16="http://schemas.microsoft.com/office/drawing/2014/main" id="{70435B2E-F284-477A-A02E-2220BABC680B}"/>
              </a:ext>
            </a:extLst>
          </p:cNvPr>
          <p:cNvSpPr>
            <a:spLocks noGrp="1"/>
          </p:cNvSpPr>
          <p:nvPr>
            <p:ph type="sldNum" sz="quarter" idx="12"/>
          </p:nvPr>
        </p:nvSpPr>
        <p:spPr>
          <a:xfrm>
            <a:off x="8610600" y="6303010"/>
            <a:ext cx="2743200" cy="365125"/>
          </a:xfrm>
          <a:prstGeom prst="rect">
            <a:avLst/>
          </a:prstGeom>
        </p:spPr>
        <p:txBody>
          <a:bodyPr/>
          <a:lstStyle>
            <a:lvl1pPr>
              <a:defRPr>
                <a:solidFill>
                  <a:schemeClr val="accent1"/>
                </a:solidFill>
              </a:defRPr>
            </a:lvl1pPr>
          </a:lstStyle>
          <a:p>
            <a:fld id="{42B28797-5692-4631-A4BB-EE3DEC334A0A}" type="slidenum">
              <a:rPr lang="ru-RU" smtClean="0"/>
              <a:pPr/>
              <a:t>‹#›</a:t>
            </a:fld>
            <a:endParaRPr lang="ru-RU"/>
          </a:p>
        </p:txBody>
      </p:sp>
      <p:pic>
        <p:nvPicPr>
          <p:cNvPr id="10" name="Рисунок 9">
            <a:extLst>
              <a:ext uri="{FF2B5EF4-FFF2-40B4-BE49-F238E27FC236}">
                <a16:creationId xmlns:a16="http://schemas.microsoft.com/office/drawing/2014/main" id="{0A6B2C0B-11FF-492D-A06E-2106458B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718" y="426558"/>
            <a:ext cx="4145932" cy="603730"/>
          </a:xfrm>
          <a:prstGeom prst="rect">
            <a:avLst/>
          </a:prstGeom>
        </p:spPr>
      </p:pic>
      <p:sp>
        <p:nvSpPr>
          <p:cNvPr id="16" name="Прямоугольник 15">
            <a:extLst>
              <a:ext uri="{FF2B5EF4-FFF2-40B4-BE49-F238E27FC236}">
                <a16:creationId xmlns:a16="http://schemas.microsoft.com/office/drawing/2014/main" id="{91A53632-0E44-4567-A7D4-DBCABEA12CE5}"/>
              </a:ext>
            </a:extLst>
          </p:cNvPr>
          <p:cNvSpPr/>
          <p:nvPr userDrawn="1"/>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Овал 16">
            <a:extLst>
              <a:ext uri="{FF2B5EF4-FFF2-40B4-BE49-F238E27FC236}">
                <a16:creationId xmlns:a16="http://schemas.microsoft.com/office/drawing/2014/main" id="{9D3916DB-F125-4B94-B959-F9FA2AC1E63A}"/>
              </a:ext>
            </a:extLst>
          </p:cNvPr>
          <p:cNvSpPr/>
          <p:nvPr userDrawn="1"/>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8" name="Овал 17">
            <a:extLst>
              <a:ext uri="{FF2B5EF4-FFF2-40B4-BE49-F238E27FC236}">
                <a16:creationId xmlns:a16="http://schemas.microsoft.com/office/drawing/2014/main" id="{AB57D86F-D78C-4232-B686-9FA114A6948D}"/>
              </a:ext>
            </a:extLst>
          </p:cNvPr>
          <p:cNvSpPr/>
          <p:nvPr userDrawn="1"/>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Овал 18">
            <a:extLst>
              <a:ext uri="{FF2B5EF4-FFF2-40B4-BE49-F238E27FC236}">
                <a16:creationId xmlns:a16="http://schemas.microsoft.com/office/drawing/2014/main" id="{212A68A5-0E0E-4869-BB27-137574D08CEE}"/>
              </a:ext>
            </a:extLst>
          </p:cNvPr>
          <p:cNvSpPr/>
          <p:nvPr userDrawn="1"/>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Овал 19">
            <a:extLst>
              <a:ext uri="{FF2B5EF4-FFF2-40B4-BE49-F238E27FC236}">
                <a16:creationId xmlns:a16="http://schemas.microsoft.com/office/drawing/2014/main" id="{14846C7F-D030-4A80-9C66-B2BD48238D47}"/>
              </a:ext>
            </a:extLst>
          </p:cNvPr>
          <p:cNvSpPr/>
          <p:nvPr userDrawn="1"/>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218695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8DF3A3-EB4D-4C7D-B8C0-66C1F516A4A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0731204-5B47-4FAC-8B9F-264E5B2812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F1A9B17-2A6E-435E-B3B6-6348CC710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F0D0213-2F82-4E8D-A9DA-51F1A7DC028D}"/>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6" name="Нижний колонтитул 5">
            <a:extLst>
              <a:ext uri="{FF2B5EF4-FFF2-40B4-BE49-F238E27FC236}">
                <a16:creationId xmlns:a16="http://schemas.microsoft.com/office/drawing/2014/main" id="{51B2B0B6-6EDB-4964-9883-F06A294F6306}"/>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a:extLst>
              <a:ext uri="{FF2B5EF4-FFF2-40B4-BE49-F238E27FC236}">
                <a16:creationId xmlns:a16="http://schemas.microsoft.com/office/drawing/2014/main" id="{84842813-0304-4C3D-9B7F-BB8C4BC64652}"/>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307060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518DC7-7999-4471-9B98-602420A9D59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4E7DD39-C57A-490C-BF17-9868C5A4960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FE3440D-34BC-4721-84D1-46CCABDA987F}"/>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5" name="Нижний колонтитул 4">
            <a:extLst>
              <a:ext uri="{FF2B5EF4-FFF2-40B4-BE49-F238E27FC236}">
                <a16:creationId xmlns:a16="http://schemas.microsoft.com/office/drawing/2014/main" id="{096D4253-DA35-493A-AB73-824E20E3C85F}"/>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BC98EE7F-8FE7-4218-9A15-C86C414C8489}"/>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277543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DBF59D5-E9D3-448B-B4F2-9BE7A965B57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B2420CD-6060-4CAC-AD93-0ACB5444AD2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27527F-F64E-4A76-83FA-94011882759B}"/>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5" name="Нижний колонтитул 4">
            <a:extLst>
              <a:ext uri="{FF2B5EF4-FFF2-40B4-BE49-F238E27FC236}">
                <a16:creationId xmlns:a16="http://schemas.microsoft.com/office/drawing/2014/main" id="{575C6230-03C0-4D5C-8228-427999706D66}"/>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FF4D6C80-EF6A-45A6-B0A1-AC2437C05325}"/>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375349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824562"/>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88F6D1-F0BB-4140-8BFC-6EDD97684FC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20F21E9-D65B-419A-B10F-A7C6EC2E20AA}"/>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4" name="Нижний колонтитул 3">
            <a:extLst>
              <a:ext uri="{FF2B5EF4-FFF2-40B4-BE49-F238E27FC236}">
                <a16:creationId xmlns:a16="http://schemas.microsoft.com/office/drawing/2014/main" id="{64D1B9D2-F61E-4BDD-B403-0E5A205B0585}"/>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5" name="Номер слайда 4">
            <a:extLst>
              <a:ext uri="{FF2B5EF4-FFF2-40B4-BE49-F238E27FC236}">
                <a16:creationId xmlns:a16="http://schemas.microsoft.com/office/drawing/2014/main" id="{A75FFF37-131B-4721-A556-42B3495FA8DA}"/>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
        <p:nvSpPr>
          <p:cNvPr id="6" name="Текст 2">
            <a:extLst>
              <a:ext uri="{FF2B5EF4-FFF2-40B4-BE49-F238E27FC236}">
                <a16:creationId xmlns:a16="http://schemas.microsoft.com/office/drawing/2014/main" id="{9BF922F8-0268-4F4A-B128-4522CC2E263B}"/>
              </a:ext>
            </a:extLst>
          </p:cNvPr>
          <p:cNvSpPr>
            <a:spLocks noGrp="1"/>
          </p:cNvSpPr>
          <p:nvPr>
            <p:ph idx="1"/>
          </p:nvPr>
        </p:nvSpPr>
        <p:spPr>
          <a:xfrm>
            <a:off x="335280" y="850264"/>
            <a:ext cx="11506200" cy="548195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06483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F1B844-25E5-53B5-2B08-F8D080CE511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GB"/>
          </a:p>
        </p:txBody>
      </p:sp>
      <p:sp>
        <p:nvSpPr>
          <p:cNvPr id="3" name="Подзаголовок 2">
            <a:extLst>
              <a:ext uri="{FF2B5EF4-FFF2-40B4-BE49-F238E27FC236}">
                <a16:creationId xmlns:a16="http://schemas.microsoft.com/office/drawing/2014/main" id="{7ACB2F5D-ED89-058C-3ABD-AE25A4988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sp>
        <p:nvSpPr>
          <p:cNvPr id="4" name="Дата 3">
            <a:extLst>
              <a:ext uri="{FF2B5EF4-FFF2-40B4-BE49-F238E27FC236}">
                <a16:creationId xmlns:a16="http://schemas.microsoft.com/office/drawing/2014/main" id="{7EA06EB6-6EA0-946A-23F8-BD819D37D176}"/>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5" name="Нижний колонтитул 4">
            <a:extLst>
              <a:ext uri="{FF2B5EF4-FFF2-40B4-BE49-F238E27FC236}">
                <a16:creationId xmlns:a16="http://schemas.microsoft.com/office/drawing/2014/main" id="{870E50BE-51F8-9CF3-A552-F641BFEFE69A}"/>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1E4D8C51-2253-2A1D-05CE-1921DE962B7A}"/>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370545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D1D2F1-8DB4-ABDD-DA03-74E90855FF92}"/>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a16="http://schemas.microsoft.com/office/drawing/2014/main" id="{A3604AE3-A843-9755-D3C9-2A1F533B0E4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BF7A8AAA-B457-892C-F40C-077DDD7AEC36}"/>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5" name="Нижний колонтитул 4">
            <a:extLst>
              <a:ext uri="{FF2B5EF4-FFF2-40B4-BE49-F238E27FC236}">
                <a16:creationId xmlns:a16="http://schemas.microsoft.com/office/drawing/2014/main" id="{3DBC2B5B-FBFC-92C9-822C-C89E9EDC6E8A}"/>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C0C5AC5E-118E-EEB0-203F-116DA853F819}"/>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3993415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56372E-2B50-912E-7C97-79D3AB54D8B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GB"/>
          </a:p>
        </p:txBody>
      </p:sp>
      <p:sp>
        <p:nvSpPr>
          <p:cNvPr id="3" name="Текст 2">
            <a:extLst>
              <a:ext uri="{FF2B5EF4-FFF2-40B4-BE49-F238E27FC236}">
                <a16:creationId xmlns:a16="http://schemas.microsoft.com/office/drawing/2014/main" id="{3C070158-D819-CB20-E5C8-4BDDA2116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2746584-1A1A-6597-EDE4-C6C1CEEB9A73}"/>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5" name="Нижний колонтитул 4">
            <a:extLst>
              <a:ext uri="{FF2B5EF4-FFF2-40B4-BE49-F238E27FC236}">
                <a16:creationId xmlns:a16="http://schemas.microsoft.com/office/drawing/2014/main" id="{5BD9B59C-6149-F4C0-0BBF-63AEB9967950}"/>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5633CA25-1816-C715-0480-AC690A9E1F3F}"/>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777978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92052F-8810-68C4-AF12-B73A99CDAC11}"/>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a16="http://schemas.microsoft.com/office/drawing/2014/main" id="{C3067992-3EE7-A6A5-C154-934B46D7F09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Объект 3">
            <a:extLst>
              <a:ext uri="{FF2B5EF4-FFF2-40B4-BE49-F238E27FC236}">
                <a16:creationId xmlns:a16="http://schemas.microsoft.com/office/drawing/2014/main" id="{36A6A816-459C-409C-BF90-7C12AC290B2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Дата 4">
            <a:extLst>
              <a:ext uri="{FF2B5EF4-FFF2-40B4-BE49-F238E27FC236}">
                <a16:creationId xmlns:a16="http://schemas.microsoft.com/office/drawing/2014/main" id="{EB6E8F4A-7772-084B-6004-FA9506381A29}"/>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6" name="Нижний колонтитул 5">
            <a:extLst>
              <a:ext uri="{FF2B5EF4-FFF2-40B4-BE49-F238E27FC236}">
                <a16:creationId xmlns:a16="http://schemas.microsoft.com/office/drawing/2014/main" id="{F8087AD1-27DC-64D8-E8A6-CDC4AD79D703}"/>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190C8872-6953-67DB-4457-717ADE6FB7FD}"/>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578275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BF22C7-2F2C-D438-0CE9-3D97D3361677}"/>
              </a:ext>
            </a:extLst>
          </p:cNvPr>
          <p:cNvSpPr>
            <a:spLocks noGrp="1"/>
          </p:cNvSpPr>
          <p:nvPr>
            <p:ph type="title"/>
          </p:nvPr>
        </p:nvSpPr>
        <p:spPr>
          <a:xfrm>
            <a:off x="839788" y="365125"/>
            <a:ext cx="10515600" cy="1325563"/>
          </a:xfrm>
        </p:spPr>
        <p:txBody>
          <a:bodyPr/>
          <a:lstStyle/>
          <a:p>
            <a:r>
              <a:rPr lang="ru-RU"/>
              <a:t>Образец заголовка</a:t>
            </a:r>
            <a:endParaRPr lang="en-GB"/>
          </a:p>
        </p:txBody>
      </p:sp>
      <p:sp>
        <p:nvSpPr>
          <p:cNvPr id="3" name="Текст 2">
            <a:extLst>
              <a:ext uri="{FF2B5EF4-FFF2-40B4-BE49-F238E27FC236}">
                <a16:creationId xmlns:a16="http://schemas.microsoft.com/office/drawing/2014/main" id="{7F07BFD3-07E3-8711-9DE7-2B94D73C3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BE98709-A097-9D42-217F-15C171E0BA5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Текст 4">
            <a:extLst>
              <a:ext uri="{FF2B5EF4-FFF2-40B4-BE49-F238E27FC236}">
                <a16:creationId xmlns:a16="http://schemas.microsoft.com/office/drawing/2014/main" id="{39B6FDB8-F479-CDCE-1AC8-16222C5BCA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B9D9D57-E901-341E-2D31-223BF5711A4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7" name="Дата 6">
            <a:extLst>
              <a:ext uri="{FF2B5EF4-FFF2-40B4-BE49-F238E27FC236}">
                <a16:creationId xmlns:a16="http://schemas.microsoft.com/office/drawing/2014/main" id="{14E52FDC-4CC3-A13A-0713-FA4B6B06B3BA}"/>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8" name="Нижний колонтитул 7">
            <a:extLst>
              <a:ext uri="{FF2B5EF4-FFF2-40B4-BE49-F238E27FC236}">
                <a16:creationId xmlns:a16="http://schemas.microsoft.com/office/drawing/2014/main" id="{58A98DBC-BC62-F765-8711-63D62A94C11C}"/>
              </a:ext>
            </a:extLst>
          </p:cNvPr>
          <p:cNvSpPr>
            <a:spLocks noGrp="1"/>
          </p:cNvSpPr>
          <p:nvPr>
            <p:ph type="ftr" sz="quarter" idx="11"/>
          </p:nvPr>
        </p:nvSpPr>
        <p:spPr/>
        <p:txBody>
          <a:bodyPr/>
          <a:lstStyle/>
          <a:p>
            <a:endParaRPr lang="en-GB"/>
          </a:p>
        </p:txBody>
      </p:sp>
      <p:sp>
        <p:nvSpPr>
          <p:cNvPr id="9" name="Номер слайда 8">
            <a:extLst>
              <a:ext uri="{FF2B5EF4-FFF2-40B4-BE49-F238E27FC236}">
                <a16:creationId xmlns:a16="http://schemas.microsoft.com/office/drawing/2014/main" id="{B5EAEE64-4E98-3DD2-F41E-9C42B8FB2A94}"/>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82075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4FA3C504-1A58-4C46-A92F-A03784A6F83E}"/>
              </a:ext>
            </a:extLst>
          </p:cNvPr>
          <p:cNvSpPr/>
          <p:nvPr userDrawn="1"/>
        </p:nvSpPr>
        <p:spPr>
          <a:xfrm>
            <a:off x="0" y="-1"/>
            <a:ext cx="12192000" cy="6858001"/>
          </a:xfrm>
          <a:prstGeom prst="rect">
            <a:avLst/>
          </a:prstGeom>
          <a:solidFill>
            <a:srgbClr val="F9E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2F915226-4DA1-49A0-A75D-6947DF4A8B72}"/>
              </a:ext>
            </a:extLst>
          </p:cNvPr>
          <p:cNvSpPr>
            <a:spLocks noGrp="1"/>
          </p:cNvSpPr>
          <p:nvPr>
            <p:ph type="ctrTitle"/>
          </p:nvPr>
        </p:nvSpPr>
        <p:spPr>
          <a:xfrm>
            <a:off x="1524000" y="1122363"/>
            <a:ext cx="9144000" cy="2387600"/>
          </a:xfrm>
        </p:spPr>
        <p:txBody>
          <a:bodyPr anchor="b">
            <a:normAutofit/>
          </a:bodyPr>
          <a:lstStyle>
            <a:lvl1pPr algn="ctr">
              <a:defRPr sz="4800">
                <a:solidFill>
                  <a:srgbClr val="333333"/>
                </a:solidFill>
              </a:defRPr>
            </a:lvl1pPr>
          </a:lstStyle>
          <a:p>
            <a:r>
              <a:rPr lang="ru-RU" dirty="0"/>
              <a:t>Образец заголовка</a:t>
            </a:r>
          </a:p>
        </p:txBody>
      </p:sp>
      <p:sp>
        <p:nvSpPr>
          <p:cNvPr id="3" name="Подзаголовок 2">
            <a:extLst>
              <a:ext uri="{FF2B5EF4-FFF2-40B4-BE49-F238E27FC236}">
                <a16:creationId xmlns:a16="http://schemas.microsoft.com/office/drawing/2014/main" id="{C590634C-0513-41FA-977E-E21CE3B81D73}"/>
              </a:ext>
            </a:extLst>
          </p:cNvPr>
          <p:cNvSpPr>
            <a:spLocks noGrp="1"/>
          </p:cNvSpPr>
          <p:nvPr>
            <p:ph type="subTitle" idx="1"/>
          </p:nvPr>
        </p:nvSpPr>
        <p:spPr>
          <a:xfrm>
            <a:off x="1524000" y="3602038"/>
            <a:ext cx="9144000" cy="1655762"/>
          </a:xfrm>
        </p:spPr>
        <p:txBody>
          <a:bodyPr/>
          <a:lstStyle>
            <a:lvl1pPr marL="0" indent="0" algn="ctr">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Прямоугольник 15">
            <a:extLst>
              <a:ext uri="{FF2B5EF4-FFF2-40B4-BE49-F238E27FC236}">
                <a16:creationId xmlns:a16="http://schemas.microsoft.com/office/drawing/2014/main" id="{91A53632-0E44-4567-A7D4-DBCABEA12CE5}"/>
              </a:ext>
            </a:extLst>
          </p:cNvPr>
          <p:cNvSpPr/>
          <p:nvPr userDrawn="1"/>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Овал 16">
            <a:extLst>
              <a:ext uri="{FF2B5EF4-FFF2-40B4-BE49-F238E27FC236}">
                <a16:creationId xmlns:a16="http://schemas.microsoft.com/office/drawing/2014/main" id="{9D3916DB-F125-4B94-B959-F9FA2AC1E63A}"/>
              </a:ext>
            </a:extLst>
          </p:cNvPr>
          <p:cNvSpPr/>
          <p:nvPr userDrawn="1"/>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8" name="Овал 17">
            <a:extLst>
              <a:ext uri="{FF2B5EF4-FFF2-40B4-BE49-F238E27FC236}">
                <a16:creationId xmlns:a16="http://schemas.microsoft.com/office/drawing/2014/main" id="{AB57D86F-D78C-4232-B686-9FA114A6948D}"/>
              </a:ext>
            </a:extLst>
          </p:cNvPr>
          <p:cNvSpPr/>
          <p:nvPr userDrawn="1"/>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Овал 18">
            <a:extLst>
              <a:ext uri="{FF2B5EF4-FFF2-40B4-BE49-F238E27FC236}">
                <a16:creationId xmlns:a16="http://schemas.microsoft.com/office/drawing/2014/main" id="{212A68A5-0E0E-4869-BB27-137574D08CEE}"/>
              </a:ext>
            </a:extLst>
          </p:cNvPr>
          <p:cNvSpPr/>
          <p:nvPr userDrawn="1"/>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Овал 19">
            <a:extLst>
              <a:ext uri="{FF2B5EF4-FFF2-40B4-BE49-F238E27FC236}">
                <a16:creationId xmlns:a16="http://schemas.microsoft.com/office/drawing/2014/main" id="{14846C7F-D030-4A80-9C66-B2BD48238D47}"/>
              </a:ext>
            </a:extLst>
          </p:cNvPr>
          <p:cNvSpPr/>
          <p:nvPr userDrawn="1"/>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109388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653E99-734F-8880-30DC-7482095DD021}"/>
              </a:ext>
            </a:extLst>
          </p:cNvPr>
          <p:cNvSpPr>
            <a:spLocks noGrp="1"/>
          </p:cNvSpPr>
          <p:nvPr>
            <p:ph type="title"/>
          </p:nvPr>
        </p:nvSpPr>
        <p:spPr/>
        <p:txBody>
          <a:bodyPr/>
          <a:lstStyle/>
          <a:p>
            <a:r>
              <a:rPr lang="ru-RU"/>
              <a:t>Образец заголовка</a:t>
            </a:r>
            <a:endParaRPr lang="en-GB"/>
          </a:p>
        </p:txBody>
      </p:sp>
      <p:sp>
        <p:nvSpPr>
          <p:cNvPr id="3" name="Дата 2">
            <a:extLst>
              <a:ext uri="{FF2B5EF4-FFF2-40B4-BE49-F238E27FC236}">
                <a16:creationId xmlns:a16="http://schemas.microsoft.com/office/drawing/2014/main" id="{366CD63A-05C4-AE1B-4D78-5D235D22CEC4}"/>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4" name="Нижний колонтитул 3">
            <a:extLst>
              <a:ext uri="{FF2B5EF4-FFF2-40B4-BE49-F238E27FC236}">
                <a16:creationId xmlns:a16="http://schemas.microsoft.com/office/drawing/2014/main" id="{F2D6475B-6FEF-C8C6-521A-DA4AE3FEB47A}"/>
              </a:ext>
            </a:extLst>
          </p:cNvPr>
          <p:cNvSpPr>
            <a:spLocks noGrp="1"/>
          </p:cNvSpPr>
          <p:nvPr>
            <p:ph type="ftr" sz="quarter" idx="11"/>
          </p:nvPr>
        </p:nvSpPr>
        <p:spPr/>
        <p:txBody>
          <a:bodyPr/>
          <a:lstStyle/>
          <a:p>
            <a:endParaRPr lang="en-GB"/>
          </a:p>
        </p:txBody>
      </p:sp>
      <p:sp>
        <p:nvSpPr>
          <p:cNvPr id="5" name="Номер слайда 4">
            <a:extLst>
              <a:ext uri="{FF2B5EF4-FFF2-40B4-BE49-F238E27FC236}">
                <a16:creationId xmlns:a16="http://schemas.microsoft.com/office/drawing/2014/main" id="{B8FFB59E-CBE3-BDCA-A82E-134E015F34A8}"/>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4048474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14A7478-AB09-7956-83B1-EAA390D69341}"/>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3" name="Нижний колонтитул 2">
            <a:extLst>
              <a:ext uri="{FF2B5EF4-FFF2-40B4-BE49-F238E27FC236}">
                <a16:creationId xmlns:a16="http://schemas.microsoft.com/office/drawing/2014/main" id="{7671A87B-80EA-D71D-89A4-2A02023B3B40}"/>
              </a:ext>
            </a:extLst>
          </p:cNvPr>
          <p:cNvSpPr>
            <a:spLocks noGrp="1"/>
          </p:cNvSpPr>
          <p:nvPr>
            <p:ph type="ftr" sz="quarter" idx="11"/>
          </p:nvPr>
        </p:nvSpPr>
        <p:spPr/>
        <p:txBody>
          <a:bodyPr/>
          <a:lstStyle/>
          <a:p>
            <a:endParaRPr lang="en-GB"/>
          </a:p>
        </p:txBody>
      </p:sp>
      <p:sp>
        <p:nvSpPr>
          <p:cNvPr id="4" name="Номер слайда 3">
            <a:extLst>
              <a:ext uri="{FF2B5EF4-FFF2-40B4-BE49-F238E27FC236}">
                <a16:creationId xmlns:a16="http://schemas.microsoft.com/office/drawing/2014/main" id="{1B81AFBE-CD37-EF73-5131-30E0A6DAC9BE}"/>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2731676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AA4980-A75A-2C8C-2C52-390B61BB961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Объект 2">
            <a:extLst>
              <a:ext uri="{FF2B5EF4-FFF2-40B4-BE49-F238E27FC236}">
                <a16:creationId xmlns:a16="http://schemas.microsoft.com/office/drawing/2014/main" id="{AAC6F226-080B-ECD8-DC96-9B8A19BD0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Текст 3">
            <a:extLst>
              <a:ext uri="{FF2B5EF4-FFF2-40B4-BE49-F238E27FC236}">
                <a16:creationId xmlns:a16="http://schemas.microsoft.com/office/drawing/2014/main" id="{6F53C1A2-9CC8-4EF4-CFF6-CFF0501FA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352E461-C21B-BE3A-1ED9-0D8B6DDC2057}"/>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6" name="Нижний колонтитул 5">
            <a:extLst>
              <a:ext uri="{FF2B5EF4-FFF2-40B4-BE49-F238E27FC236}">
                <a16:creationId xmlns:a16="http://schemas.microsoft.com/office/drawing/2014/main" id="{7789B011-03A7-0AC7-9616-7E6D5F9EE1C6}"/>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6A4BACE7-60C3-B414-4BBC-86CA95893A77}"/>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58710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C13C2E-F950-B414-A07A-88B09FF96E9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Рисунок 2">
            <a:extLst>
              <a:ext uri="{FF2B5EF4-FFF2-40B4-BE49-F238E27FC236}">
                <a16:creationId xmlns:a16="http://schemas.microsoft.com/office/drawing/2014/main" id="{4F699F08-B732-5544-A44F-B8B19A697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Текст 3">
            <a:extLst>
              <a:ext uri="{FF2B5EF4-FFF2-40B4-BE49-F238E27FC236}">
                <a16:creationId xmlns:a16="http://schemas.microsoft.com/office/drawing/2014/main" id="{E5A821AA-8612-E8CA-5FC0-501DED648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C0003C-F0C2-47E4-19B4-27CA54D5DAFC}"/>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6" name="Нижний колонтитул 5">
            <a:extLst>
              <a:ext uri="{FF2B5EF4-FFF2-40B4-BE49-F238E27FC236}">
                <a16:creationId xmlns:a16="http://schemas.microsoft.com/office/drawing/2014/main" id="{AAA8D416-6A92-121C-9165-4E753818B502}"/>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A9E86C9B-F2BF-9F9E-A63B-B2C6FF3C5811}"/>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3451978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B8045A-7713-AD84-2951-0A6689B80205}"/>
              </a:ext>
            </a:extLst>
          </p:cNvPr>
          <p:cNvSpPr>
            <a:spLocks noGrp="1"/>
          </p:cNvSpPr>
          <p:nvPr>
            <p:ph type="title"/>
          </p:nvPr>
        </p:nvSpPr>
        <p:spPr/>
        <p:txBody>
          <a:bodyPr/>
          <a:lstStyle/>
          <a:p>
            <a:r>
              <a:rPr lang="ru-RU"/>
              <a:t>Образец заголовка</a:t>
            </a:r>
            <a:endParaRPr lang="en-GB"/>
          </a:p>
        </p:txBody>
      </p:sp>
      <p:sp>
        <p:nvSpPr>
          <p:cNvPr id="3" name="Вертикальный текст 2">
            <a:extLst>
              <a:ext uri="{FF2B5EF4-FFF2-40B4-BE49-F238E27FC236}">
                <a16:creationId xmlns:a16="http://schemas.microsoft.com/office/drawing/2014/main" id="{555CEED4-C8A7-A1B0-5686-92B337B8244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1FEAEEE4-3571-5499-8522-C978701D2C9C}"/>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5" name="Нижний колонтитул 4">
            <a:extLst>
              <a:ext uri="{FF2B5EF4-FFF2-40B4-BE49-F238E27FC236}">
                <a16:creationId xmlns:a16="http://schemas.microsoft.com/office/drawing/2014/main" id="{C3E0C7E6-C049-656F-CF8E-5CD4EE5AA4F6}"/>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A0D1185C-88A8-20C4-F341-C505F43ADFAB}"/>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1507588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297F28C-77F1-1FA4-7C0F-F155DB225B26}"/>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GB"/>
          </a:p>
        </p:txBody>
      </p:sp>
      <p:sp>
        <p:nvSpPr>
          <p:cNvPr id="3" name="Вертикальный текст 2">
            <a:extLst>
              <a:ext uri="{FF2B5EF4-FFF2-40B4-BE49-F238E27FC236}">
                <a16:creationId xmlns:a16="http://schemas.microsoft.com/office/drawing/2014/main" id="{E43E764D-4AC4-4672-A2C3-1E0B4700800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60CB9E09-3E0A-9AEC-3D29-255F1218ADE0}"/>
              </a:ext>
            </a:extLst>
          </p:cNvPr>
          <p:cNvSpPr>
            <a:spLocks noGrp="1"/>
          </p:cNvSpPr>
          <p:nvPr>
            <p:ph type="dt" sz="half" idx="10"/>
          </p:nvPr>
        </p:nvSpPr>
        <p:spPr/>
        <p:txBody>
          <a:bodyPr/>
          <a:lstStyle/>
          <a:p>
            <a:fld id="{4D7CABDB-0B45-42EB-92B4-BBB9D21EE0CA}" type="datetimeFigureOut">
              <a:rPr lang="en-GB" smtClean="0"/>
              <a:t>01/07/2025</a:t>
            </a:fld>
            <a:endParaRPr lang="en-GB"/>
          </a:p>
        </p:txBody>
      </p:sp>
      <p:sp>
        <p:nvSpPr>
          <p:cNvPr id="5" name="Нижний колонтитул 4">
            <a:extLst>
              <a:ext uri="{FF2B5EF4-FFF2-40B4-BE49-F238E27FC236}">
                <a16:creationId xmlns:a16="http://schemas.microsoft.com/office/drawing/2014/main" id="{018655BF-375D-33AA-3F64-C4BE7E00AB0A}"/>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AD7F840C-2ADE-A0D4-2E9B-33723EC35EF8}"/>
              </a:ext>
            </a:extLst>
          </p:cNvPr>
          <p:cNvSpPr>
            <a:spLocks noGrp="1"/>
          </p:cNvSpPr>
          <p:nvPr>
            <p:ph type="sldNum" sz="quarter" idx="12"/>
          </p:nvPr>
        </p:nvSpPr>
        <p:spPr/>
        <p:txBody>
          <a:bodyPr/>
          <a:lstStyle/>
          <a:p>
            <a:fld id="{E29BF2FE-411C-4516-8980-80D93430B29B}" type="slidenum">
              <a:rPr lang="en-GB" smtClean="0"/>
              <a:t>‹#›</a:t>
            </a:fld>
            <a:endParaRPr lang="en-GB"/>
          </a:p>
        </p:txBody>
      </p:sp>
    </p:spTree>
    <p:extLst>
      <p:ext uri="{BB962C8B-B14F-4D97-AF65-F5344CB8AC3E}">
        <p14:creationId xmlns:p14="http://schemas.microsoft.com/office/powerpoint/2010/main" val="414831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18" name="Текст 2">
            <a:extLst>
              <a:ext uri="{FF2B5EF4-FFF2-40B4-BE49-F238E27FC236}">
                <a16:creationId xmlns:a16="http://schemas.microsoft.com/office/drawing/2014/main" id="{3718133C-1E9A-4C4F-A760-061E2E576B16}"/>
              </a:ext>
            </a:extLst>
          </p:cNvPr>
          <p:cNvSpPr>
            <a:spLocks noGrp="1"/>
          </p:cNvSpPr>
          <p:nvPr>
            <p:ph idx="1"/>
          </p:nvPr>
        </p:nvSpPr>
        <p:spPr>
          <a:xfrm>
            <a:off x="335280" y="949324"/>
            <a:ext cx="11506200" cy="548195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Заголовок 1">
            <a:extLst>
              <a:ext uri="{FF2B5EF4-FFF2-40B4-BE49-F238E27FC236}">
                <a16:creationId xmlns:a16="http://schemas.microsoft.com/office/drawing/2014/main" id="{49625ABF-4582-4C53-AB65-B353BADC5204}"/>
              </a:ext>
            </a:extLst>
          </p:cNvPr>
          <p:cNvSpPr>
            <a:spLocks noGrp="1"/>
          </p:cNvSpPr>
          <p:nvPr>
            <p:ph type="title"/>
          </p:nvPr>
        </p:nvSpPr>
        <p:spPr>
          <a:xfrm>
            <a:off x="926149" y="183435"/>
            <a:ext cx="8705531" cy="558435"/>
          </a:xfrm>
          <a:prstGeom prst="rect">
            <a:avLst/>
          </a:prstGeom>
        </p:spPr>
        <p:txBody>
          <a:bodyPr vert="horz" lIns="91440" tIns="45720" rIns="91440" bIns="45720" rtlCol="0" anchor="ctr">
            <a:normAutofit/>
          </a:bodyPr>
          <a:lstStyle/>
          <a:p>
            <a:r>
              <a:rPr lang="ru-RU" dirty="0"/>
              <a:t>Образец заголовка</a:t>
            </a:r>
          </a:p>
        </p:txBody>
      </p:sp>
    </p:spTree>
    <p:extLst>
      <p:ext uri="{BB962C8B-B14F-4D97-AF65-F5344CB8AC3E}">
        <p14:creationId xmlns:p14="http://schemas.microsoft.com/office/powerpoint/2010/main" val="4050949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FA6363-F93E-4C4F-BBCF-56CFF96D022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FDA05C4-BD77-48B2-827D-B7F9F2C50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474DD7B-477C-4467-A6A3-49FDE2F074C5}"/>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5" name="Нижний колонтитул 4">
            <a:extLst>
              <a:ext uri="{FF2B5EF4-FFF2-40B4-BE49-F238E27FC236}">
                <a16:creationId xmlns:a16="http://schemas.microsoft.com/office/drawing/2014/main" id="{431F0594-ED32-4955-BEEF-D5659DD86EE6}"/>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1C6C2F09-8FCA-46B3-974E-78CF589DCA66}"/>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166688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E4EED8-A095-41F6-A7DB-91ACBB4923F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39C3911-2057-4C6D-A7AE-F4984CB813D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EB7B77A9-397F-4725-9293-49074395348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1A42D84-D2DB-496B-A648-C97739B0776B}"/>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6" name="Нижний колонтитул 5">
            <a:extLst>
              <a:ext uri="{FF2B5EF4-FFF2-40B4-BE49-F238E27FC236}">
                <a16:creationId xmlns:a16="http://schemas.microsoft.com/office/drawing/2014/main" id="{AD847D9D-5CEF-4BE9-8003-A2E37B2EC71E}"/>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a:extLst>
              <a:ext uri="{FF2B5EF4-FFF2-40B4-BE49-F238E27FC236}">
                <a16:creationId xmlns:a16="http://schemas.microsoft.com/office/drawing/2014/main" id="{E3DC1F23-24F9-49E8-90E8-DC830E6E4FBF}"/>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53560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7D734C-C762-414B-90AA-D67C7FAFB6D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D0EBA1B-D4F7-4F70-9462-80A1680AD0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EC051FA-521E-4985-9D51-F6DFE918DB6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5B1EFAB-383F-4B0F-9309-467AB3579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282A1BE-B083-4FA2-927D-EE423C2671E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AF7DE3E-A2AC-48BD-97E6-BA2D83457A16}"/>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8" name="Нижний колонтитул 7">
            <a:extLst>
              <a:ext uri="{FF2B5EF4-FFF2-40B4-BE49-F238E27FC236}">
                <a16:creationId xmlns:a16="http://schemas.microsoft.com/office/drawing/2014/main" id="{D98AB55A-D7BC-4B94-B004-A6704B581E9D}"/>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9" name="Номер слайда 8">
            <a:extLst>
              <a:ext uri="{FF2B5EF4-FFF2-40B4-BE49-F238E27FC236}">
                <a16:creationId xmlns:a16="http://schemas.microsoft.com/office/drawing/2014/main" id="{7F485523-CD7A-4994-AFA6-8C4BC1AF69C7}"/>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190313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88F6D1-F0BB-4140-8BFC-6EDD97684FC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20F21E9-D65B-419A-B10F-A7C6EC2E20AA}"/>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4" name="Нижний колонтитул 3">
            <a:extLst>
              <a:ext uri="{FF2B5EF4-FFF2-40B4-BE49-F238E27FC236}">
                <a16:creationId xmlns:a16="http://schemas.microsoft.com/office/drawing/2014/main" id="{64D1B9D2-F61E-4BDD-B403-0E5A205B0585}"/>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5" name="Номер слайда 4">
            <a:extLst>
              <a:ext uri="{FF2B5EF4-FFF2-40B4-BE49-F238E27FC236}">
                <a16:creationId xmlns:a16="http://schemas.microsoft.com/office/drawing/2014/main" id="{A75FFF37-131B-4721-A556-42B3495FA8DA}"/>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
        <p:nvSpPr>
          <p:cNvPr id="6" name="Текст 2">
            <a:extLst>
              <a:ext uri="{FF2B5EF4-FFF2-40B4-BE49-F238E27FC236}">
                <a16:creationId xmlns:a16="http://schemas.microsoft.com/office/drawing/2014/main" id="{9BF922F8-0268-4F4A-B128-4522CC2E263B}"/>
              </a:ext>
            </a:extLst>
          </p:cNvPr>
          <p:cNvSpPr>
            <a:spLocks noGrp="1"/>
          </p:cNvSpPr>
          <p:nvPr>
            <p:ph idx="1"/>
          </p:nvPr>
        </p:nvSpPr>
        <p:spPr>
          <a:xfrm>
            <a:off x="335280" y="850264"/>
            <a:ext cx="11506200" cy="548195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402329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49A6E0-4841-485F-9CB7-434568B00337}"/>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3" name="Нижний колонтитул 2">
            <a:extLst>
              <a:ext uri="{FF2B5EF4-FFF2-40B4-BE49-F238E27FC236}">
                <a16:creationId xmlns:a16="http://schemas.microsoft.com/office/drawing/2014/main" id="{49483DA8-D046-4DBD-B0DE-E7229357232A}"/>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4" name="Номер слайда 3">
            <a:extLst>
              <a:ext uri="{FF2B5EF4-FFF2-40B4-BE49-F238E27FC236}">
                <a16:creationId xmlns:a16="http://schemas.microsoft.com/office/drawing/2014/main" id="{878B2FAB-C6B9-46CC-9FB3-328AFD83D2DE}"/>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70365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C82104-7C4E-4FBB-BFB6-5E8AD6B6D14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33614A9-BB29-431D-9398-508A8196B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2B8A372-CD33-4478-99C9-646A0A354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E9FAE5F-55C4-47CB-B193-530EEEB59B80}"/>
              </a:ext>
            </a:extLst>
          </p:cNvPr>
          <p:cNvSpPr>
            <a:spLocks noGrp="1"/>
          </p:cNvSpPr>
          <p:nvPr>
            <p:ph type="dt" sz="half" idx="10"/>
          </p:nvPr>
        </p:nvSpPr>
        <p:spPr>
          <a:xfrm>
            <a:off x="838200" y="6356350"/>
            <a:ext cx="2743200" cy="365125"/>
          </a:xfrm>
          <a:prstGeom prst="rect">
            <a:avLst/>
          </a:prstGeom>
        </p:spPr>
        <p:txBody>
          <a:bodyPr/>
          <a:lstStyle/>
          <a:p>
            <a:fld id="{B30DEE2D-7BC9-48B5-B331-ED76810D1D04}" type="datetimeFigureOut">
              <a:rPr lang="ru-RU" smtClean="0"/>
              <a:t>01.07.2025</a:t>
            </a:fld>
            <a:endParaRPr lang="ru-RU"/>
          </a:p>
        </p:txBody>
      </p:sp>
      <p:sp>
        <p:nvSpPr>
          <p:cNvPr id="6" name="Нижний колонтитул 5">
            <a:extLst>
              <a:ext uri="{FF2B5EF4-FFF2-40B4-BE49-F238E27FC236}">
                <a16:creationId xmlns:a16="http://schemas.microsoft.com/office/drawing/2014/main" id="{CA638BC4-05A9-494E-89A5-4266E5914E53}"/>
              </a:ext>
            </a:extLst>
          </p:cNvPr>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a:extLst>
              <a:ext uri="{FF2B5EF4-FFF2-40B4-BE49-F238E27FC236}">
                <a16:creationId xmlns:a16="http://schemas.microsoft.com/office/drawing/2014/main" id="{F1CB887B-A940-4F16-A4DB-5CFFA29925F1}"/>
              </a:ext>
            </a:extLst>
          </p:cNvPr>
          <p:cNvSpPr>
            <a:spLocks noGrp="1"/>
          </p:cNvSpPr>
          <p:nvPr>
            <p:ph type="sldNum" sz="quarter" idx="12"/>
          </p:nvPr>
        </p:nvSpPr>
        <p:spPr>
          <a:xfrm>
            <a:off x="8610600" y="6356350"/>
            <a:ext cx="2743200" cy="365125"/>
          </a:xfrm>
          <a:prstGeom prst="rect">
            <a:avLst/>
          </a:prstGeom>
        </p:spPr>
        <p:txBody>
          <a:bodyPr/>
          <a:lstStyle/>
          <a:p>
            <a:fld id="{42B28797-5692-4631-A4BB-EE3DEC334A0A}" type="slidenum">
              <a:rPr lang="ru-RU" smtClean="0"/>
              <a:t>‹#›</a:t>
            </a:fld>
            <a:endParaRPr lang="ru-RU"/>
          </a:p>
        </p:txBody>
      </p:sp>
    </p:spTree>
    <p:extLst>
      <p:ext uri="{BB962C8B-B14F-4D97-AF65-F5344CB8AC3E}">
        <p14:creationId xmlns:p14="http://schemas.microsoft.com/office/powerpoint/2010/main" val="262899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EF967A-2F9F-4F52-8F93-7B1FF523C400}"/>
              </a:ext>
            </a:extLst>
          </p:cNvPr>
          <p:cNvSpPr>
            <a:spLocks noGrp="1"/>
          </p:cNvSpPr>
          <p:nvPr>
            <p:ph type="title"/>
          </p:nvPr>
        </p:nvSpPr>
        <p:spPr>
          <a:xfrm>
            <a:off x="926149" y="183435"/>
            <a:ext cx="8705531" cy="558435"/>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997191A6-0A85-446D-B377-A46E205ECBEB}"/>
              </a:ext>
            </a:extLst>
          </p:cNvPr>
          <p:cNvSpPr>
            <a:spLocks noGrp="1"/>
          </p:cNvSpPr>
          <p:nvPr>
            <p:ph type="body" idx="1"/>
          </p:nvPr>
        </p:nvSpPr>
        <p:spPr>
          <a:xfrm>
            <a:off x="335280" y="922020"/>
            <a:ext cx="11506200" cy="558545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Прямоугольник 7">
            <a:extLst>
              <a:ext uri="{FF2B5EF4-FFF2-40B4-BE49-F238E27FC236}">
                <a16:creationId xmlns:a16="http://schemas.microsoft.com/office/drawing/2014/main" id="{E03961F7-C06E-41B0-9CD7-3D4F65EA9FED}"/>
              </a:ext>
            </a:extLst>
          </p:cNvPr>
          <p:cNvSpPr/>
          <p:nvPr userDrawn="1"/>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Рисунок 5">
            <a:extLst>
              <a:ext uri="{FF2B5EF4-FFF2-40B4-BE49-F238E27FC236}">
                <a16:creationId xmlns:a16="http://schemas.microsoft.com/office/drawing/2014/main" id="{2B8AB168-0E54-4BAE-9835-C3791A7B2C8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060" y="100703"/>
            <a:ext cx="723900" cy="723900"/>
          </a:xfrm>
          <a:prstGeom prst="rect">
            <a:avLst/>
          </a:prstGeom>
        </p:spPr>
      </p:pic>
      <p:sp>
        <p:nvSpPr>
          <p:cNvPr id="7" name="Прямоугольник 6">
            <a:extLst>
              <a:ext uri="{FF2B5EF4-FFF2-40B4-BE49-F238E27FC236}">
                <a16:creationId xmlns:a16="http://schemas.microsoft.com/office/drawing/2014/main" id="{7B3E87E3-CCEB-4B6B-95E5-B1D05EE2CE90}"/>
              </a:ext>
            </a:extLst>
          </p:cNvPr>
          <p:cNvSpPr/>
          <p:nvPr userDrawn="1"/>
        </p:nvSpPr>
        <p:spPr>
          <a:xfrm>
            <a:off x="926149" y="0"/>
            <a:ext cx="11265851" cy="100704"/>
          </a:xfrm>
          <a:prstGeom prst="rect">
            <a:avLst/>
          </a:prstGeom>
          <a:solidFill>
            <a:srgbClr val="F9E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a:extLst>
              <a:ext uri="{FF2B5EF4-FFF2-40B4-BE49-F238E27FC236}">
                <a16:creationId xmlns:a16="http://schemas.microsoft.com/office/drawing/2014/main" id="{162F4B61-4853-4287-857B-A65DA5D5D784}"/>
              </a:ext>
            </a:extLst>
          </p:cNvPr>
          <p:cNvSpPr/>
          <p:nvPr userDrawn="1"/>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Овал 8">
            <a:extLst>
              <a:ext uri="{FF2B5EF4-FFF2-40B4-BE49-F238E27FC236}">
                <a16:creationId xmlns:a16="http://schemas.microsoft.com/office/drawing/2014/main" id="{98C33DA0-CA74-4D9D-9E24-2D3F7FF4A11A}"/>
              </a:ext>
            </a:extLst>
          </p:cNvPr>
          <p:cNvSpPr/>
          <p:nvPr userDrawn="1"/>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 name="Овал 9">
            <a:extLst>
              <a:ext uri="{FF2B5EF4-FFF2-40B4-BE49-F238E27FC236}">
                <a16:creationId xmlns:a16="http://schemas.microsoft.com/office/drawing/2014/main" id="{B75795E7-7DA9-4A34-B879-307657262D97}"/>
              </a:ext>
            </a:extLst>
          </p:cNvPr>
          <p:cNvSpPr/>
          <p:nvPr userDrawn="1"/>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1" name="Овал 10">
            <a:extLst>
              <a:ext uri="{FF2B5EF4-FFF2-40B4-BE49-F238E27FC236}">
                <a16:creationId xmlns:a16="http://schemas.microsoft.com/office/drawing/2014/main" id="{7E2EFBAB-9400-414D-B3D9-6801C3C07902}"/>
              </a:ext>
            </a:extLst>
          </p:cNvPr>
          <p:cNvSpPr/>
          <p:nvPr userDrawn="1"/>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475247420"/>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3" r:id="rId13"/>
    <p:sldLayoutId id="2147483674" r:id="rId14"/>
  </p:sldLayoutIdLst>
  <p:txStyles>
    <p:title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F1E56D-754A-D19B-403A-707BAEEE7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GB"/>
          </a:p>
        </p:txBody>
      </p:sp>
      <p:sp>
        <p:nvSpPr>
          <p:cNvPr id="3" name="Текст 2">
            <a:extLst>
              <a:ext uri="{FF2B5EF4-FFF2-40B4-BE49-F238E27FC236}">
                <a16:creationId xmlns:a16="http://schemas.microsoft.com/office/drawing/2014/main" id="{03DE94D0-5C1C-6A7F-CB15-63684A29A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9161740D-BA39-759B-1847-B9AC1927B1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CABDB-0B45-42EB-92B4-BBB9D21EE0CA}" type="datetimeFigureOut">
              <a:rPr lang="en-GB" smtClean="0"/>
              <a:t>01/07/2025</a:t>
            </a:fld>
            <a:endParaRPr lang="en-GB"/>
          </a:p>
        </p:txBody>
      </p:sp>
      <p:sp>
        <p:nvSpPr>
          <p:cNvPr id="5" name="Нижний колонтитул 4">
            <a:extLst>
              <a:ext uri="{FF2B5EF4-FFF2-40B4-BE49-F238E27FC236}">
                <a16:creationId xmlns:a16="http://schemas.microsoft.com/office/drawing/2014/main" id="{BAF89FFF-2078-C869-C2B1-44DA87C5F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Номер слайда 5">
            <a:extLst>
              <a:ext uri="{FF2B5EF4-FFF2-40B4-BE49-F238E27FC236}">
                <a16:creationId xmlns:a16="http://schemas.microsoft.com/office/drawing/2014/main" id="{F4D6454A-D50E-BBB6-DC69-523F32D3B5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BF2FE-411C-4516-8980-80D93430B29B}" type="slidenum">
              <a:rPr lang="en-GB" smtClean="0"/>
              <a:t>‹#›</a:t>
            </a:fld>
            <a:endParaRPr lang="en-GB"/>
          </a:p>
        </p:txBody>
      </p:sp>
    </p:spTree>
    <p:extLst>
      <p:ext uri="{BB962C8B-B14F-4D97-AF65-F5344CB8AC3E}">
        <p14:creationId xmlns:p14="http://schemas.microsoft.com/office/powerpoint/2010/main" val="393560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hyperlink" Target="https://accountingsuite.io/docs/" TargetMode="External"/><Relationship Id="rId4" Type="http://schemas.openxmlformats.org/officeDocument/2006/relationships/image" Target="../media/image240.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1c-dn.com/"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accountingsuite.io/features/on-premise-vs-cloud-version/" TargetMode="Externa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accountingsuite.io/release-notes/" TargetMode="Externa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hyperlink" Target="https://accountingsuite.io/forum/" TargetMode="External"/><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accountingsuite.io/docs/data-import-tool/"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accountingsuite.io/" TargetMode="External"/><Relationship Id="rId3" Type="http://schemas.openxmlformats.org/officeDocument/2006/relationships/image" Target="../media/image70.gif"/><Relationship Id="rId7" Type="http://schemas.openxmlformats.org/officeDocument/2006/relationships/hyperlink" Target="https://accountingsuite.io/files/mobapp/AccountingSuite.apk" TargetMode="External"/><Relationship Id="rId2" Type="http://schemas.openxmlformats.org/officeDocument/2006/relationships/hyperlink" Target="https://accountingsuite.io/demobase/" TargetMode="Externa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26.png"/><Relationship Id="rId4" Type="http://schemas.openxmlformats.org/officeDocument/2006/relationships/hyperlink" Target="https://accountingsuite.io/docs/" TargetMode="External"/><Relationship Id="rId9"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t.me/accountingsuite" TargetMode="Externa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8" name="Заголовок 1"/>
          <p:cNvSpPr>
            <a:spLocks/>
          </p:cNvSpPr>
          <p:nvPr/>
        </p:nvSpPr>
        <p:spPr bwMode="auto">
          <a:xfrm>
            <a:off x="1524000" y="1122363"/>
            <a:ext cx="9144000" cy="2387600"/>
          </a:xfrm>
          <a:prstGeom prst="rect">
            <a:avLst/>
          </a:prstGeom>
          <a:noFill/>
          <a:ln w="9525">
            <a:noFill/>
            <a:miter lim="800000"/>
            <a:headEnd/>
            <a:tailEnd/>
          </a:ln>
        </p:spPr>
        <p:txBody>
          <a:bodyPr anchor="b"/>
          <a:lstStyle/>
          <a:p>
            <a:pPr algn="ctr">
              <a:lnSpc>
                <a:spcPct val="90000"/>
              </a:lnSpc>
            </a:pPr>
            <a:r>
              <a:rPr lang="en-US" sz="4800" dirty="0">
                <a:solidFill>
                  <a:srgbClr val="333333"/>
                </a:solidFill>
                <a:latin typeface="Calibri" pitchFamily="34" charset="0"/>
              </a:rPr>
              <a:t>AccountingSuite overview</a:t>
            </a:r>
            <a:endParaRPr lang="ru-RU" sz="4800" dirty="0">
              <a:solidFill>
                <a:srgbClr val="333333"/>
              </a:solidFill>
              <a:latin typeface="Calibri" pitchFamily="34" charset="0"/>
            </a:endParaRPr>
          </a:p>
        </p:txBody>
      </p:sp>
      <p:pic>
        <p:nvPicPr>
          <p:cNvPr id="3" name="Graphic 15">
            <a:extLst>
              <a:ext uri="{FF2B5EF4-FFF2-40B4-BE49-F238E27FC236}">
                <a16:creationId xmlns:a16="http://schemas.microsoft.com/office/drawing/2014/main" id="{072AFC4E-E0DA-4C84-8E3A-D281DD668D2F}"/>
              </a:ext>
            </a:extLst>
          </p:cNvPr>
          <p:cNvPicPr>
            <a:picLocks noChangeAspect="1"/>
          </p:cNvPicPr>
          <p:nvPr/>
        </p:nvPicPr>
        <p:blipFill rotWithShape="1">
          <a:blip r:embed="rId2">
            <a:alphaModFix amt="21000"/>
            <a:extLst>
              <a:ext uri="{96DAC541-7B7A-43D3-8B79-37D633B846F1}">
                <asvg:svgBlip xmlns:asvg="http://schemas.microsoft.com/office/drawing/2016/SVG/main" r:embed="rId3"/>
              </a:ext>
            </a:extLst>
          </a:blip>
          <a:srcRect l="8705" r="8705"/>
          <a:stretch/>
        </p:blipFill>
        <p:spPr>
          <a:xfrm>
            <a:off x="-33717" y="164546"/>
            <a:ext cx="12259434" cy="65289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B5F49-BFDF-066C-D912-54B8871973E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DE4BD8-A435-0013-B605-F8D67F903669}"/>
              </a:ext>
            </a:extLst>
          </p:cNvPr>
          <p:cNvSpPr>
            <a:spLocks noGrp="1"/>
          </p:cNvSpPr>
          <p:nvPr>
            <p:ph type="title"/>
          </p:nvPr>
        </p:nvSpPr>
        <p:spPr/>
        <p:txBody>
          <a:bodyPr/>
          <a:lstStyle/>
          <a:p>
            <a:r>
              <a:rPr lang="en-US" dirty="0"/>
              <a:t>Features: On-premise or Cloud</a:t>
            </a:r>
            <a:endParaRPr lang="en-GB" dirty="0"/>
          </a:p>
        </p:txBody>
      </p:sp>
      <p:pic>
        <p:nvPicPr>
          <p:cNvPr id="3" name="Graphic 15">
            <a:extLst>
              <a:ext uri="{FF2B5EF4-FFF2-40B4-BE49-F238E27FC236}">
                <a16:creationId xmlns:a16="http://schemas.microsoft.com/office/drawing/2014/main" id="{139AD441-694F-A244-42CD-F6D2088451BB}"/>
              </a:ext>
            </a:extLst>
          </p:cNvPr>
          <p:cNvPicPr>
            <a:picLocks noChangeAspect="1"/>
          </p:cNvPicPr>
          <p:nvPr/>
        </p:nvPicPr>
        <p:blipFill rotWithShape="1">
          <a:blip r:embed="rId2">
            <a:alphaModFix amt="21000"/>
            <a:extLst>
              <a:ext uri="{96DAC541-7B7A-43D3-8B79-37D633B846F1}">
                <asvg:svgBlip xmlns:asvg="http://schemas.microsoft.com/office/drawing/2016/SVG/main" r:embed="rId3"/>
              </a:ext>
            </a:extLst>
          </a:blip>
          <a:srcRect l="8705" r="8705"/>
          <a:stretch/>
        </p:blipFill>
        <p:spPr>
          <a:xfrm>
            <a:off x="0" y="813521"/>
            <a:ext cx="12192000" cy="6381750"/>
          </a:xfrm>
          <a:prstGeom prst="rect">
            <a:avLst/>
          </a:prstGeom>
        </p:spPr>
      </p:pic>
      <p:sp>
        <p:nvSpPr>
          <p:cNvPr id="6" name="Прямоугольник 5">
            <a:extLst>
              <a:ext uri="{FF2B5EF4-FFF2-40B4-BE49-F238E27FC236}">
                <a16:creationId xmlns:a16="http://schemas.microsoft.com/office/drawing/2014/main" id="{626F0D8D-5447-3836-A3B1-0BC59CE31A31}"/>
              </a:ext>
            </a:extLst>
          </p:cNvPr>
          <p:cNvSpPr/>
          <p:nvPr/>
        </p:nvSpPr>
        <p:spPr>
          <a:xfrm>
            <a:off x="926150" y="1139264"/>
            <a:ext cx="2944629" cy="8920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lumMod val="50000"/>
                  </a:schemeClr>
                </a:solidFill>
                <a:highlight>
                  <a:srgbClr val="F9ED9F"/>
                </a:highlight>
              </a:rPr>
              <a:t>ON-PREMISE</a:t>
            </a:r>
            <a:endParaRPr lang="en-GB" sz="3600" b="1" dirty="0">
              <a:solidFill>
                <a:schemeClr val="bg1">
                  <a:lumMod val="50000"/>
                </a:schemeClr>
              </a:solidFill>
              <a:highlight>
                <a:srgbClr val="F9ED9F"/>
              </a:highlight>
            </a:endParaRPr>
          </a:p>
        </p:txBody>
      </p:sp>
      <p:sp>
        <p:nvSpPr>
          <p:cNvPr id="8" name="Прямоугольник 7">
            <a:extLst>
              <a:ext uri="{FF2B5EF4-FFF2-40B4-BE49-F238E27FC236}">
                <a16:creationId xmlns:a16="http://schemas.microsoft.com/office/drawing/2014/main" id="{F3F08E92-9D68-0A51-D9A9-FB0F5D1EE2B0}"/>
              </a:ext>
            </a:extLst>
          </p:cNvPr>
          <p:cNvSpPr/>
          <p:nvPr/>
        </p:nvSpPr>
        <p:spPr>
          <a:xfrm>
            <a:off x="926150" y="2370965"/>
            <a:ext cx="2944629" cy="313304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9ED9F"/>
              </a:highlight>
            </a:endParaRPr>
          </a:p>
        </p:txBody>
      </p:sp>
      <p:sp>
        <p:nvSpPr>
          <p:cNvPr id="9" name="!!customized">
            <a:extLst>
              <a:ext uri="{FF2B5EF4-FFF2-40B4-BE49-F238E27FC236}">
                <a16:creationId xmlns:a16="http://schemas.microsoft.com/office/drawing/2014/main" id="{0F7AE3EB-DB22-CC94-6CD5-EF5156A371D0}"/>
              </a:ext>
            </a:extLst>
          </p:cNvPr>
          <p:cNvSpPr/>
          <p:nvPr/>
        </p:nvSpPr>
        <p:spPr>
          <a:xfrm>
            <a:off x="4190057" y="1139264"/>
            <a:ext cx="2944629" cy="8920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b="1" dirty="0">
              <a:solidFill>
                <a:schemeClr val="bg1">
                  <a:lumMod val="50000"/>
                </a:schemeClr>
              </a:solidFill>
              <a:highlight>
                <a:srgbClr val="F9ED9F"/>
              </a:highlight>
            </a:endParaRPr>
          </a:p>
        </p:txBody>
      </p:sp>
      <p:sp>
        <p:nvSpPr>
          <p:cNvPr id="10" name="Прямоугольник 9">
            <a:extLst>
              <a:ext uri="{FF2B5EF4-FFF2-40B4-BE49-F238E27FC236}">
                <a16:creationId xmlns:a16="http://schemas.microsoft.com/office/drawing/2014/main" id="{3C8DABA8-5EEE-CA8E-8FAE-B9E9EA56742B}"/>
              </a:ext>
            </a:extLst>
          </p:cNvPr>
          <p:cNvSpPr/>
          <p:nvPr/>
        </p:nvSpPr>
        <p:spPr>
          <a:xfrm>
            <a:off x="4190057" y="2370966"/>
            <a:ext cx="2944629" cy="31330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9ED9F"/>
              </a:highlight>
            </a:endParaRPr>
          </a:p>
        </p:txBody>
      </p:sp>
      <p:graphicFrame>
        <p:nvGraphicFramePr>
          <p:cNvPr id="12" name="Таблица 11">
            <a:extLst>
              <a:ext uri="{FF2B5EF4-FFF2-40B4-BE49-F238E27FC236}">
                <a16:creationId xmlns:a16="http://schemas.microsoft.com/office/drawing/2014/main" id="{6ABEE4BC-98E3-EFE4-2C00-813B257676D4}"/>
              </a:ext>
            </a:extLst>
          </p:cNvPr>
          <p:cNvGraphicFramePr>
            <a:graphicFrameLocks noGrp="1"/>
          </p:cNvGraphicFramePr>
          <p:nvPr>
            <p:extLst>
              <p:ext uri="{D42A27DB-BD31-4B8C-83A1-F6EECF244321}">
                <p14:modId xmlns:p14="http://schemas.microsoft.com/office/powerpoint/2010/main" val="1207467966"/>
              </p:ext>
            </p:extLst>
          </p:nvPr>
        </p:nvGraphicFramePr>
        <p:xfrm>
          <a:off x="4190056" y="2501547"/>
          <a:ext cx="2944629" cy="4548205"/>
        </p:xfrm>
        <a:graphic>
          <a:graphicData uri="http://schemas.openxmlformats.org/drawingml/2006/table">
            <a:tbl>
              <a:tblPr firstRow="1" bandRow="1">
                <a:tableStyleId>{5C22544A-7EE6-4342-B048-85BDC9FD1C3A}</a:tableStyleId>
              </a:tblPr>
              <a:tblGrid>
                <a:gridCol w="2944629">
                  <a:extLst>
                    <a:ext uri="{9D8B030D-6E8A-4147-A177-3AD203B41FA5}">
                      <a16:colId xmlns:a16="http://schemas.microsoft.com/office/drawing/2014/main" val="1802809910"/>
                    </a:ext>
                  </a:extLst>
                </a:gridCol>
              </a:tblGrid>
              <a:tr h="503545">
                <a:tc>
                  <a:txBody>
                    <a:bodyPr/>
                    <a:lstStyle/>
                    <a:p>
                      <a:pPr marL="285750" marR="0" lvl="0" indent="-285750" algn="l" defTabSz="914400" rtl="0" eaLnBrk="1" fontAlgn="base" latinLnBrk="0" hangingPunct="1">
                        <a:lnSpc>
                          <a:spcPct val="90000"/>
                        </a:lnSpc>
                        <a:spcBef>
                          <a:spcPts val="1000"/>
                        </a:spcBef>
                        <a:spcAft>
                          <a:spcPct val="0"/>
                        </a:spcAft>
                        <a:buClr>
                          <a:schemeClr val="accent1"/>
                        </a:buClr>
                        <a:buSzTx/>
                        <a:buFont typeface="Wingdings" panose="05000000000000000000" pitchFamily="2" charset="2"/>
                        <a:buChar char="ü"/>
                        <a:tabLst/>
                      </a:pPr>
                      <a:r>
                        <a:rPr kumimoji="0" lang="en-US" sz="1600" b="0" i="0" u="none" strike="noStrike" cap="none" normalizeH="0" baseline="0" dirty="0">
                          <a:ln>
                            <a:noFill/>
                          </a:ln>
                          <a:solidFill>
                            <a:srgbClr val="404952"/>
                          </a:solidFill>
                          <a:effectLst/>
                          <a:latin typeface="Calibri" pitchFamily="34" charset="0"/>
                        </a:rPr>
                        <a:t>Hosted on remote servers, accessible via an Internet connection</a:t>
                      </a:r>
                      <a:endParaRPr lang="en-GB" sz="1600" dirty="0">
                        <a:solidFill>
                          <a:srgbClr val="404952"/>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9099820"/>
                  </a:ext>
                </a:extLst>
              </a:tr>
              <a:tr h="503545">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GB" sz="1600" dirty="0">
                          <a:solidFill>
                            <a:srgbClr val="404952"/>
                          </a:solidFill>
                        </a:rPr>
                        <a:t>Lower upfront costs as there is no need for hardware or software purchases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3365551"/>
                  </a:ext>
                </a:extLst>
              </a:tr>
              <a:tr h="503545">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en-GB" sz="1600" dirty="0">
                          <a:solidFill>
                            <a:srgbClr val="404952"/>
                          </a:solidFill>
                        </a:rPr>
                        <a:t>Enables remote access and collaboration from any location with stable Internet access</a:t>
                      </a:r>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defRPr/>
                      </a:pPr>
                      <a:endParaRPr lang="en-GB" sz="1600" dirty="0">
                        <a:solidFill>
                          <a:srgbClr val="404952"/>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194660"/>
                  </a:ext>
                </a:extLst>
              </a:tr>
              <a:tr h="503545">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sz="16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7585302"/>
                  </a:ext>
                </a:extLst>
              </a:tr>
              <a:tr h="503545">
                <a:tc>
                  <a:txBody>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GB" sz="16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032372"/>
                  </a:ext>
                </a:extLst>
              </a:tr>
              <a:tr h="657707">
                <a:tc>
                  <a:txBody>
                    <a:bodyPr/>
                    <a:lstStyle/>
                    <a:p>
                      <a:pPr>
                        <a:buClr>
                          <a:schemeClr val="accent1"/>
                        </a:buClr>
                      </a:pPr>
                      <a:endParaRPr lang="en-GB" sz="16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282961"/>
                  </a:ext>
                </a:extLst>
              </a:tr>
            </a:tbl>
          </a:graphicData>
        </a:graphic>
      </p:graphicFrame>
      <p:graphicFrame>
        <p:nvGraphicFramePr>
          <p:cNvPr id="13" name="Таблица 12">
            <a:extLst>
              <a:ext uri="{FF2B5EF4-FFF2-40B4-BE49-F238E27FC236}">
                <a16:creationId xmlns:a16="http://schemas.microsoft.com/office/drawing/2014/main" id="{25F5050A-D094-F1D1-20C4-09CFBCFC8FEE}"/>
              </a:ext>
            </a:extLst>
          </p:cNvPr>
          <p:cNvGraphicFramePr>
            <a:graphicFrameLocks noGrp="1"/>
          </p:cNvGraphicFramePr>
          <p:nvPr>
            <p:extLst>
              <p:ext uri="{D42A27DB-BD31-4B8C-83A1-F6EECF244321}">
                <p14:modId xmlns:p14="http://schemas.microsoft.com/office/powerpoint/2010/main" val="2896799472"/>
              </p:ext>
            </p:extLst>
          </p:nvPr>
        </p:nvGraphicFramePr>
        <p:xfrm>
          <a:off x="926149" y="2504780"/>
          <a:ext cx="2944629" cy="2740152"/>
        </p:xfrm>
        <a:graphic>
          <a:graphicData uri="http://schemas.openxmlformats.org/drawingml/2006/table">
            <a:tbl>
              <a:tblPr firstRow="1" bandRow="1">
                <a:tableStyleId>{5C22544A-7EE6-4342-B048-85BDC9FD1C3A}</a:tableStyleId>
              </a:tblPr>
              <a:tblGrid>
                <a:gridCol w="2944629">
                  <a:extLst>
                    <a:ext uri="{9D8B030D-6E8A-4147-A177-3AD203B41FA5}">
                      <a16:colId xmlns:a16="http://schemas.microsoft.com/office/drawing/2014/main" val="1802809910"/>
                    </a:ext>
                  </a:extLst>
                </a:gridCol>
              </a:tblGrid>
              <a:tr h="503545">
                <a:tc>
                  <a:txBody>
                    <a:bodyPr/>
                    <a:lstStyle/>
                    <a:p>
                      <a:pPr marL="285750" marR="0" lvl="0" indent="-285750" algn="l" defTabSz="914400" rtl="0" eaLnBrk="1" fontAlgn="base" latinLnBrk="0" hangingPunct="1">
                        <a:lnSpc>
                          <a:spcPct val="90000"/>
                        </a:lnSpc>
                        <a:spcBef>
                          <a:spcPts val="1000"/>
                        </a:spcBef>
                        <a:spcAft>
                          <a:spcPts val="600"/>
                        </a:spcAft>
                        <a:buClr>
                          <a:schemeClr val="accent1"/>
                        </a:buClr>
                        <a:buSzTx/>
                        <a:buFont typeface="Wingdings" panose="05000000000000000000" pitchFamily="2" charset="2"/>
                        <a:buChar char="ü"/>
                        <a:tabLst/>
                      </a:pPr>
                      <a:r>
                        <a:rPr kumimoji="0" lang="en-GB" sz="1600" b="0" i="0" u="none" strike="noStrike" cap="none" normalizeH="0" baseline="0" dirty="0">
                          <a:ln>
                            <a:noFill/>
                          </a:ln>
                          <a:solidFill>
                            <a:srgbClr val="404952"/>
                          </a:solidFill>
                          <a:effectLst/>
                          <a:latin typeface="Calibri" pitchFamily="34" charset="0"/>
                        </a:rPr>
                        <a:t>Full control over data and infrastructure</a:t>
                      </a:r>
                      <a:endParaRPr lang="en-GB" sz="1600" dirty="0">
                        <a:solidFill>
                          <a:srgbClr val="404952"/>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9099820"/>
                  </a:ext>
                </a:extLst>
              </a:tr>
              <a:tr h="503545">
                <a:tc>
                  <a:txBody>
                    <a:bodyPr/>
                    <a:lstStyle/>
                    <a:p>
                      <a:pPr marL="285750" marR="0" lvl="0" indent="-28575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ü"/>
                        <a:tabLst/>
                        <a:defRPr/>
                      </a:pPr>
                      <a:r>
                        <a:rPr lang="en-GB" sz="1600" dirty="0">
                          <a:solidFill>
                            <a:srgbClr val="404952"/>
                          </a:solidFill>
                        </a:rPr>
                        <a:t>Requires installation and maintenance of software on local servers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3365551"/>
                  </a:ext>
                </a:extLst>
              </a:tr>
              <a:tr h="503545">
                <a:tc>
                  <a:txBody>
                    <a:bodyPr/>
                    <a:lstStyle/>
                    <a:p>
                      <a:pPr marL="285750" marR="0" lvl="0" indent="-28575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ü"/>
                        <a:tabLst/>
                        <a:defRPr/>
                      </a:pPr>
                      <a:r>
                        <a:rPr lang="en-GB" sz="1600" dirty="0">
                          <a:solidFill>
                            <a:srgbClr val="404952"/>
                          </a:solidFill>
                        </a:rPr>
                        <a:t>Suitable for organizations with strict data privacy and security requirements</a:t>
                      </a:r>
                    </a:p>
                    <a:p>
                      <a:pPr marL="285750" marR="0" lvl="0" indent="-28575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ü"/>
                        <a:tabLst/>
                        <a:defRPr/>
                      </a:pPr>
                      <a:r>
                        <a:rPr lang="en-GB" sz="1600" dirty="0">
                          <a:solidFill>
                            <a:srgbClr val="404952"/>
                          </a:solidFill>
                        </a:rPr>
                        <a:t>Performs without Internet access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7585302"/>
                  </a:ext>
                </a:extLst>
              </a:tr>
            </a:tbl>
          </a:graphicData>
        </a:graphic>
      </p:graphicFrame>
      <p:pic>
        <p:nvPicPr>
          <p:cNvPr id="5" name="!!cloud8">
            <a:extLst>
              <a:ext uri="{FF2B5EF4-FFF2-40B4-BE49-F238E27FC236}">
                <a16:creationId xmlns:a16="http://schemas.microsoft.com/office/drawing/2014/main" id="{4B3FC66C-2D73-C767-C058-87CDE0760AE8}"/>
              </a:ext>
            </a:extLst>
          </p:cNvPr>
          <p:cNvPicPr>
            <a:picLocks noChangeAspect="1"/>
          </p:cNvPicPr>
          <p:nvPr/>
        </p:nvPicPr>
        <p:blipFill>
          <a:blip r:embed="rId4">
            <a:alphaModFix amt="35000"/>
          </a:blip>
          <a:stretch>
            <a:fillRect/>
          </a:stretch>
        </p:blipFill>
        <p:spPr>
          <a:xfrm>
            <a:off x="7634190" y="856403"/>
            <a:ext cx="3994979" cy="3449130"/>
          </a:xfrm>
          <a:prstGeom prst="rect">
            <a:avLst/>
          </a:prstGeom>
        </p:spPr>
      </p:pic>
      <p:pic>
        <p:nvPicPr>
          <p:cNvPr id="7" name="Рисунок 6">
            <a:extLst>
              <a:ext uri="{FF2B5EF4-FFF2-40B4-BE49-F238E27FC236}">
                <a16:creationId xmlns:a16="http://schemas.microsoft.com/office/drawing/2014/main" id="{3F3DE0C8-FE54-C178-3E38-2723A90CF4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20" b="89620" l="7879" r="90303">
                        <a14:foregroundMark x1="44444" y1="11646" x2="50101" y2="9873"/>
                        <a14:foregroundMark x1="89495" y1="20253" x2="88889" y2="26835"/>
                        <a14:foregroundMark x1="48081" y1="86835" x2="58586" y2="87089"/>
                        <a14:foregroundMark x1="58586" y1="87089" x2="67475" y2="80759"/>
                        <a14:foregroundMark x1="67475" y1="80759" x2="54141" y2="87595"/>
                        <a14:foregroundMark x1="54141" y1="87595" x2="64646" y2="81772"/>
                        <a14:foregroundMark x1="64646" y1="81772" x2="57172" y2="86329"/>
                        <a14:foregroundMark x1="17172" y1="71646" x2="7879" y2="63797"/>
                        <a14:foregroundMark x1="7879" y1="63797" x2="9697" y2="64810"/>
                        <a14:foregroundMark x1="81616" y1="67848" x2="90303" y2="23291"/>
                        <a14:foregroundMark x1="46061" y1="11646" x2="56768" y2="14177"/>
                        <a14:foregroundMark x1="78182" y1="19241" x2="87071" y2="22025"/>
                      </a14:backgroundRemoval>
                    </a14:imgEffect>
                  </a14:imgLayer>
                </a14:imgProps>
              </a:ext>
            </a:extLst>
          </a:blip>
          <a:stretch>
            <a:fillRect/>
          </a:stretch>
        </p:blipFill>
        <p:spPr>
          <a:xfrm>
            <a:off x="7655293" y="2370965"/>
            <a:ext cx="2836861" cy="2263758"/>
          </a:xfrm>
          <a:prstGeom prst="rect">
            <a:avLst/>
          </a:prstGeom>
        </p:spPr>
      </p:pic>
      <p:sp>
        <p:nvSpPr>
          <p:cNvPr id="14" name="TextBox 13">
            <a:extLst>
              <a:ext uri="{FF2B5EF4-FFF2-40B4-BE49-F238E27FC236}">
                <a16:creationId xmlns:a16="http://schemas.microsoft.com/office/drawing/2014/main" id="{0D26AF7D-7AA4-F4EE-428F-77612A01C403}"/>
              </a:ext>
            </a:extLst>
          </p:cNvPr>
          <p:cNvSpPr txBox="1"/>
          <p:nvPr/>
        </p:nvSpPr>
        <p:spPr>
          <a:xfrm>
            <a:off x="4588150" y="1262135"/>
            <a:ext cx="2148439" cy="646331"/>
          </a:xfrm>
          <a:prstGeom prst="rect">
            <a:avLst/>
          </a:prstGeom>
          <a:noFill/>
        </p:spPr>
        <p:txBody>
          <a:bodyPr wrap="square" rtlCol="0">
            <a:spAutoFit/>
          </a:bodyPr>
          <a:lstStyle/>
          <a:p>
            <a:pPr algn="ctr"/>
            <a:r>
              <a:rPr lang="en-US" sz="3600" b="1" dirty="0">
                <a:solidFill>
                  <a:schemeClr val="bg1">
                    <a:lumMod val="50000"/>
                  </a:schemeClr>
                </a:solidFill>
              </a:rPr>
              <a:t>CLOUD</a:t>
            </a:r>
            <a:endParaRPr lang="en-GB" sz="3600" b="1" dirty="0">
              <a:solidFill>
                <a:schemeClr val="bg1">
                  <a:lumMod val="50000"/>
                </a:schemeClr>
              </a:solidFill>
            </a:endParaRPr>
          </a:p>
        </p:txBody>
      </p:sp>
    </p:spTree>
    <p:extLst>
      <p:ext uri="{BB962C8B-B14F-4D97-AF65-F5344CB8AC3E}">
        <p14:creationId xmlns:p14="http://schemas.microsoft.com/office/powerpoint/2010/main" val="2357393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a:extLst>
              <a:ext uri="{FF2B5EF4-FFF2-40B4-BE49-F238E27FC236}">
                <a16:creationId xmlns:a16="http://schemas.microsoft.com/office/drawing/2014/main" id="{CDBA5F89-B699-68B0-0BAD-CF2B6C1D7396}"/>
              </a:ext>
            </a:extLst>
          </p:cNvPr>
          <p:cNvGrpSpPr/>
          <p:nvPr/>
        </p:nvGrpSpPr>
        <p:grpSpPr>
          <a:xfrm>
            <a:off x="4279528" y="2841299"/>
            <a:ext cx="1262048" cy="1217996"/>
            <a:chOff x="2372545" y="4592756"/>
            <a:chExt cx="1262048" cy="1217996"/>
          </a:xfrm>
        </p:grpSpPr>
        <p:sp>
          <p:nvSpPr>
            <p:cNvPr id="27" name="Овал 26">
              <a:extLst>
                <a:ext uri="{FF2B5EF4-FFF2-40B4-BE49-F238E27FC236}">
                  <a16:creationId xmlns:a16="http://schemas.microsoft.com/office/drawing/2014/main" id="{371565A3-2EDB-E459-8DB1-9354ED5D5AC1}"/>
                </a:ext>
              </a:extLst>
            </p:cNvPr>
            <p:cNvSpPr/>
            <p:nvPr/>
          </p:nvSpPr>
          <p:spPr>
            <a:xfrm>
              <a:off x="2372545" y="4592756"/>
              <a:ext cx="1262048" cy="121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Рисунок 25">
              <a:extLst>
                <a:ext uri="{FF2B5EF4-FFF2-40B4-BE49-F238E27FC236}">
                  <a16:creationId xmlns:a16="http://schemas.microsoft.com/office/drawing/2014/main" id="{9879FD7D-CC74-3DBF-E3C7-E78FBB03D2A0}"/>
                </a:ext>
              </a:extLst>
            </p:cNvPr>
            <p:cNvPicPr>
              <a:picLocks noChangeAspect="1"/>
            </p:cNvPicPr>
            <p:nvPr/>
          </p:nvPicPr>
          <p:blipFill>
            <a:blip r:embed="rId2">
              <a:extLst>
                <a:ext uri="{28A0092B-C50C-407E-A947-70E740481C1C}">
                  <a14:useLocalDpi xmlns:a14="http://schemas.microsoft.com/office/drawing/2010/main" val="0"/>
                </a:ext>
              </a:extLst>
            </a:blip>
            <a:srcRect r="83797"/>
            <a:stretch>
              <a:fillRect/>
            </a:stretch>
          </p:blipFill>
          <p:spPr>
            <a:xfrm>
              <a:off x="2622835" y="4895974"/>
              <a:ext cx="671770" cy="603730"/>
            </a:xfrm>
            <a:custGeom>
              <a:avLst/>
              <a:gdLst>
                <a:gd name="connsiteX0" fmla="*/ 0 w 671770"/>
                <a:gd name="connsiteY0" fmla="*/ 0 h 603730"/>
                <a:gd name="connsiteX1" fmla="*/ 671770 w 671770"/>
                <a:gd name="connsiteY1" fmla="*/ 0 h 603730"/>
                <a:gd name="connsiteX2" fmla="*/ 671770 w 671770"/>
                <a:gd name="connsiteY2" fmla="*/ 374721 h 603730"/>
                <a:gd name="connsiteX3" fmla="*/ 639121 w 671770"/>
                <a:gd name="connsiteY3" fmla="*/ 374721 h 603730"/>
                <a:gd name="connsiteX4" fmla="*/ 639121 w 671770"/>
                <a:gd name="connsiteY4" fmla="*/ 603730 h 603730"/>
                <a:gd name="connsiteX5" fmla="*/ 0 w 671770"/>
                <a:gd name="connsiteY5" fmla="*/ 603730 h 60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770" h="603730">
                  <a:moveTo>
                    <a:pt x="0" y="0"/>
                  </a:moveTo>
                  <a:lnTo>
                    <a:pt x="671770" y="0"/>
                  </a:lnTo>
                  <a:lnTo>
                    <a:pt x="671770" y="374721"/>
                  </a:lnTo>
                  <a:lnTo>
                    <a:pt x="639121" y="374721"/>
                  </a:lnTo>
                  <a:lnTo>
                    <a:pt x="639121" y="603730"/>
                  </a:lnTo>
                  <a:lnTo>
                    <a:pt x="0" y="603730"/>
                  </a:lnTo>
                  <a:close/>
                </a:path>
              </a:pathLst>
            </a:custGeom>
          </p:spPr>
        </p:pic>
      </p:grpSp>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3"/>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Features: Mobile application</a:t>
            </a:r>
            <a:endParaRPr lang="en-GB" dirty="0"/>
          </a:p>
        </p:txBody>
      </p:sp>
      <p:pic>
        <p:nvPicPr>
          <p:cNvPr id="2" name="Graphic 15">
            <a:extLst>
              <a:ext uri="{FF2B5EF4-FFF2-40B4-BE49-F238E27FC236}">
                <a16:creationId xmlns:a16="http://schemas.microsoft.com/office/drawing/2014/main" id="{65E4025A-DFB7-02BF-3277-DC07EC852264}"/>
              </a:ext>
            </a:extLst>
          </p:cNvPr>
          <p:cNvPicPr>
            <a:picLocks noChangeAspect="1"/>
          </p:cNvPicPr>
          <p:nvPr/>
        </p:nvPicPr>
        <p:blipFill rotWithShape="1">
          <a:blip r:embed="rId4">
            <a:alphaModFix amt="21000"/>
            <a:extLst>
              <a:ext uri="{96DAC541-7B7A-43D3-8B79-37D633B846F1}">
                <asvg:svgBlip xmlns:asvg="http://schemas.microsoft.com/office/drawing/2016/SVG/main" r:embed="rId5"/>
              </a:ext>
            </a:extLst>
          </a:blip>
          <a:srcRect l="8705" r="8705"/>
          <a:stretch/>
        </p:blipFill>
        <p:spPr>
          <a:xfrm>
            <a:off x="0" y="251473"/>
            <a:ext cx="12192000" cy="6381750"/>
          </a:xfrm>
          <a:prstGeom prst="rect">
            <a:avLst/>
          </a:prstGeom>
        </p:spPr>
      </p:pic>
      <p:grpSp>
        <p:nvGrpSpPr>
          <p:cNvPr id="44" name="Группа 43">
            <a:extLst>
              <a:ext uri="{FF2B5EF4-FFF2-40B4-BE49-F238E27FC236}">
                <a16:creationId xmlns:a16="http://schemas.microsoft.com/office/drawing/2014/main" id="{0F09E426-4491-106A-22A5-AE14AB0B27AA}"/>
              </a:ext>
            </a:extLst>
          </p:cNvPr>
          <p:cNvGrpSpPr/>
          <p:nvPr/>
        </p:nvGrpSpPr>
        <p:grpSpPr>
          <a:xfrm>
            <a:off x="2428978" y="3399876"/>
            <a:ext cx="1945770" cy="304559"/>
            <a:chOff x="2428978" y="3399876"/>
            <a:chExt cx="1945770" cy="304559"/>
          </a:xfrm>
          <a:solidFill>
            <a:srgbClr val="FFC000"/>
          </a:solidFill>
        </p:grpSpPr>
        <p:cxnSp>
          <p:nvCxnSpPr>
            <p:cNvPr id="10" name="Соединитель: уступ 9">
              <a:extLst>
                <a:ext uri="{FF2B5EF4-FFF2-40B4-BE49-F238E27FC236}">
                  <a16:creationId xmlns:a16="http://schemas.microsoft.com/office/drawing/2014/main" id="{542B514A-360D-E88C-BE67-57E48EFEB020}"/>
                </a:ext>
              </a:extLst>
            </p:cNvPr>
            <p:cNvCxnSpPr>
              <a:cxnSpLocks/>
              <a:stCxn id="27" idx="2"/>
            </p:cNvCxnSpPr>
            <p:nvPr/>
          </p:nvCxnSpPr>
          <p:spPr>
            <a:xfrm rot="10800000" flipV="1">
              <a:off x="2428978" y="3450297"/>
              <a:ext cx="1850550" cy="254138"/>
            </a:xfrm>
            <a:prstGeom prst="bentConnector3">
              <a:avLst>
                <a:gd name="adj1" fmla="val 50000"/>
              </a:avLst>
            </a:prstGeom>
            <a:grp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Овал 11">
              <a:extLst>
                <a:ext uri="{FF2B5EF4-FFF2-40B4-BE49-F238E27FC236}">
                  <a16:creationId xmlns:a16="http://schemas.microsoft.com/office/drawing/2014/main" id="{D73C7DDA-5B66-B3CB-C47E-7BA50D61167D}"/>
                </a:ext>
              </a:extLst>
            </p:cNvPr>
            <p:cNvSpPr/>
            <p:nvPr/>
          </p:nvSpPr>
          <p:spPr>
            <a:xfrm>
              <a:off x="4247034" y="3399876"/>
              <a:ext cx="127714" cy="118048"/>
            </a:xfrm>
            <a:prstGeom prst="ellipse">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06AD96E8-7449-AC26-28AE-DB24B8D2150B}"/>
              </a:ext>
            </a:extLst>
          </p:cNvPr>
          <p:cNvSpPr txBox="1"/>
          <p:nvPr/>
        </p:nvSpPr>
        <p:spPr>
          <a:xfrm>
            <a:off x="6177071" y="3227061"/>
            <a:ext cx="2758716"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In</a:t>
            </a:r>
            <a:r>
              <a:rPr lang="en-GB" sz="2400" dirty="0"/>
              <a:t>creased </a:t>
            </a:r>
            <a:r>
              <a:rPr lang="en-GB" sz="2400" b="1" dirty="0"/>
              <a:t>productivity</a:t>
            </a:r>
          </a:p>
          <a:p>
            <a:pPr marL="342900" indent="-342900">
              <a:buFont typeface="Arial" panose="020B0604020202020204" pitchFamily="34" charset="0"/>
              <a:buChar char="•"/>
            </a:pPr>
            <a:endParaRPr lang="en-GB" sz="2400" b="1" dirty="0"/>
          </a:p>
          <a:p>
            <a:pPr marL="342900" indent="-342900">
              <a:buFont typeface="Arial" panose="020B0604020202020204" pitchFamily="34" charset="0"/>
              <a:buChar char="•"/>
            </a:pPr>
            <a:r>
              <a:rPr lang="en-GB" sz="2400" dirty="0"/>
              <a:t>Responsiveness to </a:t>
            </a:r>
            <a:r>
              <a:rPr lang="en-GB" sz="2400" b="1" dirty="0"/>
              <a:t>urgent financial matters</a:t>
            </a:r>
          </a:p>
        </p:txBody>
      </p:sp>
      <p:sp>
        <p:nvSpPr>
          <p:cNvPr id="19" name="TextBox 18">
            <a:extLst>
              <a:ext uri="{FF2B5EF4-FFF2-40B4-BE49-F238E27FC236}">
                <a16:creationId xmlns:a16="http://schemas.microsoft.com/office/drawing/2014/main" id="{D2DFDD5F-9361-94DA-7C62-95E75FF79DD3}"/>
              </a:ext>
            </a:extLst>
          </p:cNvPr>
          <p:cNvSpPr txBox="1"/>
          <p:nvPr/>
        </p:nvSpPr>
        <p:spPr>
          <a:xfrm>
            <a:off x="334864" y="1371006"/>
            <a:ext cx="9979540" cy="954107"/>
          </a:xfrm>
          <a:prstGeom prst="rect">
            <a:avLst/>
          </a:prstGeom>
          <a:noFill/>
        </p:spPr>
        <p:txBody>
          <a:bodyPr wrap="square" rtlCol="0">
            <a:spAutoFit/>
          </a:bodyPr>
          <a:lstStyle/>
          <a:p>
            <a:r>
              <a:rPr lang="en-GB" sz="3200" b="1" dirty="0">
                <a:solidFill>
                  <a:schemeClr val="bg1"/>
                </a:solidFill>
              </a:rPr>
              <a:t>ACCESS FINANCIAL DATA ANYTIME, ANYWHERE</a:t>
            </a:r>
          </a:p>
          <a:p>
            <a:endParaRPr lang="en-GB" sz="2400" b="1" dirty="0">
              <a:solidFill>
                <a:schemeClr val="bg1"/>
              </a:solidFill>
            </a:endParaRPr>
          </a:p>
        </p:txBody>
      </p:sp>
      <p:grpSp>
        <p:nvGrpSpPr>
          <p:cNvPr id="43" name="Группа 42">
            <a:extLst>
              <a:ext uri="{FF2B5EF4-FFF2-40B4-BE49-F238E27FC236}">
                <a16:creationId xmlns:a16="http://schemas.microsoft.com/office/drawing/2014/main" id="{81355A91-367F-9143-9E68-144B1DDA205F}"/>
              </a:ext>
            </a:extLst>
          </p:cNvPr>
          <p:cNvGrpSpPr/>
          <p:nvPr/>
        </p:nvGrpSpPr>
        <p:grpSpPr>
          <a:xfrm>
            <a:off x="2606634" y="2806789"/>
            <a:ext cx="2366646" cy="129680"/>
            <a:chOff x="2606634" y="2809610"/>
            <a:chExt cx="2366646" cy="129680"/>
          </a:xfrm>
          <a:solidFill>
            <a:srgbClr val="FFC000"/>
          </a:solidFill>
        </p:grpSpPr>
        <p:cxnSp>
          <p:nvCxnSpPr>
            <p:cNvPr id="7" name="Соединитель: уступ 6">
              <a:extLst>
                <a:ext uri="{FF2B5EF4-FFF2-40B4-BE49-F238E27FC236}">
                  <a16:creationId xmlns:a16="http://schemas.microsoft.com/office/drawing/2014/main" id="{14FC117A-895F-1EDE-7049-E71D16184EFE}"/>
                </a:ext>
              </a:extLst>
            </p:cNvPr>
            <p:cNvCxnSpPr>
              <a:cxnSpLocks/>
              <a:endCxn id="27" idx="0"/>
            </p:cNvCxnSpPr>
            <p:nvPr/>
          </p:nvCxnSpPr>
          <p:spPr>
            <a:xfrm flipV="1">
              <a:off x="2606634" y="2841299"/>
              <a:ext cx="2303918" cy="97991"/>
            </a:xfrm>
            <a:prstGeom prst="bentConnector4">
              <a:avLst>
                <a:gd name="adj1" fmla="val 36305"/>
                <a:gd name="adj2" fmla="val 333287"/>
              </a:avLst>
            </a:prstGeom>
            <a:grp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Овал 10">
              <a:extLst>
                <a:ext uri="{FF2B5EF4-FFF2-40B4-BE49-F238E27FC236}">
                  <a16:creationId xmlns:a16="http://schemas.microsoft.com/office/drawing/2014/main" id="{A680722C-691A-EF64-6839-50A7581378AC}"/>
                </a:ext>
              </a:extLst>
            </p:cNvPr>
            <p:cNvSpPr/>
            <p:nvPr/>
          </p:nvSpPr>
          <p:spPr>
            <a:xfrm>
              <a:off x="4845566" y="2809610"/>
              <a:ext cx="127714" cy="118048"/>
            </a:xfrm>
            <a:prstGeom prst="ellipse">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Рисунок 17">
            <a:extLst>
              <a:ext uri="{FF2B5EF4-FFF2-40B4-BE49-F238E27FC236}">
                <a16:creationId xmlns:a16="http://schemas.microsoft.com/office/drawing/2014/main" id="{DDA20D8C-E399-ACB8-043A-67D200188F2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233" b="94477" l="9231" r="94359">
                        <a14:foregroundMark x1="92308" y1="92151" x2="80000" y2="8721"/>
                        <a14:foregroundMark x1="80000" y1="8721" x2="13846" y2="7849"/>
                        <a14:foregroundMark x1="13846" y1="7849" x2="9744" y2="81977"/>
                        <a14:foregroundMark x1="9744" y1="81977" x2="61026" y2="94186"/>
                        <a14:foregroundMark x1="61026" y1="94186" x2="91795" y2="93314"/>
                        <a14:foregroundMark x1="84103" y1="9012" x2="94359" y2="85465"/>
                        <a14:foregroundMark x1="19487" y1="5814" x2="81026" y2="6395"/>
                        <a14:foregroundMark x1="12308" y1="48547" x2="11282" y2="22965"/>
                        <a14:foregroundMark x1="11282" y1="22965" x2="27179" y2="5814"/>
                        <a14:foregroundMark x1="27179" y1="5814" x2="71282" y2="5523"/>
                        <a14:foregroundMark x1="71282" y1="5523" x2="84615" y2="12209"/>
                        <a14:foregroundMark x1="10769" y1="87209" x2="31282" y2="94767"/>
                        <a14:foregroundMark x1="75897" y1="94767" x2="93333" y2="83721"/>
                        <a14:foregroundMark x1="12821" y1="8140" x2="9231" y2="70058"/>
                      </a14:backgroundRemoval>
                    </a14:imgEffect>
                  </a14:imgLayer>
                </a14:imgProps>
              </a:ext>
            </a:extLst>
          </a:blip>
          <a:stretch>
            <a:fillRect/>
          </a:stretch>
        </p:blipFill>
        <p:spPr>
          <a:xfrm>
            <a:off x="8894907" y="2731326"/>
            <a:ext cx="1487488" cy="2624081"/>
          </a:xfrm>
          <a:prstGeom prst="rect">
            <a:avLst/>
          </a:prstGeom>
        </p:spPr>
      </p:pic>
      <p:pic>
        <p:nvPicPr>
          <p:cNvPr id="4" name="Рисунок 3" descr="Смартфон со сплошной заливкой">
            <a:extLst>
              <a:ext uri="{FF2B5EF4-FFF2-40B4-BE49-F238E27FC236}">
                <a16:creationId xmlns:a16="http://schemas.microsoft.com/office/drawing/2014/main" id="{62F3F42B-DC1F-B4C9-A240-25760DAB54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3000" y="3543538"/>
            <a:ext cx="790690" cy="790690"/>
          </a:xfrm>
          <a:prstGeom prst="rect">
            <a:avLst/>
          </a:prstGeom>
        </p:spPr>
      </p:pic>
      <p:grpSp>
        <p:nvGrpSpPr>
          <p:cNvPr id="82" name="Группа 81">
            <a:extLst>
              <a:ext uri="{FF2B5EF4-FFF2-40B4-BE49-F238E27FC236}">
                <a16:creationId xmlns:a16="http://schemas.microsoft.com/office/drawing/2014/main" id="{13A07DC4-C6E6-59E7-C7CF-CAEE167053EB}"/>
              </a:ext>
            </a:extLst>
          </p:cNvPr>
          <p:cNvGrpSpPr/>
          <p:nvPr/>
        </p:nvGrpSpPr>
        <p:grpSpPr>
          <a:xfrm>
            <a:off x="2480730" y="3838789"/>
            <a:ext cx="2086547" cy="780105"/>
            <a:chOff x="2480730" y="3838789"/>
            <a:chExt cx="2086547" cy="780105"/>
          </a:xfrm>
        </p:grpSpPr>
        <p:cxnSp>
          <p:nvCxnSpPr>
            <p:cNvPr id="39" name="Соединитель: уступ 38">
              <a:extLst>
                <a:ext uri="{FF2B5EF4-FFF2-40B4-BE49-F238E27FC236}">
                  <a16:creationId xmlns:a16="http://schemas.microsoft.com/office/drawing/2014/main" id="{AF24ED5E-B815-A2A5-FAF3-09D41A423665}"/>
                </a:ext>
              </a:extLst>
            </p:cNvPr>
            <p:cNvCxnSpPr>
              <a:cxnSpLocks/>
            </p:cNvCxnSpPr>
            <p:nvPr/>
          </p:nvCxnSpPr>
          <p:spPr>
            <a:xfrm flipV="1">
              <a:off x="2480730" y="3902006"/>
              <a:ext cx="1969067" cy="716888"/>
            </a:xfrm>
            <a:prstGeom prst="bentConnector3">
              <a:avLst>
                <a:gd name="adj1" fmla="val 50000"/>
              </a:avLst>
            </a:prstGeom>
            <a:solidFill>
              <a:srgbClr val="FFC000"/>
            </a:solid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Овал 12">
              <a:extLst>
                <a:ext uri="{FF2B5EF4-FFF2-40B4-BE49-F238E27FC236}">
                  <a16:creationId xmlns:a16="http://schemas.microsoft.com/office/drawing/2014/main" id="{96868E14-74BF-2EEB-DD89-90022AAFF57B}"/>
                </a:ext>
              </a:extLst>
            </p:cNvPr>
            <p:cNvSpPr/>
            <p:nvPr/>
          </p:nvSpPr>
          <p:spPr>
            <a:xfrm>
              <a:off x="4439563" y="3838789"/>
              <a:ext cx="127714" cy="11804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Рисунок 4" descr="Смартфон со сплошной заливкой">
            <a:extLst>
              <a:ext uri="{FF2B5EF4-FFF2-40B4-BE49-F238E27FC236}">
                <a16:creationId xmlns:a16="http://schemas.microsoft.com/office/drawing/2014/main" id="{E3473C1C-9BD8-9C51-1881-7D380C87DB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33633" y="2642362"/>
            <a:ext cx="790690" cy="790690"/>
          </a:xfrm>
          <a:prstGeom prst="rect">
            <a:avLst/>
          </a:prstGeom>
        </p:spPr>
      </p:pic>
      <p:grpSp>
        <p:nvGrpSpPr>
          <p:cNvPr id="14" name="Группа 13">
            <a:extLst>
              <a:ext uri="{FF2B5EF4-FFF2-40B4-BE49-F238E27FC236}">
                <a16:creationId xmlns:a16="http://schemas.microsoft.com/office/drawing/2014/main" id="{80BECB86-F6A4-8580-5BF2-0705363A1E88}"/>
              </a:ext>
            </a:extLst>
          </p:cNvPr>
          <p:cNvGrpSpPr/>
          <p:nvPr/>
        </p:nvGrpSpPr>
        <p:grpSpPr>
          <a:xfrm>
            <a:off x="4136474" y="3995798"/>
            <a:ext cx="833929" cy="1359608"/>
            <a:chOff x="1168316" y="2265868"/>
            <a:chExt cx="833929" cy="1359608"/>
          </a:xfrm>
          <a:solidFill>
            <a:srgbClr val="FFC000"/>
          </a:solidFill>
        </p:grpSpPr>
        <p:cxnSp>
          <p:nvCxnSpPr>
            <p:cNvPr id="17" name="Соединитель: уступ 16">
              <a:extLst>
                <a:ext uri="{FF2B5EF4-FFF2-40B4-BE49-F238E27FC236}">
                  <a16:creationId xmlns:a16="http://schemas.microsoft.com/office/drawing/2014/main" id="{9CE12B81-E1EA-8C02-BAF7-96D1FD45D99E}"/>
                </a:ext>
              </a:extLst>
            </p:cNvPr>
            <p:cNvCxnSpPr>
              <a:cxnSpLocks/>
            </p:cNvCxnSpPr>
            <p:nvPr/>
          </p:nvCxnSpPr>
          <p:spPr>
            <a:xfrm rot="5400000">
              <a:off x="916795" y="2590432"/>
              <a:ext cx="1286565" cy="783524"/>
            </a:xfrm>
            <a:prstGeom prst="bentConnector3">
              <a:avLst>
                <a:gd name="adj1" fmla="val 50000"/>
              </a:avLst>
            </a:prstGeom>
            <a:grp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Овал 19">
              <a:extLst>
                <a:ext uri="{FF2B5EF4-FFF2-40B4-BE49-F238E27FC236}">
                  <a16:creationId xmlns:a16="http://schemas.microsoft.com/office/drawing/2014/main" id="{5FDFA04A-0A6C-3A6E-F527-1720AB9F6C11}"/>
                </a:ext>
              </a:extLst>
            </p:cNvPr>
            <p:cNvSpPr/>
            <p:nvPr/>
          </p:nvSpPr>
          <p:spPr>
            <a:xfrm>
              <a:off x="1874531" y="2265868"/>
              <a:ext cx="127714" cy="118048"/>
            </a:xfrm>
            <a:prstGeom prst="ellipse">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Рисунок 7" descr="Смартфон со сплошной заливкой">
            <a:extLst>
              <a:ext uri="{FF2B5EF4-FFF2-40B4-BE49-F238E27FC236}">
                <a16:creationId xmlns:a16="http://schemas.microsoft.com/office/drawing/2014/main" id="{0E235D64-08C4-6173-A7AB-CE773C55A9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08992" y="4531798"/>
            <a:ext cx="790690" cy="790690"/>
          </a:xfrm>
          <a:prstGeom prst="rect">
            <a:avLst/>
          </a:prstGeom>
        </p:spPr>
      </p:pic>
      <p:pic>
        <p:nvPicPr>
          <p:cNvPr id="3" name="Рисунок 2" descr="Смартфон со сплошной заливкой">
            <a:extLst>
              <a:ext uri="{FF2B5EF4-FFF2-40B4-BE49-F238E27FC236}">
                <a16:creationId xmlns:a16="http://schemas.microsoft.com/office/drawing/2014/main" id="{BF19CA71-300E-5D59-8167-1A590B9240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9021" y="5272265"/>
            <a:ext cx="790690" cy="790690"/>
          </a:xfrm>
          <a:prstGeom prst="rect">
            <a:avLst/>
          </a:prstGeom>
        </p:spPr>
      </p:pic>
      <p:grpSp>
        <p:nvGrpSpPr>
          <p:cNvPr id="81" name="Группа 80">
            <a:extLst>
              <a:ext uri="{FF2B5EF4-FFF2-40B4-BE49-F238E27FC236}">
                <a16:creationId xmlns:a16="http://schemas.microsoft.com/office/drawing/2014/main" id="{A5A26F50-68B1-408F-DCD1-24960CC9EB00}"/>
              </a:ext>
            </a:extLst>
          </p:cNvPr>
          <p:cNvGrpSpPr/>
          <p:nvPr/>
        </p:nvGrpSpPr>
        <p:grpSpPr>
          <a:xfrm>
            <a:off x="5289805" y="2970674"/>
            <a:ext cx="3766664" cy="118048"/>
            <a:chOff x="5289805" y="2970674"/>
            <a:chExt cx="3766664" cy="118048"/>
          </a:xfrm>
        </p:grpSpPr>
        <p:cxnSp>
          <p:nvCxnSpPr>
            <p:cNvPr id="73" name="Соединитель: уступ 72">
              <a:extLst>
                <a:ext uri="{FF2B5EF4-FFF2-40B4-BE49-F238E27FC236}">
                  <a16:creationId xmlns:a16="http://schemas.microsoft.com/office/drawing/2014/main" id="{19BD9153-75BC-6921-A647-B9E3E4AB8EF7}"/>
                </a:ext>
              </a:extLst>
            </p:cNvPr>
            <p:cNvCxnSpPr>
              <a:cxnSpLocks/>
              <a:stCxn id="27" idx="7"/>
            </p:cNvCxnSpPr>
            <p:nvPr/>
          </p:nvCxnSpPr>
          <p:spPr>
            <a:xfrm rot="16200000" flipH="1">
              <a:off x="7197593" y="1178830"/>
              <a:ext cx="18036" cy="3699717"/>
            </a:xfrm>
            <a:prstGeom prst="bentConnector4">
              <a:avLst>
                <a:gd name="adj1" fmla="val -1267465"/>
                <a:gd name="adj2" fmla="val 52498"/>
              </a:avLst>
            </a:prstGeom>
            <a:solidFill>
              <a:srgbClr val="FFC000"/>
            </a:solidFill>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4" name="Овал 73">
              <a:extLst>
                <a:ext uri="{FF2B5EF4-FFF2-40B4-BE49-F238E27FC236}">
                  <a16:creationId xmlns:a16="http://schemas.microsoft.com/office/drawing/2014/main" id="{7E1F4407-C69A-EED9-8BE8-BB0F2D1AC8B8}"/>
                </a:ext>
              </a:extLst>
            </p:cNvPr>
            <p:cNvSpPr/>
            <p:nvPr/>
          </p:nvSpPr>
          <p:spPr>
            <a:xfrm>
              <a:off x="5289805" y="2970674"/>
              <a:ext cx="127714" cy="11804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39921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1000"/>
                                        <p:tgtEl>
                                          <p:spTgt spid="44"/>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par>
                                <p:cTn id="14" presetID="22" presetClass="entr" presetSubtype="2"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right)">
                                      <p:cBhvr>
                                        <p:cTn id="16" dur="1000"/>
                                        <p:tgtEl>
                                          <p:spTgt spid="81"/>
                                        </p:tgtEl>
                                      </p:cBhvr>
                                    </p:animEffect>
                                  </p:childTnLst>
                                </p:cTn>
                              </p:par>
                              <p:par>
                                <p:cTn id="17" presetID="22" presetClass="entr" presetSubtype="8"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left)">
                                      <p:cBhvr>
                                        <p:cTn id="19"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hart1">
            <a:hlinkClick r:id="" action="ppaction://media"/>
            <a:extLst>
              <a:ext uri="{FF2B5EF4-FFF2-40B4-BE49-F238E27FC236}">
                <a16:creationId xmlns:a16="http://schemas.microsoft.com/office/drawing/2014/main" id="{E9E71072-6172-D83A-75E0-783D9F7915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6949" y="1267337"/>
            <a:ext cx="5526651" cy="3108741"/>
          </a:xfrm>
          <a:prstGeom prst="rect">
            <a:avLst/>
          </a:prstGeom>
        </p:spPr>
      </p:pic>
      <p:sp>
        <p:nvSpPr>
          <p:cNvPr id="10" name="!!none">
            <a:extLst>
              <a:ext uri="{FF2B5EF4-FFF2-40B4-BE49-F238E27FC236}">
                <a16:creationId xmlns:a16="http://schemas.microsoft.com/office/drawing/2014/main" id="{048B9722-96D3-9CB1-A8ED-02996E6AFB72}"/>
              </a:ext>
            </a:extLst>
          </p:cNvPr>
          <p:cNvSpPr/>
          <p:nvPr/>
        </p:nvSpPr>
        <p:spPr>
          <a:xfrm>
            <a:off x="5881834" y="839053"/>
            <a:ext cx="508000" cy="24411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Прямоугольник 10">
            <a:extLst>
              <a:ext uri="{FF2B5EF4-FFF2-40B4-BE49-F238E27FC236}">
                <a16:creationId xmlns:a16="http://schemas.microsoft.com/office/drawing/2014/main" id="{60F19AAD-37D2-6685-71C0-928F01BD32F9}"/>
              </a:ext>
            </a:extLst>
          </p:cNvPr>
          <p:cNvSpPr/>
          <p:nvPr/>
        </p:nvSpPr>
        <p:spPr>
          <a:xfrm>
            <a:off x="363998" y="1132607"/>
            <a:ext cx="508000" cy="337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chart2">
            <a:hlinkClick r:id="" action="ppaction://media"/>
            <a:extLst>
              <a:ext uri="{FF2B5EF4-FFF2-40B4-BE49-F238E27FC236}">
                <a16:creationId xmlns:a16="http://schemas.microsoft.com/office/drawing/2014/main" id="{CD798893-38E3-4CCE-65B1-19206EC83AF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740402" y="3280201"/>
            <a:ext cx="5764776" cy="3242687"/>
          </a:xfrm>
          <a:prstGeom prst="rect">
            <a:avLst/>
          </a:prstGeom>
        </p:spPr>
      </p:pic>
      <p:sp>
        <p:nvSpPr>
          <p:cNvPr id="13" name="!!none4">
            <a:extLst>
              <a:ext uri="{FF2B5EF4-FFF2-40B4-BE49-F238E27FC236}">
                <a16:creationId xmlns:a16="http://schemas.microsoft.com/office/drawing/2014/main" id="{20E8CD02-D684-033A-3755-97D4CA3D8169}"/>
              </a:ext>
            </a:extLst>
          </p:cNvPr>
          <p:cNvSpPr/>
          <p:nvPr/>
        </p:nvSpPr>
        <p:spPr>
          <a:xfrm>
            <a:off x="3462798" y="5702299"/>
            <a:ext cx="8399002" cy="9561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none3">
            <a:extLst>
              <a:ext uri="{FF2B5EF4-FFF2-40B4-BE49-F238E27FC236}">
                <a16:creationId xmlns:a16="http://schemas.microsoft.com/office/drawing/2014/main" id="{691F8BCF-9213-F412-45B2-F9558144FA11}"/>
              </a:ext>
            </a:extLst>
          </p:cNvPr>
          <p:cNvSpPr/>
          <p:nvPr/>
        </p:nvSpPr>
        <p:spPr>
          <a:xfrm>
            <a:off x="5725887" y="3183018"/>
            <a:ext cx="6121397" cy="9561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Заголовок 1">
            <a:extLst>
              <a:ext uri="{FF2B5EF4-FFF2-40B4-BE49-F238E27FC236}">
                <a16:creationId xmlns:a16="http://schemas.microsoft.com/office/drawing/2014/main" id="{46151F34-4750-A306-BA9E-F9F73D3A3846}"/>
              </a:ext>
            </a:extLst>
          </p:cNvPr>
          <p:cNvSpPr>
            <a:spLocks noGrp="1"/>
          </p:cNvSpPr>
          <p:nvPr>
            <p:ph type="title"/>
          </p:nvPr>
        </p:nvSpPr>
        <p:spPr>
          <a:xfrm>
            <a:off x="926149" y="183435"/>
            <a:ext cx="8705531" cy="558435"/>
          </a:xfrm>
        </p:spPr>
        <p:txBody>
          <a:bodyPr/>
          <a:lstStyle/>
          <a:p>
            <a:r>
              <a:rPr lang="en-US" dirty="0"/>
              <a:t>Features: Real-time reports</a:t>
            </a:r>
            <a:endParaRPr lang="en-GB" dirty="0"/>
          </a:p>
        </p:txBody>
      </p:sp>
      <p:sp>
        <p:nvSpPr>
          <p:cNvPr id="18" name="TextBox 17">
            <a:extLst>
              <a:ext uri="{FF2B5EF4-FFF2-40B4-BE49-F238E27FC236}">
                <a16:creationId xmlns:a16="http://schemas.microsoft.com/office/drawing/2014/main" id="{027FB7FB-3149-8AE1-EA10-AF61E9E13C06}"/>
              </a:ext>
            </a:extLst>
          </p:cNvPr>
          <p:cNvSpPr txBox="1"/>
          <p:nvPr/>
        </p:nvSpPr>
        <p:spPr>
          <a:xfrm>
            <a:off x="6175602" y="1467926"/>
            <a:ext cx="6016398" cy="1200329"/>
          </a:xfrm>
          <a:prstGeom prst="rect">
            <a:avLst/>
          </a:prstGeom>
          <a:noFill/>
        </p:spPr>
        <p:txBody>
          <a:bodyPr wrap="square" rtlCol="0">
            <a:spAutoFit/>
          </a:bodyPr>
          <a:lstStyle/>
          <a:p>
            <a:r>
              <a:rPr lang="en-GB" sz="2400" dirty="0"/>
              <a:t>Access the most up-to-date information and make informed decisions quickly, without having to wait for manual updates or reports</a:t>
            </a:r>
          </a:p>
        </p:txBody>
      </p:sp>
      <p:sp>
        <p:nvSpPr>
          <p:cNvPr id="19" name="TextBox 18">
            <a:extLst>
              <a:ext uri="{FF2B5EF4-FFF2-40B4-BE49-F238E27FC236}">
                <a16:creationId xmlns:a16="http://schemas.microsoft.com/office/drawing/2014/main" id="{39FF2C50-85E5-ED12-6062-ECC8774FC529}"/>
              </a:ext>
            </a:extLst>
          </p:cNvPr>
          <p:cNvSpPr txBox="1"/>
          <p:nvPr/>
        </p:nvSpPr>
        <p:spPr>
          <a:xfrm>
            <a:off x="926149" y="4590656"/>
            <a:ext cx="4198594" cy="1200329"/>
          </a:xfrm>
          <a:prstGeom prst="rect">
            <a:avLst/>
          </a:prstGeom>
          <a:noFill/>
        </p:spPr>
        <p:txBody>
          <a:bodyPr wrap="square" rtlCol="0">
            <a:spAutoFit/>
          </a:bodyPr>
          <a:lstStyle/>
          <a:p>
            <a:r>
              <a:rPr lang="en-GB" sz="2400" dirty="0"/>
              <a:t>Allows for increased productivity and responsiveness to urgent financial matters</a:t>
            </a:r>
          </a:p>
        </p:txBody>
      </p:sp>
    </p:spTree>
    <p:extLst>
      <p:ext uri="{BB962C8B-B14F-4D97-AF65-F5344CB8AC3E}">
        <p14:creationId xmlns:p14="http://schemas.microsoft.com/office/powerpoint/2010/main" val="32432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0" fill="hold"/>
                                        <p:tgtEl>
                                          <p:spTgt spid="9"/>
                                        </p:tgtEl>
                                      </p:cBhvr>
                                    </p:cmd>
                                  </p:childTnLst>
                                </p:cTn>
                              </p:par>
                              <p:par>
                                <p:cTn id="7" presetID="1" presetClass="mediacall" presetSubtype="0" fill="hold" nodeType="withEffect">
                                  <p:stCondLst>
                                    <p:cond delay="0"/>
                                  </p:stCondLst>
                                  <p:childTnLst>
                                    <p:cmd type="call" cmd="playFrom(0.0)">
                                      <p:cBhvr>
                                        <p:cTn id="8" dur="35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after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vol="80000">
                <p:cTn id="15" fill="hold"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after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5AB4D-9B55-2479-A100-751572F7E828}"/>
            </a:ext>
          </a:extLst>
        </p:cNvPr>
        <p:cNvGrpSpPr/>
        <p:nvPr/>
      </p:nvGrpSpPr>
      <p:grpSpPr>
        <a:xfrm>
          <a:off x="0" y="0"/>
          <a:ext cx="0" cy="0"/>
          <a:chOff x="0" y="0"/>
          <a:chExt cx="0" cy="0"/>
        </a:xfrm>
      </p:grpSpPr>
      <p:sp>
        <p:nvSpPr>
          <p:cNvPr id="53" name="Полилиния: фигура 52">
            <a:extLst>
              <a:ext uri="{FF2B5EF4-FFF2-40B4-BE49-F238E27FC236}">
                <a16:creationId xmlns:a16="http://schemas.microsoft.com/office/drawing/2014/main" id="{56C91AAE-4B12-9644-2446-C0E1D47E35E3}"/>
              </a:ext>
            </a:extLst>
          </p:cNvPr>
          <p:cNvSpPr/>
          <p:nvPr/>
        </p:nvSpPr>
        <p:spPr>
          <a:xfrm rot="10800000">
            <a:off x="7181574" y="271335"/>
            <a:ext cx="1909898" cy="3770423"/>
          </a:xfrm>
          <a:custGeom>
            <a:avLst/>
            <a:gdLst>
              <a:gd name="connsiteX0" fmla="*/ 0 w 1909898"/>
              <a:gd name="connsiteY0" fmla="*/ 0 h 3770423"/>
              <a:gd name="connsiteX1" fmla="*/ 187092 w 1909898"/>
              <a:gd name="connsiteY1" fmla="*/ 9283 h 3770423"/>
              <a:gd name="connsiteX2" fmla="*/ 1909898 w 1909898"/>
              <a:gd name="connsiteY2" fmla="*/ 1885211 h 3770423"/>
              <a:gd name="connsiteX3" fmla="*/ 187092 w 1909898"/>
              <a:gd name="connsiteY3" fmla="*/ 3761140 h 3770423"/>
              <a:gd name="connsiteX4" fmla="*/ 0 w 1909898"/>
              <a:gd name="connsiteY4" fmla="*/ 3770423 h 377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98" h="3770423">
                <a:moveTo>
                  <a:pt x="0" y="0"/>
                </a:moveTo>
                <a:lnTo>
                  <a:pt x="187092" y="9283"/>
                </a:lnTo>
                <a:cubicBezTo>
                  <a:pt x="1154767" y="105848"/>
                  <a:pt x="1909898" y="908877"/>
                  <a:pt x="1909898" y="1885211"/>
                </a:cubicBezTo>
                <a:cubicBezTo>
                  <a:pt x="1909898" y="2861545"/>
                  <a:pt x="1154767" y="3664575"/>
                  <a:pt x="187092" y="3761140"/>
                </a:cubicBezTo>
                <a:lnTo>
                  <a:pt x="0" y="3770423"/>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Заголовок 1">
            <a:extLst>
              <a:ext uri="{FF2B5EF4-FFF2-40B4-BE49-F238E27FC236}">
                <a16:creationId xmlns:a16="http://schemas.microsoft.com/office/drawing/2014/main" id="{BC0110CF-4AF5-E714-5892-8ACBFDD52E38}"/>
              </a:ext>
            </a:extLst>
          </p:cNvPr>
          <p:cNvSpPr>
            <a:spLocks noGrp="1"/>
          </p:cNvSpPr>
          <p:nvPr>
            <p:ph type="title"/>
          </p:nvPr>
        </p:nvSpPr>
        <p:spPr/>
        <p:txBody>
          <a:bodyPr/>
          <a:lstStyle/>
          <a:p>
            <a:r>
              <a:rPr lang="en-US" dirty="0"/>
              <a:t>Features: Data Import Tool</a:t>
            </a:r>
            <a:endParaRPr lang="en-GB" dirty="0"/>
          </a:p>
        </p:txBody>
      </p:sp>
      <p:sp>
        <p:nvSpPr>
          <p:cNvPr id="11" name="Параллелограмм 10">
            <a:extLst>
              <a:ext uri="{FF2B5EF4-FFF2-40B4-BE49-F238E27FC236}">
                <a16:creationId xmlns:a16="http://schemas.microsoft.com/office/drawing/2014/main" id="{E4CBB6B2-5EEF-65EB-E052-53B7584F056D}"/>
              </a:ext>
            </a:extLst>
          </p:cNvPr>
          <p:cNvSpPr/>
          <p:nvPr/>
        </p:nvSpPr>
        <p:spPr>
          <a:xfrm>
            <a:off x="10794468" y="1973878"/>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Параллелограмм 11">
            <a:extLst>
              <a:ext uri="{FF2B5EF4-FFF2-40B4-BE49-F238E27FC236}">
                <a16:creationId xmlns:a16="http://schemas.microsoft.com/office/drawing/2014/main" id="{CA1A7820-3E22-D3B7-0917-A8CFD7E06111}"/>
              </a:ext>
            </a:extLst>
          </p:cNvPr>
          <p:cNvSpPr/>
          <p:nvPr/>
        </p:nvSpPr>
        <p:spPr>
          <a:xfrm>
            <a:off x="10699222" y="2461383"/>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Параллелограмм 12">
            <a:extLst>
              <a:ext uri="{FF2B5EF4-FFF2-40B4-BE49-F238E27FC236}">
                <a16:creationId xmlns:a16="http://schemas.microsoft.com/office/drawing/2014/main" id="{08951BB0-8947-B2AA-ACF7-C02579E48BBD}"/>
              </a:ext>
            </a:extLst>
          </p:cNvPr>
          <p:cNvSpPr/>
          <p:nvPr/>
        </p:nvSpPr>
        <p:spPr>
          <a:xfrm>
            <a:off x="8954770" y="1900131"/>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Параллелограмм 13">
            <a:extLst>
              <a:ext uri="{FF2B5EF4-FFF2-40B4-BE49-F238E27FC236}">
                <a16:creationId xmlns:a16="http://schemas.microsoft.com/office/drawing/2014/main" id="{32303275-02C4-F915-9A09-643EACBC5AF2}"/>
              </a:ext>
            </a:extLst>
          </p:cNvPr>
          <p:cNvSpPr/>
          <p:nvPr/>
        </p:nvSpPr>
        <p:spPr>
          <a:xfrm>
            <a:off x="8638540" y="2282211"/>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Параллелограмм 14">
            <a:extLst>
              <a:ext uri="{FF2B5EF4-FFF2-40B4-BE49-F238E27FC236}">
                <a16:creationId xmlns:a16="http://schemas.microsoft.com/office/drawing/2014/main" id="{987EF99D-756A-86D7-18D2-C7BE68985265}"/>
              </a:ext>
            </a:extLst>
          </p:cNvPr>
          <p:cNvSpPr/>
          <p:nvPr/>
        </p:nvSpPr>
        <p:spPr>
          <a:xfrm>
            <a:off x="10313670" y="2381286"/>
            <a:ext cx="190500" cy="170005"/>
          </a:xfrm>
          <a:prstGeom prst="parallelogram">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Параллелограмм 26">
            <a:extLst>
              <a:ext uri="{FF2B5EF4-FFF2-40B4-BE49-F238E27FC236}">
                <a16:creationId xmlns:a16="http://schemas.microsoft.com/office/drawing/2014/main" id="{65583781-3C91-C3C5-6D27-1CFB13D67132}"/>
              </a:ext>
            </a:extLst>
          </p:cNvPr>
          <p:cNvSpPr/>
          <p:nvPr/>
        </p:nvSpPr>
        <p:spPr>
          <a:xfrm>
            <a:off x="10699750" y="1662728"/>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Параллелограмм 27">
            <a:extLst>
              <a:ext uri="{FF2B5EF4-FFF2-40B4-BE49-F238E27FC236}">
                <a16:creationId xmlns:a16="http://schemas.microsoft.com/office/drawing/2014/main" id="{30E520D5-3B6F-1DB5-78D5-90CF390D5463}"/>
              </a:ext>
            </a:extLst>
          </p:cNvPr>
          <p:cNvSpPr/>
          <p:nvPr/>
        </p:nvSpPr>
        <p:spPr>
          <a:xfrm>
            <a:off x="8630920" y="2136160"/>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Параллелограмм 28">
            <a:extLst>
              <a:ext uri="{FF2B5EF4-FFF2-40B4-BE49-F238E27FC236}">
                <a16:creationId xmlns:a16="http://schemas.microsoft.com/office/drawing/2014/main" id="{6E9A6EF6-A752-8C1C-713E-DA5F0CEF0725}"/>
              </a:ext>
            </a:extLst>
          </p:cNvPr>
          <p:cNvSpPr/>
          <p:nvPr/>
        </p:nvSpPr>
        <p:spPr>
          <a:xfrm>
            <a:off x="10123170" y="1574908"/>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Параллелограмм 29">
            <a:extLst>
              <a:ext uri="{FF2B5EF4-FFF2-40B4-BE49-F238E27FC236}">
                <a16:creationId xmlns:a16="http://schemas.microsoft.com/office/drawing/2014/main" id="{44C591D4-1A66-9C92-7BE6-8A760F56399A}"/>
              </a:ext>
            </a:extLst>
          </p:cNvPr>
          <p:cNvSpPr/>
          <p:nvPr/>
        </p:nvSpPr>
        <p:spPr>
          <a:xfrm>
            <a:off x="9071610" y="2007934"/>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Параллелограмм 30">
            <a:extLst>
              <a:ext uri="{FF2B5EF4-FFF2-40B4-BE49-F238E27FC236}">
                <a16:creationId xmlns:a16="http://schemas.microsoft.com/office/drawing/2014/main" id="{E881C6F1-7556-E44B-90B4-79E57ABCD656}"/>
              </a:ext>
            </a:extLst>
          </p:cNvPr>
          <p:cNvSpPr/>
          <p:nvPr/>
        </p:nvSpPr>
        <p:spPr>
          <a:xfrm>
            <a:off x="9001760" y="1516624"/>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Параллелограмм 31">
            <a:extLst>
              <a:ext uri="{FF2B5EF4-FFF2-40B4-BE49-F238E27FC236}">
                <a16:creationId xmlns:a16="http://schemas.microsoft.com/office/drawing/2014/main" id="{F8CF3265-FC5C-8F98-96BF-28722B7B944F}"/>
              </a:ext>
            </a:extLst>
          </p:cNvPr>
          <p:cNvSpPr/>
          <p:nvPr/>
        </p:nvSpPr>
        <p:spPr>
          <a:xfrm>
            <a:off x="9262110" y="2071545"/>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Параллелограмм 32">
            <a:extLst>
              <a:ext uri="{FF2B5EF4-FFF2-40B4-BE49-F238E27FC236}">
                <a16:creationId xmlns:a16="http://schemas.microsoft.com/office/drawing/2014/main" id="{1B4ECDA4-1AD2-2DAE-5E0B-8AF56FEDF47C}"/>
              </a:ext>
            </a:extLst>
          </p:cNvPr>
          <p:cNvSpPr/>
          <p:nvPr/>
        </p:nvSpPr>
        <p:spPr>
          <a:xfrm>
            <a:off x="10321290" y="2532313"/>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Параллелограмм 33">
            <a:extLst>
              <a:ext uri="{FF2B5EF4-FFF2-40B4-BE49-F238E27FC236}">
                <a16:creationId xmlns:a16="http://schemas.microsoft.com/office/drawing/2014/main" id="{4AAD2096-C898-3589-69B3-EA238473ACBD}"/>
              </a:ext>
            </a:extLst>
          </p:cNvPr>
          <p:cNvSpPr/>
          <p:nvPr/>
        </p:nvSpPr>
        <p:spPr>
          <a:xfrm>
            <a:off x="9706610" y="2438582"/>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Параллелограмм 34">
            <a:extLst>
              <a:ext uri="{FF2B5EF4-FFF2-40B4-BE49-F238E27FC236}">
                <a16:creationId xmlns:a16="http://schemas.microsoft.com/office/drawing/2014/main" id="{8DC72928-BBB5-62F3-E9E3-908B0BB0E7F9}"/>
              </a:ext>
            </a:extLst>
          </p:cNvPr>
          <p:cNvSpPr/>
          <p:nvPr/>
        </p:nvSpPr>
        <p:spPr>
          <a:xfrm>
            <a:off x="8115300" y="2631388"/>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Параллелограмм 35">
            <a:extLst>
              <a:ext uri="{FF2B5EF4-FFF2-40B4-BE49-F238E27FC236}">
                <a16:creationId xmlns:a16="http://schemas.microsoft.com/office/drawing/2014/main" id="{5E6A4D83-D23E-8DCB-F9A4-CDF80AC88330}"/>
              </a:ext>
            </a:extLst>
          </p:cNvPr>
          <p:cNvSpPr/>
          <p:nvPr/>
        </p:nvSpPr>
        <p:spPr>
          <a:xfrm>
            <a:off x="10314940" y="2452216"/>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Параллелограмм 36">
            <a:extLst>
              <a:ext uri="{FF2B5EF4-FFF2-40B4-BE49-F238E27FC236}">
                <a16:creationId xmlns:a16="http://schemas.microsoft.com/office/drawing/2014/main" id="{06952BF0-35F5-453B-F0F4-7453D27D52E0}"/>
              </a:ext>
            </a:extLst>
          </p:cNvPr>
          <p:cNvSpPr/>
          <p:nvPr/>
        </p:nvSpPr>
        <p:spPr>
          <a:xfrm>
            <a:off x="8829040" y="1733658"/>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Параллелограмм 37">
            <a:extLst>
              <a:ext uri="{FF2B5EF4-FFF2-40B4-BE49-F238E27FC236}">
                <a16:creationId xmlns:a16="http://schemas.microsoft.com/office/drawing/2014/main" id="{BBC12C59-BA15-B634-02BE-6ECBF23DBC43}"/>
              </a:ext>
            </a:extLst>
          </p:cNvPr>
          <p:cNvSpPr/>
          <p:nvPr/>
        </p:nvSpPr>
        <p:spPr>
          <a:xfrm>
            <a:off x="10377170" y="2296283"/>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Параллелограмм 38">
            <a:extLst>
              <a:ext uri="{FF2B5EF4-FFF2-40B4-BE49-F238E27FC236}">
                <a16:creationId xmlns:a16="http://schemas.microsoft.com/office/drawing/2014/main" id="{9D12DB1C-49E1-C180-12C9-F7BAB81F9563}"/>
              </a:ext>
            </a:extLst>
          </p:cNvPr>
          <p:cNvSpPr/>
          <p:nvPr/>
        </p:nvSpPr>
        <p:spPr>
          <a:xfrm>
            <a:off x="10661650" y="1659352"/>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Параллелограмм 39">
            <a:extLst>
              <a:ext uri="{FF2B5EF4-FFF2-40B4-BE49-F238E27FC236}">
                <a16:creationId xmlns:a16="http://schemas.microsoft.com/office/drawing/2014/main" id="{BB016509-8F48-CD0D-DC2A-551616779E2B}"/>
              </a:ext>
            </a:extLst>
          </p:cNvPr>
          <p:cNvSpPr/>
          <p:nvPr/>
        </p:nvSpPr>
        <p:spPr>
          <a:xfrm>
            <a:off x="10544810" y="1902691"/>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Параллелограмм 40">
            <a:extLst>
              <a:ext uri="{FF2B5EF4-FFF2-40B4-BE49-F238E27FC236}">
                <a16:creationId xmlns:a16="http://schemas.microsoft.com/office/drawing/2014/main" id="{90FC68EE-7EED-0197-14E3-D90B2E5C819C}"/>
              </a:ext>
            </a:extLst>
          </p:cNvPr>
          <p:cNvSpPr/>
          <p:nvPr/>
        </p:nvSpPr>
        <p:spPr>
          <a:xfrm>
            <a:off x="8702040" y="2126993"/>
            <a:ext cx="190500" cy="17000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Параллелограмм 6">
            <a:extLst>
              <a:ext uri="{FF2B5EF4-FFF2-40B4-BE49-F238E27FC236}">
                <a16:creationId xmlns:a16="http://schemas.microsoft.com/office/drawing/2014/main" id="{7500EC4B-2084-805B-343C-581149ED3904}"/>
              </a:ext>
            </a:extLst>
          </p:cNvPr>
          <p:cNvSpPr/>
          <p:nvPr/>
        </p:nvSpPr>
        <p:spPr>
          <a:xfrm>
            <a:off x="8825229" y="2922800"/>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Параллелограмм 8">
            <a:extLst>
              <a:ext uri="{FF2B5EF4-FFF2-40B4-BE49-F238E27FC236}">
                <a16:creationId xmlns:a16="http://schemas.microsoft.com/office/drawing/2014/main" id="{7D607CCA-96A6-48D1-F22E-E13168A7C68E}"/>
              </a:ext>
            </a:extLst>
          </p:cNvPr>
          <p:cNvSpPr/>
          <p:nvPr/>
        </p:nvSpPr>
        <p:spPr>
          <a:xfrm>
            <a:off x="9600566" y="2562840"/>
            <a:ext cx="190500" cy="170005"/>
          </a:xfrm>
          <a:prstGeom prst="parallelogram">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Прямоугольник 41">
            <a:extLst>
              <a:ext uri="{FF2B5EF4-FFF2-40B4-BE49-F238E27FC236}">
                <a16:creationId xmlns:a16="http://schemas.microsoft.com/office/drawing/2014/main" id="{55B02ED5-7658-7BDF-025B-79B7BDB010E9}"/>
              </a:ext>
            </a:extLst>
          </p:cNvPr>
          <p:cNvSpPr/>
          <p:nvPr/>
        </p:nvSpPr>
        <p:spPr>
          <a:xfrm>
            <a:off x="-611506" y="1501700"/>
            <a:ext cx="2836861" cy="2043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Рисунок 15">
            <a:extLst>
              <a:ext uri="{FF2B5EF4-FFF2-40B4-BE49-F238E27FC236}">
                <a16:creationId xmlns:a16="http://schemas.microsoft.com/office/drawing/2014/main" id="{D78265D3-71EF-58FF-D5F8-94D14D862C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20" b="89620" l="7879" r="90303">
                        <a14:foregroundMark x1="44444" y1="11646" x2="50101" y2="9873"/>
                        <a14:foregroundMark x1="89495" y1="20253" x2="88889" y2="26835"/>
                        <a14:foregroundMark x1="48081" y1="86835" x2="58586" y2="87089"/>
                        <a14:foregroundMark x1="58586" y1="87089" x2="67475" y2="80759"/>
                        <a14:foregroundMark x1="67475" y1="80759" x2="54141" y2="87595"/>
                        <a14:foregroundMark x1="54141" y1="87595" x2="64646" y2="81772"/>
                        <a14:foregroundMark x1="64646" y1="81772" x2="57172" y2="86329"/>
                        <a14:foregroundMark x1="17172" y1="71646" x2="7879" y2="63797"/>
                        <a14:foregroundMark x1="7879" y1="63797" x2="9697" y2="64810"/>
                        <a14:foregroundMark x1="81616" y1="67848" x2="90303" y2="23291"/>
                        <a14:foregroundMark x1="46061" y1="11646" x2="56768" y2="14177"/>
                        <a14:foregroundMark x1="78182" y1="19241" x2="87071" y2="22025"/>
                      </a14:backgroundRemoval>
                    </a14:imgEffect>
                  </a14:imgLayer>
                </a14:imgProps>
              </a:ext>
            </a:extLst>
          </a:blip>
          <a:stretch>
            <a:fillRect/>
          </a:stretch>
        </p:blipFill>
        <p:spPr>
          <a:xfrm>
            <a:off x="897890" y="1281692"/>
            <a:ext cx="2836861" cy="2263758"/>
          </a:xfrm>
          <a:prstGeom prst="rect">
            <a:avLst/>
          </a:prstGeom>
        </p:spPr>
      </p:pic>
      <p:sp>
        <p:nvSpPr>
          <p:cNvPr id="51" name="Прямоугольник 50">
            <a:extLst>
              <a:ext uri="{FF2B5EF4-FFF2-40B4-BE49-F238E27FC236}">
                <a16:creationId xmlns:a16="http://schemas.microsoft.com/office/drawing/2014/main" id="{5F6412B0-F77B-07D1-F6F3-07D926516B2C}"/>
              </a:ext>
            </a:extLst>
          </p:cNvPr>
          <p:cNvSpPr/>
          <p:nvPr/>
        </p:nvSpPr>
        <p:spPr>
          <a:xfrm rot="19927209">
            <a:off x="8978768" y="3079450"/>
            <a:ext cx="549599" cy="16125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Полилиния: фигура 53">
            <a:extLst>
              <a:ext uri="{FF2B5EF4-FFF2-40B4-BE49-F238E27FC236}">
                <a16:creationId xmlns:a16="http://schemas.microsoft.com/office/drawing/2014/main" id="{41A00AA8-C3F1-E97E-8BC2-CAC34EDF31B0}"/>
              </a:ext>
            </a:extLst>
          </p:cNvPr>
          <p:cNvSpPr/>
          <p:nvPr/>
        </p:nvSpPr>
        <p:spPr>
          <a:xfrm>
            <a:off x="9091170" y="274214"/>
            <a:ext cx="1909898" cy="3770423"/>
          </a:xfrm>
          <a:custGeom>
            <a:avLst/>
            <a:gdLst>
              <a:gd name="connsiteX0" fmla="*/ 0 w 1909898"/>
              <a:gd name="connsiteY0" fmla="*/ 0 h 3770423"/>
              <a:gd name="connsiteX1" fmla="*/ 187092 w 1909898"/>
              <a:gd name="connsiteY1" fmla="*/ 9283 h 3770423"/>
              <a:gd name="connsiteX2" fmla="*/ 1909898 w 1909898"/>
              <a:gd name="connsiteY2" fmla="*/ 1885211 h 3770423"/>
              <a:gd name="connsiteX3" fmla="*/ 187092 w 1909898"/>
              <a:gd name="connsiteY3" fmla="*/ 3761140 h 3770423"/>
              <a:gd name="connsiteX4" fmla="*/ 0 w 1909898"/>
              <a:gd name="connsiteY4" fmla="*/ 3770423 h 377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98" h="3770423">
                <a:moveTo>
                  <a:pt x="0" y="0"/>
                </a:moveTo>
                <a:lnTo>
                  <a:pt x="187092" y="9283"/>
                </a:lnTo>
                <a:cubicBezTo>
                  <a:pt x="1154767" y="105848"/>
                  <a:pt x="1909898" y="908877"/>
                  <a:pt x="1909898" y="1885211"/>
                </a:cubicBezTo>
                <a:cubicBezTo>
                  <a:pt x="1909898" y="2861545"/>
                  <a:pt x="1154767" y="3664575"/>
                  <a:pt x="187092" y="3761140"/>
                </a:cubicBezTo>
                <a:lnTo>
                  <a:pt x="0" y="3770423"/>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3" name="Рисунок 42">
            <a:extLst>
              <a:ext uri="{FF2B5EF4-FFF2-40B4-BE49-F238E27FC236}">
                <a16:creationId xmlns:a16="http://schemas.microsoft.com/office/drawing/2014/main" id="{50733356-2610-2559-2090-AF8E154964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20" b="89620" l="7879" r="90303">
                        <a14:foregroundMark x1="44444" y1="11646" x2="50101" y2="9873"/>
                        <a14:foregroundMark x1="89495" y1="20253" x2="88889" y2="26835"/>
                        <a14:foregroundMark x1="48081" y1="86835" x2="58586" y2="87089"/>
                        <a14:foregroundMark x1="58586" y1="87089" x2="67475" y2="80759"/>
                        <a14:foregroundMark x1="67475" y1="80759" x2="54141" y2="87595"/>
                        <a14:foregroundMark x1="54141" y1="87595" x2="64646" y2="81772"/>
                        <a14:foregroundMark x1="64646" y1="81772" x2="57172" y2="86329"/>
                        <a14:foregroundMark x1="17172" y1="71646" x2="7879" y2="63797"/>
                        <a14:foregroundMark x1="7879" y1="63797" x2="9697" y2="64810"/>
                        <a14:foregroundMark x1="81616" y1="67848" x2="90303" y2="23291"/>
                        <a14:foregroundMark x1="46061" y1="11646" x2="56768" y2="14177"/>
                        <a14:foregroundMark x1="78182" y1="19241" x2="87071" y2="22025"/>
                      </a14:backgroundRemoval>
                    </a14:imgEffect>
                  </a14:imgLayer>
                </a14:imgProps>
              </a:ext>
            </a:extLst>
          </a:blip>
          <a:stretch>
            <a:fillRect/>
          </a:stretch>
        </p:blipFill>
        <p:spPr>
          <a:xfrm>
            <a:off x="7496450" y="1271116"/>
            <a:ext cx="2836861" cy="2263758"/>
          </a:xfrm>
          <a:prstGeom prst="rect">
            <a:avLst/>
          </a:prstGeom>
        </p:spPr>
      </p:pic>
      <p:sp>
        <p:nvSpPr>
          <p:cNvPr id="55" name="!!none1">
            <a:extLst>
              <a:ext uri="{FF2B5EF4-FFF2-40B4-BE49-F238E27FC236}">
                <a16:creationId xmlns:a16="http://schemas.microsoft.com/office/drawing/2014/main" id="{F2FE465D-DC0A-E7D4-B094-F0464EBAB420}"/>
              </a:ext>
            </a:extLst>
          </p:cNvPr>
          <p:cNvSpPr/>
          <p:nvPr/>
        </p:nvSpPr>
        <p:spPr>
          <a:xfrm rot="19931010">
            <a:off x="9036107" y="3166961"/>
            <a:ext cx="588996" cy="3117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DC24BD00-0DC8-581B-4AAD-D633FE2B108F}"/>
              </a:ext>
            </a:extLst>
          </p:cNvPr>
          <p:cNvSpPr txBox="1"/>
          <p:nvPr/>
        </p:nvSpPr>
        <p:spPr>
          <a:xfrm>
            <a:off x="1341028" y="4290229"/>
            <a:ext cx="8782142" cy="254236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chemeClr val="accent1">
                  <a:lumMod val="75000"/>
                </a:schemeClr>
              </a:buClr>
              <a:buSzTx/>
              <a:buFont typeface="Wingdings" panose="05000000000000000000" pitchFamily="2" charset="2"/>
              <a:buChar char="ü"/>
              <a:tabLst/>
              <a:defRPr/>
            </a:pPr>
            <a:r>
              <a:rPr lang="en-GB" sz="1800" dirty="0">
                <a:solidFill>
                  <a:schemeClr val="tx1"/>
                </a:solidFill>
              </a:rPr>
              <a:t>Streamlines the process of migrating data</a:t>
            </a:r>
            <a:r>
              <a:rPr lang="en-US" sz="1800" dirty="0">
                <a:solidFill>
                  <a:schemeClr val="tx1"/>
                </a:solidFill>
              </a:rPr>
              <a:t> from the </a:t>
            </a:r>
            <a:r>
              <a:rPr lang="en-GB" sz="1800" dirty="0">
                <a:solidFill>
                  <a:schemeClr val="tx1"/>
                </a:solidFill>
              </a:rPr>
              <a:t>previous system to </a:t>
            </a:r>
            <a:r>
              <a:rPr lang="en-GB" sz="1800" b="1" dirty="0" err="1">
                <a:solidFill>
                  <a:schemeClr val="tx1"/>
                </a:solidFill>
              </a:rPr>
              <a:t>AccountingSuite</a:t>
            </a:r>
            <a:endParaRPr lang="ru-RU" sz="1800" b="1" dirty="0">
              <a:solidFill>
                <a:schemeClr val="tx1"/>
              </a:solidFill>
            </a:endParaRPr>
          </a:p>
          <a:p>
            <a:pPr marL="285750" marR="0" lvl="0" indent="-285750" algn="l" defTabSz="914400" rtl="0" eaLnBrk="1" fontAlgn="auto" latinLnBrk="0" hangingPunct="1">
              <a:lnSpc>
                <a:spcPct val="150000"/>
              </a:lnSpc>
              <a:spcBef>
                <a:spcPts val="0"/>
              </a:spcBef>
              <a:spcAft>
                <a:spcPts val="0"/>
              </a:spcAft>
              <a:buClr>
                <a:schemeClr val="accent1">
                  <a:lumMod val="75000"/>
                </a:schemeClr>
              </a:buClr>
              <a:buSzTx/>
              <a:buFont typeface="Wingdings" panose="05000000000000000000" pitchFamily="2" charset="2"/>
              <a:buChar char="ü"/>
              <a:tabLst/>
              <a:defRPr/>
            </a:pPr>
            <a:r>
              <a:rPr lang="en-GB" sz="1800" dirty="0">
                <a:solidFill>
                  <a:schemeClr val="tx1"/>
                </a:solidFill>
              </a:rPr>
              <a:t>Reduces manual data entry errors and saves time</a:t>
            </a:r>
          </a:p>
          <a:p>
            <a:pPr marL="285750" indent="-285750">
              <a:lnSpc>
                <a:spcPct val="150000"/>
              </a:lnSpc>
              <a:buClr>
                <a:schemeClr val="accent1">
                  <a:lumMod val="75000"/>
                </a:schemeClr>
              </a:buClr>
              <a:buFont typeface="Wingdings" panose="05000000000000000000" pitchFamily="2" charset="2"/>
              <a:buChar char="ü"/>
              <a:defRPr/>
            </a:pPr>
            <a:r>
              <a:rPr lang="en-GB" sz="1800" dirty="0">
                <a:solidFill>
                  <a:schemeClr val="tx1"/>
                </a:solidFill>
              </a:rPr>
              <a:t>Migrate historical dat</a:t>
            </a:r>
            <a:r>
              <a:rPr lang="en-GB" dirty="0"/>
              <a:t>a or closing balances using </a:t>
            </a:r>
            <a:r>
              <a:rPr lang="en-GB" sz="1800" dirty="0">
                <a:solidFill>
                  <a:schemeClr val="tx1"/>
                </a:solidFill>
              </a:rPr>
              <a:t>CSV/XLS</a:t>
            </a:r>
          </a:p>
          <a:p>
            <a:pPr marL="285750" marR="0" lvl="0" indent="-285750" algn="l" defTabSz="914400" rtl="0" eaLnBrk="1" fontAlgn="auto" latinLnBrk="0" hangingPunct="1">
              <a:lnSpc>
                <a:spcPct val="150000"/>
              </a:lnSpc>
              <a:spcBef>
                <a:spcPts val="0"/>
              </a:spcBef>
              <a:spcAft>
                <a:spcPts val="0"/>
              </a:spcAft>
              <a:buClr>
                <a:schemeClr val="accent1">
                  <a:lumMod val="75000"/>
                </a:schemeClr>
              </a:buClr>
              <a:buSzTx/>
              <a:buFont typeface="Wingdings" panose="05000000000000000000" pitchFamily="2" charset="2"/>
              <a:buChar char="ü"/>
              <a:tabLst/>
              <a:defRPr/>
            </a:pPr>
            <a:r>
              <a:rPr lang="en-GB" sz="1800" dirty="0">
                <a:solidFill>
                  <a:schemeClr val="tx1"/>
                </a:solidFill>
              </a:rPr>
              <a:t>Allows to customize and map data fields between systems</a:t>
            </a:r>
            <a:endParaRPr lang="ru-RU" sz="1800" dirty="0">
              <a:solidFill>
                <a:schemeClr val="tx1"/>
              </a:solidFill>
            </a:endParaRPr>
          </a:p>
          <a:p>
            <a:pPr marL="285750" marR="0" lvl="0" indent="-285750" algn="l" defTabSz="914400" rtl="0" eaLnBrk="1" fontAlgn="auto" latinLnBrk="0" hangingPunct="1">
              <a:lnSpc>
                <a:spcPct val="150000"/>
              </a:lnSpc>
              <a:spcBef>
                <a:spcPts val="0"/>
              </a:spcBef>
              <a:spcAft>
                <a:spcPts val="0"/>
              </a:spcAft>
              <a:buClr>
                <a:schemeClr val="accent1">
                  <a:lumMod val="75000"/>
                </a:schemeClr>
              </a:buClr>
              <a:buSzTx/>
              <a:buFont typeface="Wingdings" panose="05000000000000000000" pitchFamily="2" charset="2"/>
              <a:buChar char="ü"/>
              <a:tabLst/>
              <a:defRPr/>
            </a:pPr>
            <a:r>
              <a:rPr lang="en-GB" sz="1800" dirty="0">
                <a:solidFill>
                  <a:schemeClr val="tx1"/>
                </a:solidFill>
              </a:rPr>
              <a:t>Preserves data integrity and accuracy during migration</a:t>
            </a:r>
          </a:p>
          <a:p>
            <a:pPr>
              <a:lnSpc>
                <a:spcPct val="150000"/>
              </a:lnSpc>
            </a:pPr>
            <a:endParaRPr lang="en-GB" dirty="0"/>
          </a:p>
        </p:txBody>
      </p:sp>
      <p:pic>
        <p:nvPicPr>
          <p:cNvPr id="57" name="Рисунок 56">
            <a:extLst>
              <a:ext uri="{FF2B5EF4-FFF2-40B4-BE49-F238E27FC236}">
                <a16:creationId xmlns:a16="http://schemas.microsoft.com/office/drawing/2014/main" id="{C1EDE228-2717-35B0-87DB-2210045C5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05" y="1049216"/>
            <a:ext cx="2975086" cy="433232"/>
          </a:xfrm>
          <a:prstGeom prst="rect">
            <a:avLst/>
          </a:prstGeom>
        </p:spPr>
      </p:pic>
    </p:spTree>
    <p:extLst>
      <p:ext uri="{BB962C8B-B14F-4D97-AF65-F5344CB8AC3E}">
        <p14:creationId xmlns:p14="http://schemas.microsoft.com/office/powerpoint/2010/main" val="28277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repeatCount="indefinite"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3000" fill="hold"/>
                                        <p:tgtEl>
                                          <p:spTgt spid="14"/>
                                        </p:tgtEl>
                                        <p:attrNameLst>
                                          <p:attrName>ppt_x</p:attrName>
                                        </p:attrNameLst>
                                      </p:cBhvr>
                                      <p:tavLst>
                                        <p:tav tm="0">
                                          <p:val>
                                            <p:strVal val="0-#ppt_w/2"/>
                                          </p:val>
                                        </p:tav>
                                        <p:tav tm="100000">
                                          <p:val>
                                            <p:strVal val="#ppt_x"/>
                                          </p:val>
                                        </p:tav>
                                      </p:tavLst>
                                    </p:anim>
                                    <p:anim calcmode="lin" valueType="num">
                                      <p:cBhvr additive="base">
                                        <p:cTn id="13" dur="30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8" repeatCount="indefinite"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3000" fill="hold"/>
                                        <p:tgtEl>
                                          <p:spTgt spid="32"/>
                                        </p:tgtEl>
                                        <p:attrNameLst>
                                          <p:attrName>ppt_x</p:attrName>
                                        </p:attrNameLst>
                                      </p:cBhvr>
                                      <p:tavLst>
                                        <p:tav tm="0">
                                          <p:val>
                                            <p:strVal val="0-#ppt_w/2"/>
                                          </p:val>
                                        </p:tav>
                                        <p:tav tm="100000">
                                          <p:val>
                                            <p:strVal val="#ppt_x"/>
                                          </p:val>
                                        </p:tav>
                                      </p:tavLst>
                                    </p:anim>
                                    <p:anim calcmode="lin" valueType="num">
                                      <p:cBhvr additive="base">
                                        <p:cTn id="17" dur="3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2000" fill="hold"/>
                                        <p:tgtEl>
                                          <p:spTgt spid="34"/>
                                        </p:tgtEl>
                                        <p:attrNameLst>
                                          <p:attrName>ppt_x</p:attrName>
                                        </p:attrNameLst>
                                      </p:cBhvr>
                                      <p:tavLst>
                                        <p:tav tm="0">
                                          <p:val>
                                            <p:strVal val="0-#ppt_w/2"/>
                                          </p:val>
                                        </p:tav>
                                        <p:tav tm="100000">
                                          <p:val>
                                            <p:strVal val="#ppt_x"/>
                                          </p:val>
                                        </p:tav>
                                      </p:tavLst>
                                    </p:anim>
                                    <p:anim calcmode="lin" valueType="num">
                                      <p:cBhvr additive="base">
                                        <p:cTn id="21" dur="2000" fill="hold"/>
                                        <p:tgtEl>
                                          <p:spTgt spid="34"/>
                                        </p:tgtEl>
                                        <p:attrNameLst>
                                          <p:attrName>ppt_y</p:attrName>
                                        </p:attrNameLst>
                                      </p:cBhvr>
                                      <p:tavLst>
                                        <p:tav tm="0">
                                          <p:val>
                                            <p:strVal val="#ppt_y"/>
                                          </p:val>
                                        </p:tav>
                                        <p:tav tm="100000">
                                          <p:val>
                                            <p:strVal val="#ppt_y"/>
                                          </p:val>
                                        </p:tav>
                                      </p:tavLst>
                                    </p:anim>
                                  </p:childTnLst>
                                </p:cTn>
                              </p:par>
                              <p:par>
                                <p:cTn id="22" presetID="2" presetClass="entr" presetSubtype="8" repeatCount="indefinite"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2000" fill="hold"/>
                                        <p:tgtEl>
                                          <p:spTgt spid="40"/>
                                        </p:tgtEl>
                                        <p:attrNameLst>
                                          <p:attrName>ppt_x</p:attrName>
                                        </p:attrNameLst>
                                      </p:cBhvr>
                                      <p:tavLst>
                                        <p:tav tm="0">
                                          <p:val>
                                            <p:strVal val="0-#ppt_w/2"/>
                                          </p:val>
                                        </p:tav>
                                        <p:tav tm="100000">
                                          <p:val>
                                            <p:strVal val="#ppt_x"/>
                                          </p:val>
                                        </p:tav>
                                      </p:tavLst>
                                    </p:anim>
                                    <p:anim calcmode="lin" valueType="num">
                                      <p:cBhvr additive="base">
                                        <p:cTn id="25" dur="2000" fill="hold"/>
                                        <p:tgtEl>
                                          <p:spTgt spid="40"/>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000" fill="hold"/>
                                        <p:tgtEl>
                                          <p:spTgt spid="11"/>
                                        </p:tgtEl>
                                        <p:attrNameLst>
                                          <p:attrName>ppt_x</p:attrName>
                                        </p:attrNameLst>
                                      </p:cBhvr>
                                      <p:tavLst>
                                        <p:tav tm="0">
                                          <p:val>
                                            <p:strVal val="0-#ppt_w/2"/>
                                          </p:val>
                                        </p:tav>
                                        <p:tav tm="100000">
                                          <p:val>
                                            <p:strVal val="#ppt_x"/>
                                          </p:val>
                                        </p:tav>
                                      </p:tavLst>
                                    </p:anim>
                                    <p:anim calcmode="lin" valueType="num">
                                      <p:cBhvr additive="base">
                                        <p:cTn id="29" dur="2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3000" fill="hold"/>
                                        <p:tgtEl>
                                          <p:spTgt spid="36"/>
                                        </p:tgtEl>
                                        <p:attrNameLst>
                                          <p:attrName>ppt_x</p:attrName>
                                        </p:attrNameLst>
                                      </p:cBhvr>
                                      <p:tavLst>
                                        <p:tav tm="0">
                                          <p:val>
                                            <p:strVal val="0-#ppt_w/2"/>
                                          </p:val>
                                        </p:tav>
                                        <p:tav tm="100000">
                                          <p:val>
                                            <p:strVal val="#ppt_x"/>
                                          </p:val>
                                        </p:tav>
                                      </p:tavLst>
                                    </p:anim>
                                    <p:anim calcmode="lin" valueType="num">
                                      <p:cBhvr additive="base">
                                        <p:cTn id="33" dur="3000" fill="hold"/>
                                        <p:tgtEl>
                                          <p:spTgt spid="36"/>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3000" fill="hold"/>
                                        <p:tgtEl>
                                          <p:spTgt spid="31"/>
                                        </p:tgtEl>
                                        <p:attrNameLst>
                                          <p:attrName>ppt_x</p:attrName>
                                        </p:attrNameLst>
                                      </p:cBhvr>
                                      <p:tavLst>
                                        <p:tav tm="0">
                                          <p:val>
                                            <p:strVal val="0-#ppt_w/2"/>
                                          </p:val>
                                        </p:tav>
                                        <p:tav tm="100000">
                                          <p:val>
                                            <p:strVal val="#ppt_x"/>
                                          </p:val>
                                        </p:tav>
                                      </p:tavLst>
                                    </p:anim>
                                    <p:anim calcmode="lin" valueType="num">
                                      <p:cBhvr additive="base">
                                        <p:cTn id="37" dur="3000" fill="hold"/>
                                        <p:tgtEl>
                                          <p:spTgt spid="31"/>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3000" fill="hold"/>
                                        <p:tgtEl>
                                          <p:spTgt spid="12"/>
                                        </p:tgtEl>
                                        <p:attrNameLst>
                                          <p:attrName>ppt_x</p:attrName>
                                        </p:attrNameLst>
                                      </p:cBhvr>
                                      <p:tavLst>
                                        <p:tav tm="0">
                                          <p:val>
                                            <p:strVal val="0-#ppt_w/2"/>
                                          </p:val>
                                        </p:tav>
                                        <p:tav tm="100000">
                                          <p:val>
                                            <p:strVal val="#ppt_x"/>
                                          </p:val>
                                        </p:tav>
                                      </p:tavLst>
                                    </p:anim>
                                    <p:anim calcmode="lin" valueType="num">
                                      <p:cBhvr additive="base">
                                        <p:cTn id="41" dur="30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100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2000" fill="hold"/>
                                        <p:tgtEl>
                                          <p:spTgt spid="29"/>
                                        </p:tgtEl>
                                        <p:attrNameLst>
                                          <p:attrName>ppt_x</p:attrName>
                                        </p:attrNameLst>
                                      </p:cBhvr>
                                      <p:tavLst>
                                        <p:tav tm="0">
                                          <p:val>
                                            <p:strVal val="0-#ppt_w/2"/>
                                          </p:val>
                                        </p:tav>
                                        <p:tav tm="100000">
                                          <p:val>
                                            <p:strVal val="#ppt_x"/>
                                          </p:val>
                                        </p:tav>
                                      </p:tavLst>
                                    </p:anim>
                                    <p:anim calcmode="lin" valueType="num">
                                      <p:cBhvr additive="base">
                                        <p:cTn id="45" dur="2000" fill="hold"/>
                                        <p:tgtEl>
                                          <p:spTgt spid="29"/>
                                        </p:tgtEl>
                                        <p:attrNameLst>
                                          <p:attrName>ppt_y</p:attrName>
                                        </p:attrNameLst>
                                      </p:cBhvr>
                                      <p:tavLst>
                                        <p:tav tm="0">
                                          <p:val>
                                            <p:strVal val="#ppt_y"/>
                                          </p:val>
                                        </p:tav>
                                        <p:tav tm="100000">
                                          <p:val>
                                            <p:strVal val="#ppt_y"/>
                                          </p:val>
                                        </p:tav>
                                      </p:tavLst>
                                    </p:anim>
                                  </p:childTnLst>
                                </p:cTn>
                              </p:par>
                              <p:par>
                                <p:cTn id="46" presetID="2" presetClass="entr" presetSubtype="8" repeatCount="indefinite" fill="hold" grpId="0" nodeType="withEffect">
                                  <p:stCondLst>
                                    <p:cond delay="100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2000" fill="hold"/>
                                        <p:tgtEl>
                                          <p:spTgt spid="39"/>
                                        </p:tgtEl>
                                        <p:attrNameLst>
                                          <p:attrName>ppt_x</p:attrName>
                                        </p:attrNameLst>
                                      </p:cBhvr>
                                      <p:tavLst>
                                        <p:tav tm="0">
                                          <p:val>
                                            <p:strVal val="0-#ppt_w/2"/>
                                          </p:val>
                                        </p:tav>
                                        <p:tav tm="100000">
                                          <p:val>
                                            <p:strVal val="#ppt_x"/>
                                          </p:val>
                                        </p:tav>
                                      </p:tavLst>
                                    </p:anim>
                                    <p:anim calcmode="lin" valueType="num">
                                      <p:cBhvr additive="base">
                                        <p:cTn id="49" dur="2000" fill="hold"/>
                                        <p:tgtEl>
                                          <p:spTgt spid="39"/>
                                        </p:tgtEl>
                                        <p:attrNameLst>
                                          <p:attrName>ppt_y</p:attrName>
                                        </p:attrNameLst>
                                      </p:cBhvr>
                                      <p:tavLst>
                                        <p:tav tm="0">
                                          <p:val>
                                            <p:strVal val="#ppt_y"/>
                                          </p:val>
                                        </p:tav>
                                        <p:tav tm="100000">
                                          <p:val>
                                            <p:strVal val="#ppt_y"/>
                                          </p:val>
                                        </p:tav>
                                      </p:tavLst>
                                    </p:anim>
                                  </p:childTnLst>
                                </p:cTn>
                              </p:par>
                              <p:par>
                                <p:cTn id="50" presetID="2" presetClass="entr" presetSubtype="8" repeatCount="indefinite" fill="hold" grpId="0" nodeType="withEffect">
                                  <p:stCondLst>
                                    <p:cond delay="200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1000" fill="hold"/>
                                        <p:tgtEl>
                                          <p:spTgt spid="38"/>
                                        </p:tgtEl>
                                        <p:attrNameLst>
                                          <p:attrName>ppt_x</p:attrName>
                                        </p:attrNameLst>
                                      </p:cBhvr>
                                      <p:tavLst>
                                        <p:tav tm="0">
                                          <p:val>
                                            <p:strVal val="0-#ppt_w/2"/>
                                          </p:val>
                                        </p:tav>
                                        <p:tav tm="100000">
                                          <p:val>
                                            <p:strVal val="#ppt_x"/>
                                          </p:val>
                                        </p:tav>
                                      </p:tavLst>
                                    </p:anim>
                                    <p:anim calcmode="lin" valueType="num">
                                      <p:cBhvr additive="base">
                                        <p:cTn id="53" dur="100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8" repeatCount="indefinite" fill="hold" grpId="0" nodeType="withEffect">
                                  <p:stCondLst>
                                    <p:cond delay="200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1000" fill="hold"/>
                                        <p:tgtEl>
                                          <p:spTgt spid="41"/>
                                        </p:tgtEl>
                                        <p:attrNameLst>
                                          <p:attrName>ppt_x</p:attrName>
                                        </p:attrNameLst>
                                      </p:cBhvr>
                                      <p:tavLst>
                                        <p:tav tm="0">
                                          <p:val>
                                            <p:strVal val="0-#ppt_w/2"/>
                                          </p:val>
                                        </p:tav>
                                        <p:tav tm="100000">
                                          <p:val>
                                            <p:strVal val="#ppt_x"/>
                                          </p:val>
                                        </p:tav>
                                      </p:tavLst>
                                    </p:anim>
                                    <p:anim calcmode="lin" valueType="num">
                                      <p:cBhvr additive="base">
                                        <p:cTn id="57" dur="1000" fill="hold"/>
                                        <p:tgtEl>
                                          <p:spTgt spid="41"/>
                                        </p:tgtEl>
                                        <p:attrNameLst>
                                          <p:attrName>ppt_y</p:attrName>
                                        </p:attrNameLst>
                                      </p:cBhvr>
                                      <p:tavLst>
                                        <p:tav tm="0">
                                          <p:val>
                                            <p:strVal val="#ppt_y"/>
                                          </p:val>
                                        </p:tav>
                                        <p:tav tm="100000">
                                          <p:val>
                                            <p:strVal val="#ppt_y"/>
                                          </p:val>
                                        </p:tav>
                                      </p:tavLst>
                                    </p:anim>
                                  </p:childTnLst>
                                </p:cTn>
                              </p:par>
                              <p:par>
                                <p:cTn id="58" presetID="2" presetClass="entr" presetSubtype="8" repeatCount="indefinite" fill="hold" grpId="0" nodeType="withEffect">
                                  <p:stCondLst>
                                    <p:cond delay="200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1000" fill="hold"/>
                                        <p:tgtEl>
                                          <p:spTgt spid="37"/>
                                        </p:tgtEl>
                                        <p:attrNameLst>
                                          <p:attrName>ppt_x</p:attrName>
                                        </p:attrNameLst>
                                      </p:cBhvr>
                                      <p:tavLst>
                                        <p:tav tm="0">
                                          <p:val>
                                            <p:strVal val="0-#ppt_w/2"/>
                                          </p:val>
                                        </p:tav>
                                        <p:tav tm="100000">
                                          <p:val>
                                            <p:strVal val="#ppt_x"/>
                                          </p:val>
                                        </p:tav>
                                      </p:tavLst>
                                    </p:anim>
                                    <p:anim calcmode="lin" valueType="num">
                                      <p:cBhvr additive="base">
                                        <p:cTn id="61" dur="1000" fill="hold"/>
                                        <p:tgtEl>
                                          <p:spTgt spid="37"/>
                                        </p:tgtEl>
                                        <p:attrNameLst>
                                          <p:attrName>ppt_y</p:attrName>
                                        </p:attrNameLst>
                                      </p:cBhvr>
                                      <p:tavLst>
                                        <p:tav tm="0">
                                          <p:val>
                                            <p:strVal val="#ppt_y"/>
                                          </p:val>
                                        </p:tav>
                                        <p:tav tm="100000">
                                          <p:val>
                                            <p:strVal val="#ppt_y"/>
                                          </p:val>
                                        </p:tav>
                                      </p:tavLst>
                                    </p:anim>
                                  </p:childTnLst>
                                </p:cTn>
                              </p:par>
                              <p:par>
                                <p:cTn id="62" presetID="2" presetClass="entr" presetSubtype="8" repeatCount="indefinite"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1000" fill="hold"/>
                                        <p:tgtEl>
                                          <p:spTgt spid="30"/>
                                        </p:tgtEl>
                                        <p:attrNameLst>
                                          <p:attrName>ppt_x</p:attrName>
                                        </p:attrNameLst>
                                      </p:cBhvr>
                                      <p:tavLst>
                                        <p:tav tm="0">
                                          <p:val>
                                            <p:strVal val="0-#ppt_w/2"/>
                                          </p:val>
                                        </p:tav>
                                        <p:tav tm="100000">
                                          <p:val>
                                            <p:strVal val="#ppt_x"/>
                                          </p:val>
                                        </p:tav>
                                      </p:tavLst>
                                    </p:anim>
                                    <p:anim calcmode="lin" valueType="num">
                                      <p:cBhvr additive="base">
                                        <p:cTn id="65" dur="1000" fill="hold"/>
                                        <p:tgtEl>
                                          <p:spTgt spid="30"/>
                                        </p:tgtEl>
                                        <p:attrNameLst>
                                          <p:attrName>ppt_y</p:attrName>
                                        </p:attrNameLst>
                                      </p:cBhvr>
                                      <p:tavLst>
                                        <p:tav tm="0">
                                          <p:val>
                                            <p:strVal val="#ppt_y"/>
                                          </p:val>
                                        </p:tav>
                                        <p:tav tm="100000">
                                          <p:val>
                                            <p:strVal val="#ppt_y"/>
                                          </p:val>
                                        </p:tav>
                                      </p:tavLst>
                                    </p:anim>
                                  </p:childTnLst>
                                </p:cTn>
                              </p:par>
                              <p:par>
                                <p:cTn id="66" presetID="2" presetClass="entr" presetSubtype="8" repeatCount="indefinite"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additive="base">
                                        <p:cTn id="68" dur="3000" fill="hold"/>
                                        <p:tgtEl>
                                          <p:spTgt spid="7"/>
                                        </p:tgtEl>
                                        <p:attrNameLst>
                                          <p:attrName>ppt_x</p:attrName>
                                        </p:attrNameLst>
                                      </p:cBhvr>
                                      <p:tavLst>
                                        <p:tav tm="0">
                                          <p:val>
                                            <p:strVal val="0-#ppt_w/2"/>
                                          </p:val>
                                        </p:tav>
                                        <p:tav tm="100000">
                                          <p:val>
                                            <p:strVal val="#ppt_x"/>
                                          </p:val>
                                        </p:tav>
                                      </p:tavLst>
                                    </p:anim>
                                    <p:anim calcmode="lin" valueType="num">
                                      <p:cBhvr additive="base">
                                        <p:cTn id="69" dur="3000" fill="hold"/>
                                        <p:tgtEl>
                                          <p:spTgt spid="7"/>
                                        </p:tgtEl>
                                        <p:attrNameLst>
                                          <p:attrName>ppt_y</p:attrName>
                                        </p:attrNameLst>
                                      </p:cBhvr>
                                      <p:tavLst>
                                        <p:tav tm="0">
                                          <p:val>
                                            <p:strVal val="#ppt_y"/>
                                          </p:val>
                                        </p:tav>
                                        <p:tav tm="100000">
                                          <p:val>
                                            <p:strVal val="#ppt_y"/>
                                          </p:val>
                                        </p:tav>
                                      </p:tavLst>
                                    </p:anim>
                                  </p:childTnLst>
                                </p:cTn>
                              </p:par>
                              <p:par>
                                <p:cTn id="70" presetID="2" presetClass="entr" presetSubtype="8" repeatCount="indefinite" fill="hold" grpId="0" nodeType="withEffect">
                                  <p:stCondLst>
                                    <p:cond delay="500"/>
                                  </p:stCondLst>
                                  <p:childTnLst>
                                    <p:set>
                                      <p:cBhvr>
                                        <p:cTn id="71" dur="1" fill="hold">
                                          <p:stCondLst>
                                            <p:cond delay="0"/>
                                          </p:stCondLst>
                                        </p:cTn>
                                        <p:tgtEl>
                                          <p:spTgt spid="9"/>
                                        </p:tgtEl>
                                        <p:attrNameLst>
                                          <p:attrName>style.visibility</p:attrName>
                                        </p:attrNameLst>
                                      </p:cBhvr>
                                      <p:to>
                                        <p:strVal val="visible"/>
                                      </p:to>
                                    </p:set>
                                    <p:anim calcmode="lin" valueType="num">
                                      <p:cBhvr additive="base">
                                        <p:cTn id="72" dur="5000" fill="hold"/>
                                        <p:tgtEl>
                                          <p:spTgt spid="9"/>
                                        </p:tgtEl>
                                        <p:attrNameLst>
                                          <p:attrName>ppt_x</p:attrName>
                                        </p:attrNameLst>
                                      </p:cBhvr>
                                      <p:tavLst>
                                        <p:tav tm="0">
                                          <p:val>
                                            <p:strVal val="0-#ppt_w/2"/>
                                          </p:val>
                                        </p:tav>
                                        <p:tav tm="100000">
                                          <p:val>
                                            <p:strVal val="#ppt_x"/>
                                          </p:val>
                                        </p:tav>
                                      </p:tavLst>
                                    </p:anim>
                                    <p:anim calcmode="lin" valueType="num">
                                      <p:cBhvr additive="base">
                                        <p:cTn id="73"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B429A5E8-9EC6-F8D3-D679-8F0E1A9F6FB9}"/>
              </a:ext>
            </a:extLst>
          </p:cNvPr>
          <p:cNvSpPr txBox="1">
            <a:spLocks/>
          </p:cNvSpPr>
          <p:nvPr/>
        </p:nvSpPr>
        <p:spPr>
          <a:xfrm>
            <a:off x="911635" y="256006"/>
            <a:ext cx="8705531" cy="558435"/>
          </a:xfrm>
          <a:prstGeom prst="rect">
            <a:avLst/>
          </a:prstGeom>
        </p:spPr>
        <p:txBody>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Features: Video tutorials</a:t>
            </a:r>
            <a:endParaRPr lang="en-GB" dirty="0"/>
          </a:p>
        </p:txBody>
      </p:sp>
      <mc:AlternateContent xmlns:mc="http://schemas.openxmlformats.org/markup-compatibility/2006" xmlns:pslz="http://schemas.microsoft.com/office/powerpoint/2016/slidezoom">
        <mc:Choice Requires="pslz">
          <p:graphicFrame>
            <p:nvGraphicFramePr>
              <p:cNvPr id="23" name="Ссылка на слайд 22">
                <a:extLst>
                  <a:ext uri="{FF2B5EF4-FFF2-40B4-BE49-F238E27FC236}">
                    <a16:creationId xmlns:a16="http://schemas.microsoft.com/office/drawing/2014/main" id="{97864CF4-0F71-42BF-C8C5-F24F013C0FA8}"/>
                  </a:ext>
                </a:extLst>
              </p:cNvPr>
              <p:cNvGraphicFramePr>
                <a:graphicFrameLocks noChangeAspect="1"/>
              </p:cNvGraphicFramePr>
              <p:nvPr>
                <p:extLst>
                  <p:ext uri="{D42A27DB-BD31-4B8C-83A1-F6EECF244321}">
                    <p14:modId xmlns:p14="http://schemas.microsoft.com/office/powerpoint/2010/main" val="3100299479"/>
                  </p:ext>
                </p:extLst>
              </p:nvPr>
            </p:nvGraphicFramePr>
            <p:xfrm>
              <a:off x="651344" y="1507247"/>
              <a:ext cx="5444656" cy="3062619"/>
            </p:xfrm>
            <a:graphic>
              <a:graphicData uri="http://schemas.microsoft.com/office/powerpoint/2016/slidezoom">
                <pslz:sldZm>
                  <pslz:sldZmObj sldId="298" cId="3612638570">
                    <pslz:zmPr id="{A29B3650-D2BC-4B96-968D-F98A38E3A34D}" returnToParent="0" transitionDur="1000">
                      <p166:blipFill xmlns:p166="http://schemas.microsoft.com/office/powerpoint/2016/6/main">
                        <a:blip r:embed="rId2"/>
                        <a:stretch>
                          <a:fillRect/>
                        </a:stretch>
                      </p166:blipFill>
                      <p166:spPr xmlns:p166="http://schemas.microsoft.com/office/powerpoint/2016/6/main">
                        <a:xfrm>
                          <a:off x="0" y="0"/>
                          <a:ext cx="5444656" cy="3062619"/>
                        </a:xfrm>
                        <a:prstGeom prst="rect">
                          <a:avLst/>
                        </a:prstGeom>
                        <a:ln w="3175">
                          <a:solidFill>
                            <a:prstClr val="ltGray"/>
                          </a:solidFill>
                        </a:ln>
                      </p166:spPr>
                    </pslz:zmPr>
                  </pslz:sldZmObj>
                </pslz:sldZm>
              </a:graphicData>
            </a:graphic>
          </p:graphicFrame>
        </mc:Choice>
        <mc:Fallback xmlns="">
          <p:pic>
            <p:nvPicPr>
              <p:cNvPr id="23" name="Ссылка на слайд 22">
                <a:hlinkClick r:id="rId3" action="ppaction://hlinksldjump"/>
                <a:extLst>
                  <a:ext uri="{FF2B5EF4-FFF2-40B4-BE49-F238E27FC236}">
                    <a16:creationId xmlns:a16="http://schemas.microsoft.com/office/drawing/2014/main" id="{97864CF4-0F71-42BF-C8C5-F24F013C0FA8}"/>
                  </a:ext>
                </a:extLst>
              </p:cNvPr>
              <p:cNvPicPr>
                <a:picLocks noGrp="1" noRot="1" noChangeAspect="1" noMove="1" noResize="1" noEditPoints="1" noAdjustHandles="1" noChangeArrowheads="1" noChangeShapeType="1"/>
              </p:cNvPicPr>
              <p:nvPr/>
            </p:nvPicPr>
            <p:blipFill>
              <a:blip r:embed="rId4"/>
              <a:stretch>
                <a:fillRect/>
              </a:stretch>
            </p:blipFill>
            <p:spPr>
              <a:xfrm>
                <a:off x="651344" y="1507247"/>
                <a:ext cx="5444656" cy="3062619"/>
              </a:xfrm>
              <a:prstGeom prst="rect">
                <a:avLst/>
              </a:prstGeom>
              <a:ln w="3175">
                <a:solidFill>
                  <a:prstClr val="ltGray"/>
                </a:solidFill>
              </a:ln>
            </p:spPr>
          </p:pic>
        </mc:Fallback>
      </mc:AlternateContent>
      <p:sp>
        <p:nvSpPr>
          <p:cNvPr id="28" name="Прямоугольник 27">
            <a:extLst>
              <a:ext uri="{FF2B5EF4-FFF2-40B4-BE49-F238E27FC236}">
                <a16:creationId xmlns:a16="http://schemas.microsoft.com/office/drawing/2014/main" id="{8BE28103-38C0-4D16-0ECF-25AFF8A9314B}"/>
              </a:ext>
            </a:extLst>
          </p:cNvPr>
          <p:cNvSpPr/>
          <p:nvPr/>
        </p:nvSpPr>
        <p:spPr>
          <a:xfrm>
            <a:off x="7070856" y="1507247"/>
            <a:ext cx="3039466" cy="764946"/>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hlinkClick r:id="rId5">
                  <a:extLst>
                    <a:ext uri="{A12FA001-AC4F-418D-AE19-62706E023703}">
                      <ahyp:hlinkClr xmlns:ahyp="http://schemas.microsoft.com/office/drawing/2018/hyperlinkcolor" val="tx"/>
                    </a:ext>
                  </a:extLst>
                </a:hlinkClick>
              </a:rPr>
              <a:t>User guide</a:t>
            </a:r>
            <a:endParaRPr lang="en-GB" sz="2400" dirty="0">
              <a:solidFill>
                <a:schemeClr val="accent1"/>
              </a:solidFill>
            </a:endParaRPr>
          </a:p>
        </p:txBody>
      </p:sp>
      <p:pic>
        <p:nvPicPr>
          <p:cNvPr id="29" name="Рисунок 28">
            <a:extLst>
              <a:ext uri="{FF2B5EF4-FFF2-40B4-BE49-F238E27FC236}">
                <a16:creationId xmlns:a16="http://schemas.microsoft.com/office/drawing/2014/main" id="{11147460-55DF-1FC9-0A43-E6C36497FAF5}"/>
              </a:ext>
            </a:extLst>
          </p:cNvPr>
          <p:cNvPicPr>
            <a:picLocks noChangeAspect="1"/>
          </p:cNvPicPr>
          <p:nvPr/>
        </p:nvPicPr>
        <p:blipFill>
          <a:blip r:embed="rId6"/>
          <a:stretch>
            <a:fillRect/>
          </a:stretch>
        </p:blipFill>
        <p:spPr>
          <a:xfrm>
            <a:off x="6862486" y="2469830"/>
            <a:ext cx="3591121" cy="3388803"/>
          </a:xfrm>
          <a:prstGeom prst="rect">
            <a:avLst/>
          </a:prstGeom>
        </p:spPr>
      </p:pic>
    </p:spTree>
    <p:extLst>
      <p:ext uri="{BB962C8B-B14F-4D97-AF65-F5344CB8AC3E}">
        <p14:creationId xmlns:p14="http://schemas.microsoft.com/office/powerpoint/2010/main" val="1616940809"/>
      </p:ext>
    </p:extLst>
  </p:cSld>
  <p:clrMapOvr>
    <a:masterClrMapping/>
  </p:clrMapOvr>
  <p:transition spd="slow" advClick="0" advTm="492">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B7705A5-EA06-C154-8D46-A34E94025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 y="0"/>
            <a:ext cx="12189173" cy="6858000"/>
          </a:xfrm>
          <a:prstGeom prst="rect">
            <a:avLst/>
          </a:prstGeom>
        </p:spPr>
      </p:pic>
    </p:spTree>
    <p:extLst>
      <p:ext uri="{BB962C8B-B14F-4D97-AF65-F5344CB8AC3E}">
        <p14:creationId xmlns:p14="http://schemas.microsoft.com/office/powerpoint/2010/main" val="36126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r_presentation">
            <a:hlinkClick r:id="" action="ppaction://media"/>
            <a:extLst>
              <a:ext uri="{FF2B5EF4-FFF2-40B4-BE49-F238E27FC236}">
                <a16:creationId xmlns:a16="http://schemas.microsoft.com/office/drawing/2014/main" id="{EF9CB01A-E3C0-898C-691F-9718630ED6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051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4E1A7E1-BBD6-1C23-D30F-BA5BC1FDD604}"/>
              </a:ext>
            </a:extLst>
          </p:cNvPr>
          <p:cNvSpPr>
            <a:spLocks noGrp="1"/>
          </p:cNvSpPr>
          <p:nvPr>
            <p:ph type="ctrTitle"/>
          </p:nvPr>
        </p:nvSpPr>
        <p:spPr/>
        <p:txBody>
          <a:bodyPr/>
          <a:lstStyle/>
          <a:p>
            <a:r>
              <a:rPr lang="en-US" b="1" dirty="0"/>
              <a:t>FEATURES OVERVIEW</a:t>
            </a:r>
            <a:endParaRPr lang="en-GB" b="1" dirty="0"/>
          </a:p>
        </p:txBody>
      </p:sp>
    </p:spTree>
    <p:extLst>
      <p:ext uri="{BB962C8B-B14F-4D97-AF65-F5344CB8AC3E}">
        <p14:creationId xmlns:p14="http://schemas.microsoft.com/office/powerpoint/2010/main" val="2850558095"/>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2"/>
          <a:stretch>
            <a:fillRect/>
          </a:stretch>
        </p:blipFill>
        <p:spPr>
          <a:xfrm>
            <a:off x="0" y="1015007"/>
            <a:ext cx="12192000" cy="2883893"/>
          </a:xfrm>
          <a:prstGeom prst="rect">
            <a:avLst/>
          </a:prstGeom>
        </p:spPr>
      </p:pic>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a:xfrm>
            <a:off x="695325" y="1398727"/>
            <a:ext cx="1846672" cy="503826"/>
          </a:xfrm>
        </p:spPr>
        <p:txBody>
          <a:bodyPr>
            <a:normAutofit/>
          </a:bodyPr>
          <a:lstStyle/>
          <a:p>
            <a:r>
              <a:rPr lang="en-US" b="1" dirty="0">
                <a:solidFill>
                  <a:schemeClr val="bg1"/>
                </a:solidFill>
              </a:rPr>
              <a:t>Wholesale</a:t>
            </a:r>
            <a:endParaRPr lang="en-GB" b="1" dirty="0">
              <a:solidFill>
                <a:schemeClr val="bg1"/>
              </a:solidFill>
            </a:endParaRPr>
          </a:p>
        </p:txBody>
      </p:sp>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Sales</a:t>
            </a:r>
            <a:endParaRPr lang="en-GB" dirty="0"/>
          </a:p>
        </p:txBody>
      </p:sp>
      <p:pic>
        <p:nvPicPr>
          <p:cNvPr id="3" name="Рисунок 2">
            <a:extLst>
              <a:ext uri="{FF2B5EF4-FFF2-40B4-BE49-F238E27FC236}">
                <a16:creationId xmlns:a16="http://schemas.microsoft.com/office/drawing/2014/main" id="{BBFCAD3A-4755-5B12-F744-D018E5921776}"/>
              </a:ext>
            </a:extLst>
          </p:cNvPr>
          <p:cNvPicPr>
            <a:picLocks noChangeAspect="1"/>
          </p:cNvPicPr>
          <p:nvPr/>
        </p:nvPicPr>
        <p:blipFill>
          <a:blip r:embed="rId3"/>
          <a:stretch>
            <a:fillRect/>
          </a:stretch>
        </p:blipFill>
        <p:spPr>
          <a:xfrm>
            <a:off x="381404" y="2031928"/>
            <a:ext cx="11371136" cy="1847088"/>
          </a:xfrm>
          <a:prstGeom prst="rect">
            <a:avLst/>
          </a:prstGeom>
        </p:spPr>
      </p:pic>
      <p:sp>
        <p:nvSpPr>
          <p:cNvPr id="10" name="Заголовок 4">
            <a:extLst>
              <a:ext uri="{FF2B5EF4-FFF2-40B4-BE49-F238E27FC236}">
                <a16:creationId xmlns:a16="http://schemas.microsoft.com/office/drawing/2014/main" id="{C986202E-A7EF-67B8-CBC2-CA149D9CC172}"/>
              </a:ext>
            </a:extLst>
          </p:cNvPr>
          <p:cNvSpPr txBox="1">
            <a:spLocks/>
          </p:cNvSpPr>
          <p:nvPr/>
        </p:nvSpPr>
        <p:spPr>
          <a:xfrm>
            <a:off x="3619954" y="1398727"/>
            <a:ext cx="2083388" cy="50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E-commerce</a:t>
            </a:r>
            <a:endParaRPr lang="en-GB" b="1" dirty="0">
              <a:solidFill>
                <a:schemeClr val="bg1"/>
              </a:solidFill>
            </a:endParaRPr>
          </a:p>
        </p:txBody>
      </p:sp>
      <p:sp>
        <p:nvSpPr>
          <p:cNvPr id="12" name="Заголовок 4">
            <a:extLst>
              <a:ext uri="{FF2B5EF4-FFF2-40B4-BE49-F238E27FC236}">
                <a16:creationId xmlns:a16="http://schemas.microsoft.com/office/drawing/2014/main" id="{47823B4C-C967-C8E2-9BBD-E8A3003B1137}"/>
              </a:ext>
            </a:extLst>
          </p:cNvPr>
          <p:cNvSpPr txBox="1">
            <a:spLocks/>
          </p:cNvSpPr>
          <p:nvPr/>
        </p:nvSpPr>
        <p:spPr>
          <a:xfrm>
            <a:off x="7086099" y="1398727"/>
            <a:ext cx="2083388" cy="50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Retail</a:t>
            </a:r>
            <a:endParaRPr lang="en-GB" b="1" dirty="0">
              <a:solidFill>
                <a:schemeClr val="bg1"/>
              </a:solidFill>
            </a:endParaRPr>
          </a:p>
        </p:txBody>
      </p:sp>
      <p:sp>
        <p:nvSpPr>
          <p:cNvPr id="13" name="Заголовок 4">
            <a:extLst>
              <a:ext uri="{FF2B5EF4-FFF2-40B4-BE49-F238E27FC236}">
                <a16:creationId xmlns:a16="http://schemas.microsoft.com/office/drawing/2014/main" id="{A8AD5A7C-D9C4-1C2E-7DCD-F560FDF03BA9}"/>
              </a:ext>
            </a:extLst>
          </p:cNvPr>
          <p:cNvSpPr txBox="1">
            <a:spLocks/>
          </p:cNvSpPr>
          <p:nvPr/>
        </p:nvSpPr>
        <p:spPr>
          <a:xfrm>
            <a:off x="9724572" y="1344118"/>
            <a:ext cx="2083388" cy="55843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Consignment</a:t>
            </a:r>
            <a:endParaRPr lang="en-GB" b="1" dirty="0">
              <a:solidFill>
                <a:schemeClr val="bg1"/>
              </a:solidFill>
            </a:endParaRPr>
          </a:p>
        </p:txBody>
      </p:sp>
      <p:sp>
        <p:nvSpPr>
          <p:cNvPr id="14" name="TextBox 13">
            <a:extLst>
              <a:ext uri="{FF2B5EF4-FFF2-40B4-BE49-F238E27FC236}">
                <a16:creationId xmlns:a16="http://schemas.microsoft.com/office/drawing/2014/main" id="{F7277582-AB3A-87F6-689A-0C4AE58E3CB1}"/>
              </a:ext>
            </a:extLst>
          </p:cNvPr>
          <p:cNvSpPr txBox="1"/>
          <p:nvPr/>
        </p:nvSpPr>
        <p:spPr>
          <a:xfrm>
            <a:off x="538842" y="4656384"/>
            <a:ext cx="11114315" cy="1938992"/>
          </a:xfrm>
          <a:prstGeom prst="rect">
            <a:avLst/>
          </a:prstGeom>
          <a:noFill/>
        </p:spPr>
        <p:txBody>
          <a:bodyPr wrap="square" rtlCol="0">
            <a:spAutoFit/>
          </a:bodyPr>
          <a:lstStyle/>
          <a:p>
            <a:pPr algn="l"/>
            <a:r>
              <a:rPr lang="en-US" sz="4000" dirty="0">
                <a:solidFill>
                  <a:srgbClr val="000000"/>
                </a:solidFill>
                <a:latin typeface="-apple-system"/>
              </a:rPr>
              <a:t>Sales orders – Discounts – Shipping</a:t>
            </a:r>
            <a:r>
              <a:rPr lang="ru-RU" sz="4000" dirty="0">
                <a:solidFill>
                  <a:srgbClr val="000000"/>
                </a:solidFill>
                <a:latin typeface="-apple-system"/>
              </a:rPr>
              <a:t> - </a:t>
            </a:r>
            <a:r>
              <a:rPr lang="en-US" sz="4000" dirty="0" err="1">
                <a:solidFill>
                  <a:srgbClr val="000000"/>
                </a:solidFill>
                <a:latin typeface="-apple-system"/>
              </a:rPr>
              <a:t>Dropshipping</a:t>
            </a:r>
            <a:endParaRPr lang="en-US" sz="4000" dirty="0">
              <a:solidFill>
                <a:srgbClr val="000000"/>
              </a:solidFill>
              <a:latin typeface="-apple-system"/>
            </a:endParaRPr>
          </a:p>
          <a:p>
            <a:pPr algn="l"/>
            <a:endParaRPr lang="en-US" sz="4000" dirty="0">
              <a:solidFill>
                <a:srgbClr val="000000"/>
              </a:solidFill>
              <a:latin typeface="-apple-system"/>
            </a:endParaRPr>
          </a:p>
          <a:p>
            <a:pPr algn="l"/>
            <a:endParaRPr lang="en-GB" sz="4000" b="0" i="0" dirty="0">
              <a:solidFill>
                <a:srgbClr val="000000"/>
              </a:solidFill>
              <a:effectLst/>
              <a:latin typeface="-apple-system"/>
            </a:endParaRPr>
          </a:p>
        </p:txBody>
      </p:sp>
      <p:pic>
        <p:nvPicPr>
          <p:cNvPr id="2" name="Graphic 15">
            <a:extLst>
              <a:ext uri="{FF2B5EF4-FFF2-40B4-BE49-F238E27FC236}">
                <a16:creationId xmlns:a16="http://schemas.microsoft.com/office/drawing/2014/main" id="{82A1353F-4E59-79AF-7B95-D1A9ABA6F5CF}"/>
              </a:ext>
            </a:extLst>
          </p:cNvPr>
          <p:cNvPicPr>
            <a:picLocks noChangeAspect="1"/>
          </p:cNvPicPr>
          <p:nvPr/>
        </p:nvPicPr>
        <p:blipFill rotWithShape="1">
          <a:blip r:embed="rId4">
            <a:alphaModFix amt="21000"/>
            <a:extLst>
              <a:ext uri="{96DAC541-7B7A-43D3-8B79-37D633B846F1}">
                <asvg:svgBlip xmlns:asvg="http://schemas.microsoft.com/office/drawing/2016/SVG/main" r:embed="rId5"/>
              </a:ext>
            </a:extLst>
          </a:blip>
          <a:srcRect l="8705" r="8705"/>
          <a:stretch/>
        </p:blipFill>
        <p:spPr>
          <a:xfrm>
            <a:off x="0" y="538395"/>
            <a:ext cx="12192000" cy="6381750"/>
          </a:xfrm>
          <a:prstGeom prst="rect">
            <a:avLst/>
          </a:prstGeom>
        </p:spPr>
      </p:pic>
    </p:spTree>
    <p:extLst>
      <p:ext uri="{BB962C8B-B14F-4D97-AF65-F5344CB8AC3E}">
        <p14:creationId xmlns:p14="http://schemas.microsoft.com/office/powerpoint/2010/main" val="2210173924"/>
      </p:ext>
    </p:extLst>
  </p:cSld>
  <p:clrMapOvr>
    <a:masterClrMapping/>
  </p:clrMapOvr>
  <p:transition spd="med">
    <p:pull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1D0466F-4857-ADB1-C7E1-98CF49B495D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2099844"/>
            <a:ext cx="12192000" cy="4572000"/>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Sales</a:t>
            </a:r>
            <a:endParaRPr lang="en-GB" dirty="0"/>
          </a:p>
        </p:txBody>
      </p:sp>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3"/>
          <a:stretch>
            <a:fillRect/>
          </a:stretch>
        </p:blipFill>
        <p:spPr>
          <a:xfrm>
            <a:off x="0" y="1015007"/>
            <a:ext cx="12192000" cy="1207493"/>
          </a:xfrm>
          <a:prstGeom prst="rect">
            <a:avLst/>
          </a:prstGeom>
        </p:spPr>
      </p:pic>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a:xfrm>
            <a:off x="695324" y="1398727"/>
            <a:ext cx="8766175" cy="503826"/>
          </a:xfrm>
        </p:spPr>
        <p:txBody>
          <a:bodyPr>
            <a:normAutofit/>
          </a:bodyPr>
          <a:lstStyle/>
          <a:p>
            <a:r>
              <a:rPr lang="en-US" b="1" dirty="0">
                <a:solidFill>
                  <a:schemeClr val="bg1"/>
                </a:solidFill>
              </a:rPr>
              <a:t>Flexible workflows</a:t>
            </a:r>
            <a:endParaRPr lang="en-GB" b="1" dirty="0">
              <a:solidFill>
                <a:schemeClr val="bg1"/>
              </a:solidFill>
            </a:endParaRPr>
          </a:p>
        </p:txBody>
      </p:sp>
      <p:sp>
        <p:nvSpPr>
          <p:cNvPr id="2" name="Прямоугольник 1">
            <a:extLst>
              <a:ext uri="{FF2B5EF4-FFF2-40B4-BE49-F238E27FC236}">
                <a16:creationId xmlns:a16="http://schemas.microsoft.com/office/drawing/2014/main" id="{90B79CAB-71E1-B914-5FF8-47FA9E50739E}"/>
              </a:ext>
            </a:extLst>
          </p:cNvPr>
          <p:cNvSpPr/>
          <p:nvPr/>
        </p:nvSpPr>
        <p:spPr>
          <a:xfrm>
            <a:off x="695324"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Quote</a:t>
            </a:r>
            <a:endParaRPr lang="en-GB" sz="1600" dirty="0">
              <a:solidFill>
                <a:schemeClr val="tx1"/>
              </a:solidFill>
            </a:endParaRPr>
          </a:p>
        </p:txBody>
      </p:sp>
      <p:cxnSp>
        <p:nvCxnSpPr>
          <p:cNvPr id="4" name="Прямая со стрелкой 3">
            <a:extLst>
              <a:ext uri="{FF2B5EF4-FFF2-40B4-BE49-F238E27FC236}">
                <a16:creationId xmlns:a16="http://schemas.microsoft.com/office/drawing/2014/main" id="{6F00F426-CEF0-9961-8974-23D73C6AD690}"/>
              </a:ext>
            </a:extLst>
          </p:cNvPr>
          <p:cNvCxnSpPr/>
          <p:nvPr/>
        </p:nvCxnSpPr>
        <p:spPr>
          <a:xfrm>
            <a:off x="1988866" y="279193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2BFDEB87-D210-FE9B-7672-F7A9D26EB2DF}"/>
              </a:ext>
            </a:extLst>
          </p:cNvPr>
          <p:cNvSpPr/>
          <p:nvPr/>
        </p:nvSpPr>
        <p:spPr>
          <a:xfrm>
            <a:off x="2947871"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Order</a:t>
            </a:r>
            <a:endParaRPr lang="en-GB" sz="1600" dirty="0">
              <a:solidFill>
                <a:schemeClr val="tx1"/>
              </a:solidFill>
            </a:endParaRPr>
          </a:p>
        </p:txBody>
      </p:sp>
      <p:sp>
        <p:nvSpPr>
          <p:cNvPr id="8" name="Прямоугольник 7">
            <a:extLst>
              <a:ext uri="{FF2B5EF4-FFF2-40B4-BE49-F238E27FC236}">
                <a16:creationId xmlns:a16="http://schemas.microsoft.com/office/drawing/2014/main" id="{4DC6B5D4-3966-AAAF-B637-3919213F24FB}"/>
              </a:ext>
            </a:extLst>
          </p:cNvPr>
          <p:cNvSpPr/>
          <p:nvPr/>
        </p:nvSpPr>
        <p:spPr>
          <a:xfrm>
            <a:off x="5200418"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Prepayment</a:t>
            </a:r>
            <a:endParaRPr lang="en-GB" sz="1600" dirty="0">
              <a:solidFill>
                <a:schemeClr val="tx1"/>
              </a:solidFill>
            </a:endParaRPr>
          </a:p>
        </p:txBody>
      </p:sp>
      <p:cxnSp>
        <p:nvCxnSpPr>
          <p:cNvPr id="10" name="Прямая со стрелкой 9">
            <a:extLst>
              <a:ext uri="{FF2B5EF4-FFF2-40B4-BE49-F238E27FC236}">
                <a16:creationId xmlns:a16="http://schemas.microsoft.com/office/drawing/2014/main" id="{B41FE1A9-94DD-C8C3-4504-4E823DBEC696}"/>
              </a:ext>
            </a:extLst>
          </p:cNvPr>
          <p:cNvCxnSpPr/>
          <p:nvPr/>
        </p:nvCxnSpPr>
        <p:spPr>
          <a:xfrm>
            <a:off x="6493960" y="279193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4C6F6797-1FA7-BBA4-2B0B-4310AB0EDE2C}"/>
              </a:ext>
            </a:extLst>
          </p:cNvPr>
          <p:cNvSpPr/>
          <p:nvPr/>
        </p:nvSpPr>
        <p:spPr>
          <a:xfrm>
            <a:off x="7452965"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Invoice</a:t>
            </a:r>
            <a:endParaRPr lang="en-GB" sz="1600" dirty="0">
              <a:solidFill>
                <a:schemeClr val="tx1"/>
              </a:solidFill>
            </a:endParaRPr>
          </a:p>
        </p:txBody>
      </p:sp>
      <p:cxnSp>
        <p:nvCxnSpPr>
          <p:cNvPr id="12" name="Прямая со стрелкой 11">
            <a:extLst>
              <a:ext uri="{FF2B5EF4-FFF2-40B4-BE49-F238E27FC236}">
                <a16:creationId xmlns:a16="http://schemas.microsoft.com/office/drawing/2014/main" id="{B900FFFD-D9CE-8426-74C7-1C05C28AF510}"/>
              </a:ext>
            </a:extLst>
          </p:cNvPr>
          <p:cNvCxnSpPr/>
          <p:nvPr/>
        </p:nvCxnSpPr>
        <p:spPr>
          <a:xfrm>
            <a:off x="4241413" y="279193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8C48C0E1-26A3-5375-A81A-F07AD6BF70D3}"/>
              </a:ext>
            </a:extLst>
          </p:cNvPr>
          <p:cNvCxnSpPr/>
          <p:nvPr/>
        </p:nvCxnSpPr>
        <p:spPr>
          <a:xfrm>
            <a:off x="8776300" y="279193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a16="http://schemas.microsoft.com/office/drawing/2014/main" id="{7CD9D572-6F4A-6D11-6F8E-EB5D2BF6CA0C}"/>
              </a:ext>
            </a:extLst>
          </p:cNvPr>
          <p:cNvSpPr/>
          <p:nvPr/>
        </p:nvSpPr>
        <p:spPr>
          <a:xfrm>
            <a:off x="9735305" y="243555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Cash Receipt</a:t>
            </a:r>
            <a:endParaRPr lang="en-GB" sz="1600" dirty="0">
              <a:solidFill>
                <a:schemeClr val="tx1"/>
              </a:solidFill>
            </a:endParaRPr>
          </a:p>
        </p:txBody>
      </p:sp>
      <p:sp>
        <p:nvSpPr>
          <p:cNvPr id="23" name="Прямоугольник 22">
            <a:extLst>
              <a:ext uri="{FF2B5EF4-FFF2-40B4-BE49-F238E27FC236}">
                <a16:creationId xmlns:a16="http://schemas.microsoft.com/office/drawing/2014/main" id="{23DE94C1-7337-560E-CEF1-FEF8C5706422}"/>
              </a:ext>
            </a:extLst>
          </p:cNvPr>
          <p:cNvSpPr/>
          <p:nvPr/>
        </p:nvSpPr>
        <p:spPr>
          <a:xfrm>
            <a:off x="695324" y="350516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Order</a:t>
            </a:r>
            <a:endParaRPr lang="en-GB" sz="1600" dirty="0">
              <a:solidFill>
                <a:schemeClr val="tx1"/>
              </a:solidFill>
            </a:endParaRPr>
          </a:p>
        </p:txBody>
      </p:sp>
      <p:sp>
        <p:nvSpPr>
          <p:cNvPr id="26" name="Прямоугольник 25">
            <a:extLst>
              <a:ext uri="{FF2B5EF4-FFF2-40B4-BE49-F238E27FC236}">
                <a16:creationId xmlns:a16="http://schemas.microsoft.com/office/drawing/2014/main" id="{97C63BD1-333B-26EF-341C-3C9958D5C818}"/>
              </a:ext>
            </a:extLst>
          </p:cNvPr>
          <p:cNvSpPr/>
          <p:nvPr/>
        </p:nvSpPr>
        <p:spPr>
          <a:xfrm>
            <a:off x="2947871" y="350516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Invoice</a:t>
            </a:r>
            <a:endParaRPr lang="en-GB" sz="1600" dirty="0">
              <a:solidFill>
                <a:schemeClr val="tx1"/>
              </a:solidFill>
            </a:endParaRPr>
          </a:p>
        </p:txBody>
      </p:sp>
      <p:cxnSp>
        <p:nvCxnSpPr>
          <p:cNvPr id="27" name="Прямая со стрелкой 26">
            <a:extLst>
              <a:ext uri="{FF2B5EF4-FFF2-40B4-BE49-F238E27FC236}">
                <a16:creationId xmlns:a16="http://schemas.microsoft.com/office/drawing/2014/main" id="{7EA7BEDA-11E3-499E-5925-0F3E64584320}"/>
              </a:ext>
            </a:extLst>
          </p:cNvPr>
          <p:cNvCxnSpPr/>
          <p:nvPr/>
        </p:nvCxnSpPr>
        <p:spPr>
          <a:xfrm>
            <a:off x="1988866" y="386154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31B7FF5B-6326-17DD-56F1-0F48A1EA3C0B}"/>
              </a:ext>
            </a:extLst>
          </p:cNvPr>
          <p:cNvCxnSpPr/>
          <p:nvPr/>
        </p:nvCxnSpPr>
        <p:spPr>
          <a:xfrm>
            <a:off x="4271206" y="386154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Прямоугольник 28">
            <a:extLst>
              <a:ext uri="{FF2B5EF4-FFF2-40B4-BE49-F238E27FC236}">
                <a16:creationId xmlns:a16="http://schemas.microsoft.com/office/drawing/2014/main" id="{D42BD346-38B2-8FBD-D120-3DA09AE1345F}"/>
              </a:ext>
            </a:extLst>
          </p:cNvPr>
          <p:cNvSpPr/>
          <p:nvPr/>
        </p:nvSpPr>
        <p:spPr>
          <a:xfrm>
            <a:off x="5230211" y="350516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Cash Receipt</a:t>
            </a:r>
            <a:endParaRPr lang="en-GB" sz="1600" dirty="0">
              <a:solidFill>
                <a:schemeClr val="tx1"/>
              </a:solidFill>
            </a:endParaRPr>
          </a:p>
        </p:txBody>
      </p:sp>
      <p:sp>
        <p:nvSpPr>
          <p:cNvPr id="36" name="Прямоугольник 35">
            <a:extLst>
              <a:ext uri="{FF2B5EF4-FFF2-40B4-BE49-F238E27FC236}">
                <a16:creationId xmlns:a16="http://schemas.microsoft.com/office/drawing/2014/main" id="{F2EDE96E-71DD-65FF-2D0C-71DEB1A962FC}"/>
              </a:ext>
            </a:extLst>
          </p:cNvPr>
          <p:cNvSpPr/>
          <p:nvPr/>
        </p:nvSpPr>
        <p:spPr>
          <a:xfrm>
            <a:off x="695324" y="4574320"/>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Sales Invoice</a:t>
            </a:r>
            <a:endParaRPr lang="en-GB" sz="1600" dirty="0">
              <a:solidFill>
                <a:schemeClr val="tx1"/>
              </a:solidFill>
            </a:endParaRPr>
          </a:p>
        </p:txBody>
      </p:sp>
      <p:cxnSp>
        <p:nvCxnSpPr>
          <p:cNvPr id="38" name="Прямая со стрелкой 37">
            <a:extLst>
              <a:ext uri="{FF2B5EF4-FFF2-40B4-BE49-F238E27FC236}">
                <a16:creationId xmlns:a16="http://schemas.microsoft.com/office/drawing/2014/main" id="{81AD0D37-E0F2-85AA-EA23-39E30C31F0BA}"/>
              </a:ext>
            </a:extLst>
          </p:cNvPr>
          <p:cNvCxnSpPr/>
          <p:nvPr/>
        </p:nvCxnSpPr>
        <p:spPr>
          <a:xfrm>
            <a:off x="2018659" y="4930706"/>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Прямоугольник 38">
            <a:extLst>
              <a:ext uri="{FF2B5EF4-FFF2-40B4-BE49-F238E27FC236}">
                <a16:creationId xmlns:a16="http://schemas.microsoft.com/office/drawing/2014/main" id="{D8183F30-76E3-ECDC-6996-AE11D21B6FF5}"/>
              </a:ext>
            </a:extLst>
          </p:cNvPr>
          <p:cNvSpPr/>
          <p:nvPr/>
        </p:nvSpPr>
        <p:spPr>
          <a:xfrm>
            <a:off x="2977664" y="4574320"/>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Cash Receipt</a:t>
            </a:r>
            <a:endParaRPr lang="en-GB" sz="1600" dirty="0">
              <a:solidFill>
                <a:schemeClr val="tx1"/>
              </a:solidFill>
            </a:endParaRPr>
          </a:p>
        </p:txBody>
      </p:sp>
      <p:sp>
        <p:nvSpPr>
          <p:cNvPr id="40" name="Прямоугольник 39">
            <a:extLst>
              <a:ext uri="{FF2B5EF4-FFF2-40B4-BE49-F238E27FC236}">
                <a16:creationId xmlns:a16="http://schemas.microsoft.com/office/drawing/2014/main" id="{1E93F114-69CC-28A4-0F48-676739644A2E}"/>
              </a:ext>
            </a:extLst>
          </p:cNvPr>
          <p:cNvSpPr/>
          <p:nvPr/>
        </p:nvSpPr>
        <p:spPr>
          <a:xfrm>
            <a:off x="695324" y="5643479"/>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Cash Sale</a:t>
            </a:r>
            <a:endParaRPr lang="en-GB" sz="1600" dirty="0">
              <a:solidFill>
                <a:schemeClr val="tx1"/>
              </a:solidFill>
            </a:endParaRPr>
          </a:p>
        </p:txBody>
      </p:sp>
      <p:sp>
        <p:nvSpPr>
          <p:cNvPr id="3" name="Прямоугольник 2">
            <a:extLst>
              <a:ext uri="{FF2B5EF4-FFF2-40B4-BE49-F238E27FC236}">
                <a16:creationId xmlns:a16="http://schemas.microsoft.com/office/drawing/2014/main" id="{14B44807-6406-1F9D-F2D7-D83F496D2EF7}"/>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Овал 12">
            <a:extLst>
              <a:ext uri="{FF2B5EF4-FFF2-40B4-BE49-F238E27FC236}">
                <a16:creationId xmlns:a16="http://schemas.microsoft.com/office/drawing/2014/main" id="{F63B21AE-1C32-5C34-6499-5F79AE96F3DB}"/>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Овал 13">
            <a:extLst>
              <a:ext uri="{FF2B5EF4-FFF2-40B4-BE49-F238E27FC236}">
                <a16:creationId xmlns:a16="http://schemas.microsoft.com/office/drawing/2014/main" id="{51CC1555-DB50-B7B7-89B1-8895A83FC679}"/>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Овал 14">
            <a:extLst>
              <a:ext uri="{FF2B5EF4-FFF2-40B4-BE49-F238E27FC236}">
                <a16:creationId xmlns:a16="http://schemas.microsoft.com/office/drawing/2014/main" id="{23B540ED-8306-1BDF-4A42-EC9DB30F4F08}"/>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Овал 16">
            <a:extLst>
              <a:ext uri="{FF2B5EF4-FFF2-40B4-BE49-F238E27FC236}">
                <a16:creationId xmlns:a16="http://schemas.microsoft.com/office/drawing/2014/main" id="{0AA1630E-5A52-EDD4-FEC7-4C64C6348610}"/>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02611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
                                        <p:tgtEl>
                                          <p:spTgt spid="2"/>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
                                        <p:tgtEl>
                                          <p:spTgt spid="4"/>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
                                        <p:tgtEl>
                                          <p:spTgt spid="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
                                        <p:tgtEl>
                                          <p:spTgt spid="11"/>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
                                        <p:tgtEl>
                                          <p:spTgt spid="19"/>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00"/>
                                        <p:tgtEl>
                                          <p:spTgt spid="23"/>
                                        </p:tgtEl>
                                      </p:cBhvr>
                                    </p:animEffect>
                                  </p:childTnLst>
                                </p:cTn>
                              </p:par>
                            </p:childTnLst>
                          </p:cTn>
                        </p:par>
                        <p:par>
                          <p:cTn id="43" fill="hold">
                            <p:stCondLst>
                              <p:cond delay="1800"/>
                            </p:stCondLst>
                            <p:childTnLst>
                              <p:par>
                                <p:cTn id="44" presetID="10"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200"/>
                                        <p:tgtEl>
                                          <p:spTgt spid="27"/>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200"/>
                                        <p:tgtEl>
                                          <p:spTgt spid="26"/>
                                        </p:tgtEl>
                                      </p:cBhvr>
                                    </p:animEffect>
                                  </p:childTnLst>
                                </p:cTn>
                              </p:par>
                            </p:childTnLst>
                          </p:cTn>
                        </p:par>
                        <p:par>
                          <p:cTn id="51" fill="hold">
                            <p:stCondLst>
                              <p:cond delay="22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00"/>
                                        <p:tgtEl>
                                          <p:spTgt spid="28"/>
                                        </p:tgtEl>
                                      </p:cBhvr>
                                    </p:animEffect>
                                  </p:childTnLst>
                                </p:cTn>
                              </p:par>
                            </p:childTnLst>
                          </p:cTn>
                        </p:par>
                        <p:par>
                          <p:cTn id="55" fill="hold">
                            <p:stCondLst>
                              <p:cond delay="2400"/>
                            </p:stCondLst>
                            <p:childTnLst>
                              <p:par>
                                <p:cTn id="56" presetID="10" presetClass="entr" presetSubtype="0"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200"/>
                                        <p:tgtEl>
                                          <p:spTgt spid="29"/>
                                        </p:tgtEl>
                                      </p:cBhvr>
                                    </p:animEffect>
                                  </p:childTnLst>
                                </p:cTn>
                              </p:par>
                            </p:childTnLst>
                          </p:cTn>
                        </p:par>
                        <p:par>
                          <p:cTn id="59" fill="hold">
                            <p:stCondLst>
                              <p:cond delay="2600"/>
                            </p:stCondLst>
                            <p:childTnLst>
                              <p:par>
                                <p:cTn id="60" presetID="10" presetClass="entr" presetSubtype="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200"/>
                                        <p:tgtEl>
                                          <p:spTgt spid="36"/>
                                        </p:tgtEl>
                                      </p:cBhvr>
                                    </p:animEffect>
                                  </p:childTnLst>
                                </p:cTn>
                              </p:par>
                            </p:childTnLst>
                          </p:cTn>
                        </p:par>
                        <p:par>
                          <p:cTn id="63" fill="hold">
                            <p:stCondLst>
                              <p:cond delay="2800"/>
                            </p:stCondLst>
                            <p:childTnLst>
                              <p:par>
                                <p:cTn id="64" presetID="10" presetClass="entr" presetSubtype="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200"/>
                                        <p:tgtEl>
                                          <p:spTgt spid="38"/>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200"/>
                                        <p:tgtEl>
                                          <p:spTgt spid="39"/>
                                        </p:tgtEl>
                                      </p:cBhvr>
                                    </p:animEffect>
                                  </p:childTnLst>
                                </p:cTn>
                              </p:par>
                            </p:childTnLst>
                          </p:cTn>
                        </p:par>
                        <p:par>
                          <p:cTn id="71" fill="hold">
                            <p:stCondLst>
                              <p:cond delay="3200"/>
                            </p:stCondLst>
                            <p:childTnLst>
                              <p:par>
                                <p:cTn id="72" presetID="10"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2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1" grpId="0" animBg="1"/>
      <p:bldP spid="20" grpId="0" animBg="1"/>
      <p:bldP spid="23" grpId="0" animBg="1"/>
      <p:bldP spid="26" grpId="0" animBg="1"/>
      <p:bldP spid="29" grpId="0" animBg="1"/>
      <p:bldP spid="36" grpId="0" animBg="1"/>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2113">
            <a:extLst>
              <a:ext uri="{FF2B5EF4-FFF2-40B4-BE49-F238E27FC236}">
                <a16:creationId xmlns:a16="http://schemas.microsoft.com/office/drawing/2014/main" id="{1091A004-F07A-1DE2-D5B4-D74B5F3134ED}"/>
              </a:ext>
            </a:extLst>
          </p:cNvPr>
          <p:cNvGrpSpPr/>
          <p:nvPr/>
        </p:nvGrpSpPr>
        <p:grpSpPr>
          <a:xfrm>
            <a:off x="2182470" y="462652"/>
            <a:ext cx="9792264" cy="5557330"/>
            <a:chOff x="814556" y="1366836"/>
            <a:chExt cx="9764086" cy="5173080"/>
          </a:xfrm>
        </p:grpSpPr>
        <p:sp>
          <p:nvSpPr>
            <p:cNvPr id="7" name="Полилиния: фигура 8">
              <a:extLst>
                <a:ext uri="{FF2B5EF4-FFF2-40B4-BE49-F238E27FC236}">
                  <a16:creationId xmlns:a16="http://schemas.microsoft.com/office/drawing/2014/main" id="{DE4A3DFF-D9EA-27B5-1627-7B40621197F2}"/>
                </a:ext>
              </a:extLst>
            </p:cNvPr>
            <p:cNvSpPr/>
            <p:nvPr/>
          </p:nvSpPr>
          <p:spPr>
            <a:xfrm>
              <a:off x="6572100" y="4153554"/>
              <a:ext cx="266186" cy="174909"/>
            </a:xfrm>
            <a:custGeom>
              <a:avLst/>
              <a:gdLst>
                <a:gd name="connsiteX0" fmla="*/ 119832 w 266186"/>
                <a:gd name="connsiteY0" fmla="*/ 59617 h 174909"/>
                <a:gd name="connsiteX1" fmla="*/ 113619 w 266186"/>
                <a:gd name="connsiteY1" fmla="*/ 79450 h 174909"/>
                <a:gd name="connsiteX2" fmla="*/ 110752 w 266186"/>
                <a:gd name="connsiteY2" fmla="*/ 81481 h 174909"/>
                <a:gd name="connsiteX3" fmla="*/ 94026 w 266186"/>
                <a:gd name="connsiteY3" fmla="*/ 81481 h 174909"/>
                <a:gd name="connsiteX4" fmla="*/ 91517 w 266186"/>
                <a:gd name="connsiteY4" fmla="*/ 80047 h 174909"/>
                <a:gd name="connsiteX5" fmla="*/ 78733 w 266186"/>
                <a:gd name="connsiteY5" fmla="*/ 58064 h 174909"/>
                <a:gd name="connsiteX6" fmla="*/ 41457 w 266186"/>
                <a:gd name="connsiteY6" fmla="*/ 41099 h 174909"/>
                <a:gd name="connsiteX7" fmla="*/ 32019 w 266186"/>
                <a:gd name="connsiteY7" fmla="*/ 49462 h 174909"/>
                <a:gd name="connsiteX8" fmla="*/ 28674 w 266186"/>
                <a:gd name="connsiteY8" fmla="*/ 49462 h 174909"/>
                <a:gd name="connsiteX9" fmla="*/ 14815 w 266186"/>
                <a:gd name="connsiteY9" fmla="*/ 42294 h 174909"/>
                <a:gd name="connsiteX10" fmla="*/ 17323 w 266186"/>
                <a:gd name="connsiteY10" fmla="*/ 66188 h 174909"/>
                <a:gd name="connsiteX11" fmla="*/ 15412 w 266186"/>
                <a:gd name="connsiteY11" fmla="*/ 69294 h 174909"/>
                <a:gd name="connsiteX12" fmla="*/ 0 w 266186"/>
                <a:gd name="connsiteY12" fmla="*/ 74910 h 174909"/>
                <a:gd name="connsiteX13" fmla="*/ 18399 w 266186"/>
                <a:gd name="connsiteY13" fmla="*/ 174909 h 174909"/>
                <a:gd name="connsiteX14" fmla="*/ 55913 w 266186"/>
                <a:gd name="connsiteY14" fmla="*/ 172997 h 174909"/>
                <a:gd name="connsiteX15" fmla="*/ 71445 w 266186"/>
                <a:gd name="connsiteY15" fmla="*/ 156510 h 174909"/>
                <a:gd name="connsiteX16" fmla="*/ 72640 w 266186"/>
                <a:gd name="connsiteY16" fmla="*/ 155674 h 174909"/>
                <a:gd name="connsiteX17" fmla="*/ 136678 w 266186"/>
                <a:gd name="connsiteY17" fmla="*/ 134288 h 174909"/>
                <a:gd name="connsiteX18" fmla="*/ 137753 w 266186"/>
                <a:gd name="connsiteY18" fmla="*/ 134288 h 174909"/>
                <a:gd name="connsiteX19" fmla="*/ 155554 w 266186"/>
                <a:gd name="connsiteY19" fmla="*/ 134288 h 174909"/>
                <a:gd name="connsiteX20" fmla="*/ 172758 w 266186"/>
                <a:gd name="connsiteY20" fmla="*/ 117323 h 174909"/>
                <a:gd name="connsiteX21" fmla="*/ 173834 w 266186"/>
                <a:gd name="connsiteY21" fmla="*/ 116606 h 174909"/>
                <a:gd name="connsiteX22" fmla="*/ 249699 w 266186"/>
                <a:gd name="connsiteY22" fmla="*/ 87813 h 174909"/>
                <a:gd name="connsiteX23" fmla="*/ 251731 w 266186"/>
                <a:gd name="connsiteY23" fmla="*/ 70250 h 174909"/>
                <a:gd name="connsiteX24" fmla="*/ 253523 w 266186"/>
                <a:gd name="connsiteY24" fmla="*/ 67861 h 174909"/>
                <a:gd name="connsiteX25" fmla="*/ 266187 w 266186"/>
                <a:gd name="connsiteY25" fmla="*/ 62126 h 174909"/>
                <a:gd name="connsiteX26" fmla="*/ 238230 w 266186"/>
                <a:gd name="connsiteY26" fmla="*/ 14337 h 174909"/>
                <a:gd name="connsiteX27" fmla="*/ 238230 w 266186"/>
                <a:gd name="connsiteY27" fmla="*/ 11947 h 174909"/>
                <a:gd name="connsiteX28" fmla="*/ 241575 w 266186"/>
                <a:gd name="connsiteY28" fmla="*/ 0 h 174909"/>
                <a:gd name="connsiteX29" fmla="*/ 159736 w 266186"/>
                <a:gd name="connsiteY29" fmla="*/ 20549 h 17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186" h="174909">
                  <a:moveTo>
                    <a:pt x="119832" y="59617"/>
                  </a:moveTo>
                  <a:lnTo>
                    <a:pt x="113619" y="79450"/>
                  </a:lnTo>
                  <a:cubicBezTo>
                    <a:pt x="113175" y="80654"/>
                    <a:pt x="112036" y="81461"/>
                    <a:pt x="110752" y="81481"/>
                  </a:cubicBezTo>
                  <a:lnTo>
                    <a:pt x="94026" y="81481"/>
                  </a:lnTo>
                  <a:cubicBezTo>
                    <a:pt x="92992" y="81490"/>
                    <a:pt x="92033" y="80942"/>
                    <a:pt x="91517" y="80047"/>
                  </a:cubicBezTo>
                  <a:lnTo>
                    <a:pt x="78733" y="58064"/>
                  </a:lnTo>
                  <a:lnTo>
                    <a:pt x="41457" y="41099"/>
                  </a:lnTo>
                  <a:lnTo>
                    <a:pt x="32019" y="49462"/>
                  </a:lnTo>
                  <a:cubicBezTo>
                    <a:pt x="31019" y="50180"/>
                    <a:pt x="29673" y="50180"/>
                    <a:pt x="28674" y="49462"/>
                  </a:cubicBezTo>
                  <a:lnTo>
                    <a:pt x="14815" y="42294"/>
                  </a:lnTo>
                  <a:lnTo>
                    <a:pt x="17323" y="66188"/>
                  </a:lnTo>
                  <a:cubicBezTo>
                    <a:pt x="17466" y="67538"/>
                    <a:pt x="16681" y="68814"/>
                    <a:pt x="15412" y="69294"/>
                  </a:cubicBezTo>
                  <a:lnTo>
                    <a:pt x="0" y="74910"/>
                  </a:lnTo>
                  <a:lnTo>
                    <a:pt x="18399" y="174909"/>
                  </a:lnTo>
                  <a:lnTo>
                    <a:pt x="55913" y="172997"/>
                  </a:lnTo>
                  <a:lnTo>
                    <a:pt x="71445" y="156510"/>
                  </a:lnTo>
                  <a:cubicBezTo>
                    <a:pt x="71761" y="156129"/>
                    <a:pt x="72174" y="155840"/>
                    <a:pt x="72640" y="155674"/>
                  </a:cubicBezTo>
                  <a:lnTo>
                    <a:pt x="136678" y="134288"/>
                  </a:lnTo>
                  <a:lnTo>
                    <a:pt x="137753" y="134288"/>
                  </a:lnTo>
                  <a:lnTo>
                    <a:pt x="155554" y="134288"/>
                  </a:lnTo>
                  <a:lnTo>
                    <a:pt x="172758" y="117323"/>
                  </a:lnTo>
                  <a:cubicBezTo>
                    <a:pt x="173015" y="116959"/>
                    <a:pt x="173399" y="116703"/>
                    <a:pt x="173834" y="116606"/>
                  </a:cubicBezTo>
                  <a:lnTo>
                    <a:pt x="249699" y="87813"/>
                  </a:lnTo>
                  <a:lnTo>
                    <a:pt x="251731" y="70250"/>
                  </a:lnTo>
                  <a:cubicBezTo>
                    <a:pt x="251881" y="69200"/>
                    <a:pt x="252556" y="68299"/>
                    <a:pt x="253523" y="67861"/>
                  </a:cubicBezTo>
                  <a:lnTo>
                    <a:pt x="266187" y="62126"/>
                  </a:lnTo>
                  <a:lnTo>
                    <a:pt x="238230" y="14337"/>
                  </a:lnTo>
                  <a:cubicBezTo>
                    <a:pt x="237924" y="13570"/>
                    <a:pt x="237924" y="12714"/>
                    <a:pt x="238230" y="11947"/>
                  </a:cubicBezTo>
                  <a:lnTo>
                    <a:pt x="241575" y="0"/>
                  </a:lnTo>
                  <a:lnTo>
                    <a:pt x="159736" y="20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 name="Полилиния: фигура 9">
              <a:extLst>
                <a:ext uri="{FF2B5EF4-FFF2-40B4-BE49-F238E27FC236}">
                  <a16:creationId xmlns:a16="http://schemas.microsoft.com/office/drawing/2014/main" id="{A6E61AEC-5157-0F57-F1BB-C6B82F9F6213}"/>
                </a:ext>
              </a:extLst>
            </p:cNvPr>
            <p:cNvSpPr/>
            <p:nvPr/>
          </p:nvSpPr>
          <p:spPr>
            <a:xfrm>
              <a:off x="6857880" y="4338140"/>
              <a:ext cx="36559" cy="18040"/>
            </a:xfrm>
            <a:custGeom>
              <a:avLst/>
              <a:gdLst>
                <a:gd name="connsiteX0" fmla="*/ 10155 w 36559"/>
                <a:gd name="connsiteY0" fmla="*/ 18041 h 18040"/>
                <a:gd name="connsiteX1" fmla="*/ 33931 w 36559"/>
                <a:gd name="connsiteY1" fmla="*/ 14098 h 18040"/>
                <a:gd name="connsiteX2" fmla="*/ 36559 w 36559"/>
                <a:gd name="connsiteY2" fmla="*/ 0 h 18040"/>
                <a:gd name="connsiteX3" fmla="*/ 0 w 36559"/>
                <a:gd name="connsiteY3" fmla="*/ 4301 h 18040"/>
                <a:gd name="connsiteX4" fmla="*/ 10155 w 36559"/>
                <a:gd name="connsiteY4" fmla="*/ 18041 h 1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59" h="18040">
                  <a:moveTo>
                    <a:pt x="10155" y="18041"/>
                  </a:moveTo>
                  <a:lnTo>
                    <a:pt x="33931" y="14098"/>
                  </a:lnTo>
                  <a:lnTo>
                    <a:pt x="36559" y="0"/>
                  </a:lnTo>
                  <a:lnTo>
                    <a:pt x="0" y="4301"/>
                  </a:lnTo>
                  <a:lnTo>
                    <a:pt x="10155" y="1804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 name="Полилиния: фигура 10">
              <a:extLst>
                <a:ext uri="{FF2B5EF4-FFF2-40B4-BE49-F238E27FC236}">
                  <a16:creationId xmlns:a16="http://schemas.microsoft.com/office/drawing/2014/main" id="{DF062931-C58E-795B-69B2-EAFED54D7FB1}"/>
                </a:ext>
              </a:extLst>
            </p:cNvPr>
            <p:cNvSpPr/>
            <p:nvPr/>
          </p:nvSpPr>
          <p:spPr>
            <a:xfrm>
              <a:off x="6816184" y="3971357"/>
              <a:ext cx="210631" cy="242889"/>
            </a:xfrm>
            <a:custGeom>
              <a:avLst/>
              <a:gdLst>
                <a:gd name="connsiteX0" fmla="*/ 105137 w 210631"/>
                <a:gd name="connsiteY0" fmla="*/ 89008 h 242889"/>
                <a:gd name="connsiteX1" fmla="*/ 87455 w 210631"/>
                <a:gd name="connsiteY1" fmla="*/ 148744 h 242889"/>
                <a:gd name="connsiteX2" fmla="*/ 85663 w 210631"/>
                <a:gd name="connsiteY2" fmla="*/ 150775 h 242889"/>
                <a:gd name="connsiteX3" fmla="*/ 4062 w 210631"/>
                <a:gd name="connsiteY3" fmla="*/ 181719 h 242889"/>
                <a:gd name="connsiteX4" fmla="*/ 0 w 210631"/>
                <a:gd name="connsiteY4" fmla="*/ 195936 h 242889"/>
                <a:gd name="connsiteX5" fmla="*/ 27479 w 210631"/>
                <a:gd name="connsiteY5" fmla="*/ 242890 h 242889"/>
                <a:gd name="connsiteX6" fmla="*/ 58423 w 210631"/>
                <a:gd name="connsiteY6" fmla="*/ 228672 h 242889"/>
                <a:gd name="connsiteX7" fmla="*/ 59617 w 210631"/>
                <a:gd name="connsiteY7" fmla="*/ 228672 h 242889"/>
                <a:gd name="connsiteX8" fmla="*/ 83512 w 210631"/>
                <a:gd name="connsiteY8" fmla="*/ 228672 h 242889"/>
                <a:gd name="connsiteX9" fmla="*/ 92712 w 210631"/>
                <a:gd name="connsiteY9" fmla="*/ 206092 h 242889"/>
                <a:gd name="connsiteX10" fmla="*/ 95101 w 210631"/>
                <a:gd name="connsiteY10" fmla="*/ 204300 h 242889"/>
                <a:gd name="connsiteX11" fmla="*/ 118995 w 210631"/>
                <a:gd name="connsiteY11" fmla="*/ 201552 h 242889"/>
                <a:gd name="connsiteX12" fmla="*/ 130943 w 210631"/>
                <a:gd name="connsiteY12" fmla="*/ 178493 h 242889"/>
                <a:gd name="connsiteX13" fmla="*/ 132854 w 210631"/>
                <a:gd name="connsiteY13" fmla="*/ 176940 h 242889"/>
                <a:gd name="connsiteX14" fmla="*/ 157824 w 210631"/>
                <a:gd name="connsiteY14" fmla="*/ 170847 h 242889"/>
                <a:gd name="connsiteX15" fmla="*/ 168816 w 210631"/>
                <a:gd name="connsiteY15" fmla="*/ 129748 h 242889"/>
                <a:gd name="connsiteX16" fmla="*/ 168816 w 210631"/>
                <a:gd name="connsiteY16" fmla="*/ 128792 h 242889"/>
                <a:gd name="connsiteX17" fmla="*/ 210631 w 210631"/>
                <a:gd name="connsiteY17" fmla="*/ 73596 h 242889"/>
                <a:gd name="connsiteX18" fmla="*/ 184228 w 210631"/>
                <a:gd name="connsiteY18" fmla="*/ 35364 h 242889"/>
                <a:gd name="connsiteX19" fmla="*/ 141696 w 210631"/>
                <a:gd name="connsiteY19" fmla="*/ 23417 h 242889"/>
                <a:gd name="connsiteX20" fmla="*/ 140142 w 210631"/>
                <a:gd name="connsiteY20" fmla="*/ 22342 h 242889"/>
                <a:gd name="connsiteX21" fmla="*/ 124252 w 210631"/>
                <a:gd name="connsiteY21" fmla="*/ 0 h 242889"/>
                <a:gd name="connsiteX22" fmla="*/ 108960 w 210631"/>
                <a:gd name="connsiteY22" fmla="*/ 4420 h 242889"/>
                <a:gd name="connsiteX23" fmla="*/ 112186 w 210631"/>
                <a:gd name="connsiteY23" fmla="*/ 23058 h 242889"/>
                <a:gd name="connsiteX24" fmla="*/ 110155 w 210631"/>
                <a:gd name="connsiteY24" fmla="*/ 26523 h 242889"/>
                <a:gd name="connsiteX25" fmla="*/ 98207 w 210631"/>
                <a:gd name="connsiteY25" fmla="*/ 29749 h 242889"/>
                <a:gd name="connsiteX26" fmla="*/ 90561 w 210631"/>
                <a:gd name="connsiteY26" fmla="*/ 61290 h 242889"/>
                <a:gd name="connsiteX27" fmla="*/ 104898 w 210631"/>
                <a:gd name="connsiteY27" fmla="*/ 86379 h 242889"/>
                <a:gd name="connsiteX28" fmla="*/ 105136 w 210631"/>
                <a:gd name="connsiteY28" fmla="*/ 89008 h 2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631" h="242889">
                  <a:moveTo>
                    <a:pt x="105137" y="89008"/>
                  </a:moveTo>
                  <a:lnTo>
                    <a:pt x="87455" y="148744"/>
                  </a:lnTo>
                  <a:cubicBezTo>
                    <a:pt x="87170" y="149644"/>
                    <a:pt x="86519" y="150381"/>
                    <a:pt x="85663" y="150775"/>
                  </a:cubicBezTo>
                  <a:lnTo>
                    <a:pt x="4062" y="181719"/>
                  </a:lnTo>
                  <a:lnTo>
                    <a:pt x="0" y="195936"/>
                  </a:lnTo>
                  <a:lnTo>
                    <a:pt x="27479" y="242890"/>
                  </a:lnTo>
                  <a:lnTo>
                    <a:pt x="58423" y="228672"/>
                  </a:lnTo>
                  <a:lnTo>
                    <a:pt x="59617" y="228672"/>
                  </a:lnTo>
                  <a:lnTo>
                    <a:pt x="83512" y="228672"/>
                  </a:lnTo>
                  <a:lnTo>
                    <a:pt x="92712" y="206092"/>
                  </a:lnTo>
                  <a:cubicBezTo>
                    <a:pt x="93109" y="205094"/>
                    <a:pt x="94032" y="204402"/>
                    <a:pt x="95101" y="204300"/>
                  </a:cubicBezTo>
                  <a:lnTo>
                    <a:pt x="118995" y="201552"/>
                  </a:lnTo>
                  <a:lnTo>
                    <a:pt x="130943" y="178493"/>
                  </a:lnTo>
                  <a:cubicBezTo>
                    <a:pt x="131299" y="177703"/>
                    <a:pt x="132008" y="177127"/>
                    <a:pt x="132854" y="176940"/>
                  </a:cubicBezTo>
                  <a:lnTo>
                    <a:pt x="157824" y="170847"/>
                  </a:lnTo>
                  <a:lnTo>
                    <a:pt x="168816" y="129748"/>
                  </a:lnTo>
                  <a:cubicBezTo>
                    <a:pt x="168706" y="129439"/>
                    <a:pt x="168706" y="129102"/>
                    <a:pt x="168816" y="128792"/>
                  </a:cubicBezTo>
                  <a:lnTo>
                    <a:pt x="210631" y="73596"/>
                  </a:lnTo>
                  <a:lnTo>
                    <a:pt x="184228" y="35364"/>
                  </a:lnTo>
                  <a:lnTo>
                    <a:pt x="141696" y="23417"/>
                  </a:lnTo>
                  <a:cubicBezTo>
                    <a:pt x="141063" y="23263"/>
                    <a:pt x="140509" y="22880"/>
                    <a:pt x="140142" y="22342"/>
                  </a:cubicBezTo>
                  <a:lnTo>
                    <a:pt x="124252" y="0"/>
                  </a:lnTo>
                  <a:lnTo>
                    <a:pt x="108960" y="4420"/>
                  </a:lnTo>
                  <a:lnTo>
                    <a:pt x="112186" y="23058"/>
                  </a:lnTo>
                  <a:cubicBezTo>
                    <a:pt x="112502" y="24564"/>
                    <a:pt x="111623" y="26064"/>
                    <a:pt x="110155" y="26523"/>
                  </a:cubicBezTo>
                  <a:lnTo>
                    <a:pt x="98207" y="29749"/>
                  </a:lnTo>
                  <a:lnTo>
                    <a:pt x="90561" y="61290"/>
                  </a:lnTo>
                  <a:lnTo>
                    <a:pt x="104898" y="86379"/>
                  </a:lnTo>
                  <a:cubicBezTo>
                    <a:pt x="105443" y="87149"/>
                    <a:pt x="105535" y="88152"/>
                    <a:pt x="105136" y="8900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 name="Полилиния: фигура 11">
              <a:extLst>
                <a:ext uri="{FF2B5EF4-FFF2-40B4-BE49-F238E27FC236}">
                  <a16:creationId xmlns:a16="http://schemas.microsoft.com/office/drawing/2014/main" id="{D75D886F-EDE7-4B5F-111B-3615E52207D5}"/>
                </a:ext>
              </a:extLst>
            </p:cNvPr>
            <p:cNvSpPr/>
            <p:nvPr/>
          </p:nvSpPr>
          <p:spPr>
            <a:xfrm>
              <a:off x="6803640" y="3918191"/>
              <a:ext cx="136199" cy="116845"/>
            </a:xfrm>
            <a:custGeom>
              <a:avLst/>
              <a:gdLst>
                <a:gd name="connsiteX0" fmla="*/ 97251 w 136199"/>
                <a:gd name="connsiteY0" fmla="*/ 116845 h 116845"/>
                <a:gd name="connsiteX1" fmla="*/ 97251 w 136199"/>
                <a:gd name="connsiteY1" fmla="*/ 114575 h 116845"/>
                <a:gd name="connsiteX2" fmla="*/ 105614 w 136199"/>
                <a:gd name="connsiteY2" fmla="*/ 80167 h 116845"/>
                <a:gd name="connsiteX3" fmla="*/ 107765 w 136199"/>
                <a:gd name="connsiteY3" fmla="*/ 78016 h 116845"/>
                <a:gd name="connsiteX4" fmla="*/ 118757 w 136199"/>
                <a:gd name="connsiteY4" fmla="*/ 74910 h 116845"/>
                <a:gd name="connsiteX5" fmla="*/ 115531 w 136199"/>
                <a:gd name="connsiteY5" fmla="*/ 56272 h 116845"/>
                <a:gd name="connsiteX6" fmla="*/ 117562 w 136199"/>
                <a:gd name="connsiteY6" fmla="*/ 52927 h 116845"/>
                <a:gd name="connsiteX7" fmla="*/ 133332 w 136199"/>
                <a:gd name="connsiteY7" fmla="*/ 48387 h 116845"/>
                <a:gd name="connsiteX8" fmla="*/ 130943 w 136199"/>
                <a:gd name="connsiteY8" fmla="*/ 45280 h 116845"/>
                <a:gd name="connsiteX9" fmla="*/ 130943 w 136199"/>
                <a:gd name="connsiteY9" fmla="*/ 43130 h 116845"/>
                <a:gd name="connsiteX10" fmla="*/ 136200 w 136199"/>
                <a:gd name="connsiteY10" fmla="*/ 1912 h 116845"/>
                <a:gd name="connsiteX11" fmla="*/ 132496 w 136199"/>
                <a:gd name="connsiteY11" fmla="*/ 0 h 116845"/>
                <a:gd name="connsiteX12" fmla="*/ 108601 w 136199"/>
                <a:gd name="connsiteY12" fmla="*/ 35842 h 116845"/>
                <a:gd name="connsiteX13" fmla="*/ 107885 w 136199"/>
                <a:gd name="connsiteY13" fmla="*/ 36678 h 116845"/>
                <a:gd name="connsiteX14" fmla="*/ 91039 w 136199"/>
                <a:gd name="connsiteY14" fmla="*/ 48626 h 116845"/>
                <a:gd name="connsiteX15" fmla="*/ 75388 w 136199"/>
                <a:gd name="connsiteY15" fmla="*/ 68936 h 116845"/>
                <a:gd name="connsiteX16" fmla="*/ 72998 w 136199"/>
                <a:gd name="connsiteY16" fmla="*/ 70011 h 116845"/>
                <a:gd name="connsiteX17" fmla="*/ 30585 w 136199"/>
                <a:gd name="connsiteY17" fmla="*/ 70011 h 116845"/>
                <a:gd name="connsiteX18" fmla="*/ 18638 w 136199"/>
                <a:gd name="connsiteY18" fmla="*/ 75507 h 116845"/>
                <a:gd name="connsiteX19" fmla="*/ 16129 w 136199"/>
                <a:gd name="connsiteY19" fmla="*/ 75507 h 116845"/>
                <a:gd name="connsiteX20" fmla="*/ 0 w 136199"/>
                <a:gd name="connsiteY20" fmla="*/ 67980 h 116845"/>
                <a:gd name="connsiteX21" fmla="*/ 14098 w 136199"/>
                <a:gd name="connsiteY21" fmla="*/ 103822 h 116845"/>
                <a:gd name="connsiteX22" fmla="*/ 97729 w 136199"/>
                <a:gd name="connsiteY22" fmla="*/ 116367 h 116845"/>
                <a:gd name="connsiteX23" fmla="*/ 97729 w 136199"/>
                <a:gd name="connsiteY23" fmla="*/ 116367 h 11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199" h="116845">
                  <a:moveTo>
                    <a:pt x="97251" y="116845"/>
                  </a:moveTo>
                  <a:cubicBezTo>
                    <a:pt x="96953" y="116118"/>
                    <a:pt x="96953" y="115302"/>
                    <a:pt x="97251" y="114575"/>
                  </a:cubicBezTo>
                  <a:lnTo>
                    <a:pt x="105614" y="80167"/>
                  </a:lnTo>
                  <a:cubicBezTo>
                    <a:pt x="105927" y="79136"/>
                    <a:pt x="106734" y="78329"/>
                    <a:pt x="107765" y="78016"/>
                  </a:cubicBezTo>
                  <a:lnTo>
                    <a:pt x="118757" y="74910"/>
                  </a:lnTo>
                  <a:lnTo>
                    <a:pt x="115531" y="56272"/>
                  </a:lnTo>
                  <a:cubicBezTo>
                    <a:pt x="115281" y="54807"/>
                    <a:pt x="116147" y="53381"/>
                    <a:pt x="117562" y="52927"/>
                  </a:cubicBezTo>
                  <a:lnTo>
                    <a:pt x="133332" y="48387"/>
                  </a:lnTo>
                  <a:lnTo>
                    <a:pt x="130943" y="45280"/>
                  </a:lnTo>
                  <a:cubicBezTo>
                    <a:pt x="130650" y="44593"/>
                    <a:pt x="130650" y="43817"/>
                    <a:pt x="130943" y="43130"/>
                  </a:cubicBezTo>
                  <a:lnTo>
                    <a:pt x="136200" y="1912"/>
                  </a:lnTo>
                  <a:lnTo>
                    <a:pt x="132496" y="0"/>
                  </a:lnTo>
                  <a:lnTo>
                    <a:pt x="108601" y="35842"/>
                  </a:lnTo>
                  <a:cubicBezTo>
                    <a:pt x="108473" y="36199"/>
                    <a:pt x="108217" y="36496"/>
                    <a:pt x="107885" y="36678"/>
                  </a:cubicBezTo>
                  <a:lnTo>
                    <a:pt x="91039" y="48626"/>
                  </a:lnTo>
                  <a:lnTo>
                    <a:pt x="75388" y="68936"/>
                  </a:lnTo>
                  <a:cubicBezTo>
                    <a:pt x="74799" y="69644"/>
                    <a:pt x="73918" y="70040"/>
                    <a:pt x="72998" y="70011"/>
                  </a:cubicBezTo>
                  <a:lnTo>
                    <a:pt x="30585" y="70011"/>
                  </a:lnTo>
                  <a:lnTo>
                    <a:pt x="18638" y="75507"/>
                  </a:lnTo>
                  <a:cubicBezTo>
                    <a:pt x="17839" y="75860"/>
                    <a:pt x="16928" y="75860"/>
                    <a:pt x="16129" y="75507"/>
                  </a:cubicBezTo>
                  <a:lnTo>
                    <a:pt x="0" y="67980"/>
                  </a:lnTo>
                  <a:lnTo>
                    <a:pt x="14098" y="103822"/>
                  </a:lnTo>
                  <a:lnTo>
                    <a:pt x="97729" y="116367"/>
                  </a:lnTo>
                  <a:lnTo>
                    <a:pt x="97729" y="1163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 name="Полилиния: фигура 12">
              <a:extLst>
                <a:ext uri="{FF2B5EF4-FFF2-40B4-BE49-F238E27FC236}">
                  <a16:creationId xmlns:a16="http://schemas.microsoft.com/office/drawing/2014/main" id="{A910006E-23A9-0E29-1CFC-4C816712AE57}"/>
                </a:ext>
              </a:extLst>
            </p:cNvPr>
            <p:cNvSpPr/>
            <p:nvPr/>
          </p:nvSpPr>
          <p:spPr>
            <a:xfrm>
              <a:off x="6920962" y="3966578"/>
              <a:ext cx="15650" cy="4539"/>
            </a:xfrm>
            <a:custGeom>
              <a:avLst/>
              <a:gdLst>
                <a:gd name="connsiteX0" fmla="*/ 15651 w 15650"/>
                <a:gd name="connsiteY0" fmla="*/ 0 h 4539"/>
                <a:gd name="connsiteX1" fmla="*/ 15651 w 15650"/>
                <a:gd name="connsiteY1" fmla="*/ 0 h 4539"/>
                <a:gd name="connsiteX2" fmla="*/ 0 w 15650"/>
                <a:gd name="connsiteY2" fmla="*/ 4540 h 4539"/>
                <a:gd name="connsiteX3" fmla="*/ 15651 w 15650"/>
                <a:gd name="connsiteY3" fmla="*/ 0 h 4539"/>
              </a:gdLst>
              <a:ahLst/>
              <a:cxnLst>
                <a:cxn ang="0">
                  <a:pos x="connsiteX0" y="connsiteY0"/>
                </a:cxn>
                <a:cxn ang="0">
                  <a:pos x="connsiteX1" y="connsiteY1"/>
                </a:cxn>
                <a:cxn ang="0">
                  <a:pos x="connsiteX2" y="connsiteY2"/>
                </a:cxn>
                <a:cxn ang="0">
                  <a:pos x="connsiteX3" y="connsiteY3"/>
                </a:cxn>
              </a:cxnLst>
              <a:rect l="l" t="t" r="r" b="b"/>
              <a:pathLst>
                <a:path w="15650" h="4539">
                  <a:moveTo>
                    <a:pt x="15651" y="0"/>
                  </a:moveTo>
                  <a:lnTo>
                    <a:pt x="15651" y="0"/>
                  </a:lnTo>
                  <a:lnTo>
                    <a:pt x="0" y="4540"/>
                  </a:lnTo>
                  <a:lnTo>
                    <a:pt x="1565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 name="Полилиния: фигура 13">
              <a:extLst>
                <a:ext uri="{FF2B5EF4-FFF2-40B4-BE49-F238E27FC236}">
                  <a16:creationId xmlns:a16="http://schemas.microsoft.com/office/drawing/2014/main" id="{099375E7-2F33-628E-1B06-00E809F621E1}"/>
                </a:ext>
              </a:extLst>
            </p:cNvPr>
            <p:cNvSpPr/>
            <p:nvPr/>
          </p:nvSpPr>
          <p:spPr>
            <a:xfrm>
              <a:off x="6900667" y="4032885"/>
              <a:ext cx="223" cy="2270"/>
            </a:xfrm>
            <a:custGeom>
              <a:avLst/>
              <a:gdLst>
                <a:gd name="connsiteX0" fmla="*/ 224 w 223"/>
                <a:gd name="connsiteY0" fmla="*/ 2270 h 2270"/>
                <a:gd name="connsiteX1" fmla="*/ 224 w 223"/>
                <a:gd name="connsiteY1" fmla="*/ 2270 h 2270"/>
                <a:gd name="connsiteX2" fmla="*/ 224 w 223"/>
                <a:gd name="connsiteY2" fmla="*/ 0 h 2270"/>
                <a:gd name="connsiteX3" fmla="*/ 224 w 223"/>
                <a:gd name="connsiteY3" fmla="*/ 2270 h 2270"/>
              </a:gdLst>
              <a:ahLst/>
              <a:cxnLst>
                <a:cxn ang="0">
                  <a:pos x="connsiteX0" y="connsiteY0"/>
                </a:cxn>
                <a:cxn ang="0">
                  <a:pos x="connsiteX1" y="connsiteY1"/>
                </a:cxn>
                <a:cxn ang="0">
                  <a:pos x="connsiteX2" y="connsiteY2"/>
                </a:cxn>
                <a:cxn ang="0">
                  <a:pos x="connsiteX3" y="connsiteY3"/>
                </a:cxn>
              </a:cxnLst>
              <a:rect l="l" t="t" r="r" b="b"/>
              <a:pathLst>
                <a:path w="223" h="2270">
                  <a:moveTo>
                    <a:pt x="224" y="2270"/>
                  </a:moveTo>
                  <a:lnTo>
                    <a:pt x="224" y="2270"/>
                  </a:lnTo>
                  <a:cubicBezTo>
                    <a:pt x="-75" y="1543"/>
                    <a:pt x="-75" y="727"/>
                    <a:pt x="224" y="0"/>
                  </a:cubicBezTo>
                  <a:cubicBezTo>
                    <a:pt x="-75" y="727"/>
                    <a:pt x="-75" y="1543"/>
                    <a:pt x="224" y="227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 name="Полилиния: фигура 14">
              <a:extLst>
                <a:ext uri="{FF2B5EF4-FFF2-40B4-BE49-F238E27FC236}">
                  <a16:creationId xmlns:a16="http://schemas.microsoft.com/office/drawing/2014/main" id="{35917C4A-5D40-3A4C-5E23-CB51A4A8AF62}"/>
                </a:ext>
              </a:extLst>
            </p:cNvPr>
            <p:cNvSpPr/>
            <p:nvPr/>
          </p:nvSpPr>
          <p:spPr>
            <a:xfrm>
              <a:off x="6785002" y="3927390"/>
              <a:ext cx="20549" cy="40023"/>
            </a:xfrm>
            <a:custGeom>
              <a:avLst/>
              <a:gdLst>
                <a:gd name="connsiteX0" fmla="*/ 20549 w 20549"/>
                <a:gd name="connsiteY0" fmla="*/ 25687 h 40023"/>
                <a:gd name="connsiteX1" fmla="*/ 18996 w 20549"/>
                <a:gd name="connsiteY1" fmla="*/ 4659 h 40023"/>
                <a:gd name="connsiteX2" fmla="*/ 13739 w 20549"/>
                <a:gd name="connsiteY2" fmla="*/ 0 h 40023"/>
                <a:gd name="connsiteX3" fmla="*/ 4898 w 20549"/>
                <a:gd name="connsiteY3" fmla="*/ 12067 h 40023"/>
                <a:gd name="connsiteX4" fmla="*/ 0 w 20549"/>
                <a:gd name="connsiteY4" fmla="*/ 27718 h 40023"/>
                <a:gd name="connsiteX5" fmla="*/ 9797 w 20549"/>
                <a:gd name="connsiteY5" fmla="*/ 40023 h 40023"/>
                <a:gd name="connsiteX6" fmla="*/ 20549 w 20549"/>
                <a:gd name="connsiteY6" fmla="*/ 25687 h 4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49" h="40023">
                  <a:moveTo>
                    <a:pt x="20549" y="25687"/>
                  </a:moveTo>
                  <a:lnTo>
                    <a:pt x="18996" y="4659"/>
                  </a:lnTo>
                  <a:lnTo>
                    <a:pt x="13739" y="0"/>
                  </a:lnTo>
                  <a:lnTo>
                    <a:pt x="4898" y="12067"/>
                  </a:lnTo>
                  <a:lnTo>
                    <a:pt x="0" y="27718"/>
                  </a:lnTo>
                  <a:lnTo>
                    <a:pt x="9797" y="40023"/>
                  </a:lnTo>
                  <a:lnTo>
                    <a:pt x="20549" y="256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7" name="Полилиния: фигура 15">
              <a:extLst>
                <a:ext uri="{FF2B5EF4-FFF2-40B4-BE49-F238E27FC236}">
                  <a16:creationId xmlns:a16="http://schemas.microsoft.com/office/drawing/2014/main" id="{45C9AF4C-FDAD-ABC4-C3E4-F8EB7532F783}"/>
                </a:ext>
              </a:extLst>
            </p:cNvPr>
            <p:cNvSpPr/>
            <p:nvPr/>
          </p:nvSpPr>
          <p:spPr>
            <a:xfrm>
              <a:off x="6354539" y="3742087"/>
              <a:ext cx="561166" cy="487332"/>
            </a:xfrm>
            <a:custGeom>
              <a:avLst/>
              <a:gdLst>
                <a:gd name="connsiteX0" fmla="*/ 263439 w 561166"/>
                <a:gd name="connsiteY0" fmla="*/ 100119 h 487332"/>
                <a:gd name="connsiteX1" fmla="*/ 192830 w 561166"/>
                <a:gd name="connsiteY1" fmla="*/ 33453 h 487332"/>
                <a:gd name="connsiteX2" fmla="*/ 147908 w 561166"/>
                <a:gd name="connsiteY2" fmla="*/ 2270 h 487332"/>
                <a:gd name="connsiteX3" fmla="*/ 115770 w 561166"/>
                <a:gd name="connsiteY3" fmla="*/ 0 h 487332"/>
                <a:gd name="connsiteX4" fmla="*/ 64038 w 561166"/>
                <a:gd name="connsiteY4" fmla="*/ 19833 h 487332"/>
                <a:gd name="connsiteX5" fmla="*/ 84109 w 561166"/>
                <a:gd name="connsiteY5" fmla="*/ 46834 h 487332"/>
                <a:gd name="connsiteX6" fmla="*/ 84109 w 561166"/>
                <a:gd name="connsiteY6" fmla="*/ 50298 h 487332"/>
                <a:gd name="connsiteX7" fmla="*/ 72162 w 561166"/>
                <a:gd name="connsiteY7" fmla="*/ 69414 h 487332"/>
                <a:gd name="connsiteX8" fmla="*/ 69892 w 561166"/>
                <a:gd name="connsiteY8" fmla="*/ 70848 h 487332"/>
                <a:gd name="connsiteX9" fmla="*/ 49342 w 561166"/>
                <a:gd name="connsiteY9" fmla="*/ 73237 h 487332"/>
                <a:gd name="connsiteX10" fmla="*/ 34886 w 561166"/>
                <a:gd name="connsiteY10" fmla="*/ 95579 h 487332"/>
                <a:gd name="connsiteX11" fmla="*/ 33691 w 561166"/>
                <a:gd name="connsiteY11" fmla="*/ 96654 h 487332"/>
                <a:gd name="connsiteX12" fmla="*/ 33691 w 561166"/>
                <a:gd name="connsiteY12" fmla="*/ 96654 h 487332"/>
                <a:gd name="connsiteX13" fmla="*/ 32855 w 561166"/>
                <a:gd name="connsiteY13" fmla="*/ 96654 h 487332"/>
                <a:gd name="connsiteX14" fmla="*/ 32855 w 561166"/>
                <a:gd name="connsiteY14" fmla="*/ 96654 h 487332"/>
                <a:gd name="connsiteX15" fmla="*/ 956 w 561166"/>
                <a:gd name="connsiteY15" fmla="*/ 90800 h 487332"/>
                <a:gd name="connsiteX16" fmla="*/ 0 w 561166"/>
                <a:gd name="connsiteY16" fmla="*/ 117801 h 487332"/>
                <a:gd name="connsiteX17" fmla="*/ 8483 w 561166"/>
                <a:gd name="connsiteY17" fmla="*/ 118637 h 487332"/>
                <a:gd name="connsiteX18" fmla="*/ 10753 w 561166"/>
                <a:gd name="connsiteY18" fmla="*/ 120071 h 487332"/>
                <a:gd name="connsiteX19" fmla="*/ 64276 w 561166"/>
                <a:gd name="connsiteY19" fmla="*/ 208003 h 487332"/>
                <a:gd name="connsiteX20" fmla="*/ 64276 w 561166"/>
                <a:gd name="connsiteY20" fmla="*/ 208720 h 487332"/>
                <a:gd name="connsiteX21" fmla="*/ 71206 w 561166"/>
                <a:gd name="connsiteY21" fmla="*/ 234048 h 487332"/>
                <a:gd name="connsiteX22" fmla="*/ 97490 w 561166"/>
                <a:gd name="connsiteY22" fmla="*/ 251611 h 487332"/>
                <a:gd name="connsiteX23" fmla="*/ 98565 w 561166"/>
                <a:gd name="connsiteY23" fmla="*/ 252806 h 487332"/>
                <a:gd name="connsiteX24" fmla="*/ 117681 w 561166"/>
                <a:gd name="connsiteY24" fmla="*/ 295816 h 487332"/>
                <a:gd name="connsiteX25" fmla="*/ 117681 w 561166"/>
                <a:gd name="connsiteY25" fmla="*/ 296892 h 487332"/>
                <a:gd name="connsiteX26" fmla="*/ 118517 w 561166"/>
                <a:gd name="connsiteY26" fmla="*/ 336437 h 487332"/>
                <a:gd name="connsiteX27" fmla="*/ 133571 w 561166"/>
                <a:gd name="connsiteY27" fmla="*/ 358898 h 487332"/>
                <a:gd name="connsiteX28" fmla="*/ 159855 w 561166"/>
                <a:gd name="connsiteY28" fmla="*/ 375983 h 487332"/>
                <a:gd name="connsiteX29" fmla="*/ 160930 w 561166"/>
                <a:gd name="connsiteY29" fmla="*/ 377178 h 487332"/>
                <a:gd name="connsiteX30" fmla="*/ 188768 w 561166"/>
                <a:gd name="connsiteY30" fmla="*/ 434405 h 487332"/>
                <a:gd name="connsiteX31" fmla="*/ 202388 w 561166"/>
                <a:gd name="connsiteY31" fmla="*/ 445517 h 487332"/>
                <a:gd name="connsiteX32" fmla="*/ 203224 w 561166"/>
                <a:gd name="connsiteY32" fmla="*/ 446592 h 487332"/>
                <a:gd name="connsiteX33" fmla="*/ 216366 w 561166"/>
                <a:gd name="connsiteY33" fmla="*/ 478491 h 487332"/>
                <a:gd name="connsiteX34" fmla="*/ 216963 w 561166"/>
                <a:gd name="connsiteY34" fmla="*/ 481239 h 487332"/>
                <a:gd name="connsiteX35" fmla="*/ 228911 w 561166"/>
                <a:gd name="connsiteY35" fmla="*/ 476699 h 487332"/>
                <a:gd name="connsiteX36" fmla="*/ 226163 w 561166"/>
                <a:gd name="connsiteY36" fmla="*/ 449101 h 487332"/>
                <a:gd name="connsiteX37" fmla="*/ 227477 w 561166"/>
                <a:gd name="connsiteY37" fmla="*/ 446233 h 487332"/>
                <a:gd name="connsiteX38" fmla="*/ 230584 w 561166"/>
                <a:gd name="connsiteY38" fmla="*/ 446233 h 487332"/>
                <a:gd name="connsiteX39" fmla="*/ 247429 w 561166"/>
                <a:gd name="connsiteY39" fmla="*/ 455074 h 487332"/>
                <a:gd name="connsiteX40" fmla="*/ 256748 w 561166"/>
                <a:gd name="connsiteY40" fmla="*/ 446592 h 487332"/>
                <a:gd name="connsiteX41" fmla="*/ 259974 w 561166"/>
                <a:gd name="connsiteY41" fmla="*/ 446592 h 487332"/>
                <a:gd name="connsiteX42" fmla="*/ 299878 w 561166"/>
                <a:gd name="connsiteY42" fmla="*/ 464871 h 487332"/>
                <a:gd name="connsiteX43" fmla="*/ 301192 w 561166"/>
                <a:gd name="connsiteY43" fmla="*/ 466066 h 487332"/>
                <a:gd name="connsiteX44" fmla="*/ 313140 w 561166"/>
                <a:gd name="connsiteY44" fmla="*/ 487332 h 487332"/>
                <a:gd name="connsiteX45" fmla="*/ 326162 w 561166"/>
                <a:gd name="connsiteY45" fmla="*/ 487332 h 487332"/>
                <a:gd name="connsiteX46" fmla="*/ 332016 w 561166"/>
                <a:gd name="connsiteY46" fmla="*/ 468933 h 487332"/>
                <a:gd name="connsiteX47" fmla="*/ 332853 w 561166"/>
                <a:gd name="connsiteY47" fmla="*/ 467619 h 487332"/>
                <a:gd name="connsiteX48" fmla="*/ 373952 w 561166"/>
                <a:gd name="connsiteY48" fmla="*/ 428790 h 487332"/>
                <a:gd name="connsiteX49" fmla="*/ 375385 w 561166"/>
                <a:gd name="connsiteY49" fmla="*/ 428073 h 487332"/>
                <a:gd name="connsiteX50" fmla="*/ 462720 w 561166"/>
                <a:gd name="connsiteY50" fmla="*/ 406210 h 487332"/>
                <a:gd name="connsiteX51" fmla="*/ 544201 w 561166"/>
                <a:gd name="connsiteY51" fmla="*/ 375147 h 487332"/>
                <a:gd name="connsiteX52" fmla="*/ 561167 w 561166"/>
                <a:gd name="connsiteY52" fmla="*/ 317799 h 487332"/>
                <a:gd name="connsiteX53" fmla="*/ 550653 w 561166"/>
                <a:gd name="connsiteY53" fmla="*/ 299639 h 487332"/>
                <a:gd name="connsiteX54" fmla="*/ 460928 w 561166"/>
                <a:gd name="connsiteY54" fmla="*/ 286258 h 487332"/>
                <a:gd name="connsiteX55" fmla="*/ 458539 w 561166"/>
                <a:gd name="connsiteY55" fmla="*/ 284347 h 487332"/>
                <a:gd name="connsiteX56" fmla="*/ 438229 w 561166"/>
                <a:gd name="connsiteY56" fmla="*/ 231779 h 487332"/>
                <a:gd name="connsiteX57" fmla="*/ 425206 w 561166"/>
                <a:gd name="connsiteY57" fmla="*/ 215530 h 487332"/>
                <a:gd name="connsiteX58" fmla="*/ 409794 w 561166"/>
                <a:gd name="connsiteY58" fmla="*/ 187334 h 487332"/>
                <a:gd name="connsiteX59" fmla="*/ 409794 w 561166"/>
                <a:gd name="connsiteY59" fmla="*/ 185662 h 487332"/>
                <a:gd name="connsiteX60" fmla="*/ 411467 w 561166"/>
                <a:gd name="connsiteY60" fmla="*/ 166307 h 487332"/>
                <a:gd name="connsiteX61" fmla="*/ 387572 w 561166"/>
                <a:gd name="connsiteY61" fmla="*/ 140501 h 487332"/>
                <a:gd name="connsiteX62" fmla="*/ 377058 w 561166"/>
                <a:gd name="connsiteY62" fmla="*/ 138111 h 487332"/>
                <a:gd name="connsiteX63" fmla="*/ 375027 w 561166"/>
                <a:gd name="connsiteY63" fmla="*/ 136319 h 487332"/>
                <a:gd name="connsiteX64" fmla="*/ 367739 w 561166"/>
                <a:gd name="connsiteY64" fmla="*/ 117920 h 487332"/>
                <a:gd name="connsiteX65" fmla="*/ 342530 w 561166"/>
                <a:gd name="connsiteY65" fmla="*/ 117920 h 487332"/>
                <a:gd name="connsiteX66" fmla="*/ 339902 w 561166"/>
                <a:gd name="connsiteY66" fmla="*/ 116248 h 487332"/>
                <a:gd name="connsiteX67" fmla="*/ 332853 w 561166"/>
                <a:gd name="connsiteY67" fmla="*/ 100955 h 487332"/>
                <a:gd name="connsiteX68" fmla="*/ 265350 w 561166"/>
                <a:gd name="connsiteY68" fmla="*/ 100955 h 487332"/>
                <a:gd name="connsiteX69" fmla="*/ 263439 w 561166"/>
                <a:gd name="connsiteY69" fmla="*/ 100119 h 48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61166" h="487332">
                  <a:moveTo>
                    <a:pt x="263439" y="100119"/>
                  </a:moveTo>
                  <a:lnTo>
                    <a:pt x="192830" y="33453"/>
                  </a:lnTo>
                  <a:lnTo>
                    <a:pt x="147908" y="2270"/>
                  </a:lnTo>
                  <a:lnTo>
                    <a:pt x="115770" y="0"/>
                  </a:lnTo>
                  <a:lnTo>
                    <a:pt x="64038" y="19833"/>
                  </a:lnTo>
                  <a:lnTo>
                    <a:pt x="84109" y="46834"/>
                  </a:lnTo>
                  <a:cubicBezTo>
                    <a:pt x="84754" y="47899"/>
                    <a:pt x="84754" y="49233"/>
                    <a:pt x="84109" y="50298"/>
                  </a:cubicBezTo>
                  <a:lnTo>
                    <a:pt x="72162" y="69414"/>
                  </a:lnTo>
                  <a:cubicBezTo>
                    <a:pt x="71675" y="70224"/>
                    <a:pt x="70833" y="70756"/>
                    <a:pt x="69892" y="70848"/>
                  </a:cubicBezTo>
                  <a:lnTo>
                    <a:pt x="49342" y="73237"/>
                  </a:lnTo>
                  <a:lnTo>
                    <a:pt x="34886" y="95579"/>
                  </a:lnTo>
                  <a:cubicBezTo>
                    <a:pt x="34610" y="96053"/>
                    <a:pt x="34192" y="96429"/>
                    <a:pt x="33691" y="96654"/>
                  </a:cubicBezTo>
                  <a:lnTo>
                    <a:pt x="33691" y="96654"/>
                  </a:lnTo>
                  <a:lnTo>
                    <a:pt x="32855" y="96654"/>
                  </a:lnTo>
                  <a:lnTo>
                    <a:pt x="32855" y="96654"/>
                  </a:lnTo>
                  <a:lnTo>
                    <a:pt x="956" y="90800"/>
                  </a:lnTo>
                  <a:lnTo>
                    <a:pt x="0" y="117801"/>
                  </a:lnTo>
                  <a:lnTo>
                    <a:pt x="8483" y="118637"/>
                  </a:lnTo>
                  <a:cubicBezTo>
                    <a:pt x="9445" y="118663"/>
                    <a:pt x="10315" y="119213"/>
                    <a:pt x="10753" y="120071"/>
                  </a:cubicBezTo>
                  <a:lnTo>
                    <a:pt x="64276" y="208003"/>
                  </a:lnTo>
                  <a:lnTo>
                    <a:pt x="64276" y="208720"/>
                  </a:lnTo>
                  <a:lnTo>
                    <a:pt x="71206" y="234048"/>
                  </a:lnTo>
                  <a:lnTo>
                    <a:pt x="97490" y="251611"/>
                  </a:lnTo>
                  <a:cubicBezTo>
                    <a:pt x="97964" y="251887"/>
                    <a:pt x="98340" y="252305"/>
                    <a:pt x="98565" y="252806"/>
                  </a:cubicBezTo>
                  <a:lnTo>
                    <a:pt x="117681" y="295816"/>
                  </a:lnTo>
                  <a:cubicBezTo>
                    <a:pt x="117737" y="296173"/>
                    <a:pt x="117737" y="296535"/>
                    <a:pt x="117681" y="296892"/>
                  </a:cubicBezTo>
                  <a:lnTo>
                    <a:pt x="118517" y="336437"/>
                  </a:lnTo>
                  <a:lnTo>
                    <a:pt x="133571" y="358898"/>
                  </a:lnTo>
                  <a:lnTo>
                    <a:pt x="159855" y="375983"/>
                  </a:lnTo>
                  <a:cubicBezTo>
                    <a:pt x="160305" y="376288"/>
                    <a:pt x="160674" y="376698"/>
                    <a:pt x="160930" y="377178"/>
                  </a:cubicBezTo>
                  <a:lnTo>
                    <a:pt x="188768" y="434405"/>
                  </a:lnTo>
                  <a:lnTo>
                    <a:pt x="202388" y="445517"/>
                  </a:lnTo>
                  <a:cubicBezTo>
                    <a:pt x="202731" y="445820"/>
                    <a:pt x="203014" y="446185"/>
                    <a:pt x="203224" y="446592"/>
                  </a:cubicBezTo>
                  <a:lnTo>
                    <a:pt x="216366" y="478491"/>
                  </a:lnTo>
                  <a:lnTo>
                    <a:pt x="216963" y="481239"/>
                  </a:lnTo>
                  <a:lnTo>
                    <a:pt x="228911" y="476699"/>
                  </a:lnTo>
                  <a:lnTo>
                    <a:pt x="226163" y="449101"/>
                  </a:lnTo>
                  <a:cubicBezTo>
                    <a:pt x="226020" y="447973"/>
                    <a:pt x="226529" y="446861"/>
                    <a:pt x="227477" y="446233"/>
                  </a:cubicBezTo>
                  <a:cubicBezTo>
                    <a:pt x="228444" y="445702"/>
                    <a:pt x="229616" y="445702"/>
                    <a:pt x="230584" y="446233"/>
                  </a:cubicBezTo>
                  <a:lnTo>
                    <a:pt x="247429" y="455074"/>
                  </a:lnTo>
                  <a:lnTo>
                    <a:pt x="256748" y="446592"/>
                  </a:lnTo>
                  <a:cubicBezTo>
                    <a:pt x="257746" y="446016"/>
                    <a:pt x="258976" y="446016"/>
                    <a:pt x="259974" y="446592"/>
                  </a:cubicBezTo>
                  <a:lnTo>
                    <a:pt x="299878" y="464871"/>
                  </a:lnTo>
                  <a:cubicBezTo>
                    <a:pt x="300441" y="465105"/>
                    <a:pt x="300906" y="465527"/>
                    <a:pt x="301192" y="466066"/>
                  </a:cubicBezTo>
                  <a:lnTo>
                    <a:pt x="313140" y="487332"/>
                  </a:lnTo>
                  <a:lnTo>
                    <a:pt x="326162" y="487332"/>
                  </a:lnTo>
                  <a:lnTo>
                    <a:pt x="332016" y="468933"/>
                  </a:lnTo>
                  <a:cubicBezTo>
                    <a:pt x="332179" y="468431"/>
                    <a:pt x="332467" y="467979"/>
                    <a:pt x="332853" y="467619"/>
                  </a:cubicBezTo>
                  <a:lnTo>
                    <a:pt x="373952" y="428790"/>
                  </a:lnTo>
                  <a:cubicBezTo>
                    <a:pt x="374362" y="428434"/>
                    <a:pt x="374855" y="428188"/>
                    <a:pt x="375385" y="428073"/>
                  </a:cubicBezTo>
                  <a:lnTo>
                    <a:pt x="462720" y="406210"/>
                  </a:lnTo>
                  <a:lnTo>
                    <a:pt x="544201" y="375147"/>
                  </a:lnTo>
                  <a:lnTo>
                    <a:pt x="561167" y="317799"/>
                  </a:lnTo>
                  <a:lnTo>
                    <a:pt x="550653" y="299639"/>
                  </a:lnTo>
                  <a:lnTo>
                    <a:pt x="460928" y="286258"/>
                  </a:lnTo>
                  <a:cubicBezTo>
                    <a:pt x="459878" y="286027"/>
                    <a:pt x="458996" y="285320"/>
                    <a:pt x="458539" y="284347"/>
                  </a:cubicBezTo>
                  <a:lnTo>
                    <a:pt x="438229" y="231779"/>
                  </a:lnTo>
                  <a:lnTo>
                    <a:pt x="425206" y="215530"/>
                  </a:lnTo>
                  <a:lnTo>
                    <a:pt x="409794" y="187334"/>
                  </a:lnTo>
                  <a:cubicBezTo>
                    <a:pt x="409553" y="186803"/>
                    <a:pt x="409553" y="186193"/>
                    <a:pt x="409794" y="185662"/>
                  </a:cubicBezTo>
                  <a:lnTo>
                    <a:pt x="411467" y="166307"/>
                  </a:lnTo>
                  <a:lnTo>
                    <a:pt x="387572" y="140501"/>
                  </a:lnTo>
                  <a:lnTo>
                    <a:pt x="377058" y="138111"/>
                  </a:lnTo>
                  <a:cubicBezTo>
                    <a:pt x="376102" y="137936"/>
                    <a:pt x="375320" y="137246"/>
                    <a:pt x="375027" y="136319"/>
                  </a:cubicBezTo>
                  <a:lnTo>
                    <a:pt x="367739" y="117920"/>
                  </a:lnTo>
                  <a:lnTo>
                    <a:pt x="342530" y="117920"/>
                  </a:lnTo>
                  <a:cubicBezTo>
                    <a:pt x="341401" y="117929"/>
                    <a:pt x="340372" y="117274"/>
                    <a:pt x="339902" y="116248"/>
                  </a:cubicBezTo>
                  <a:lnTo>
                    <a:pt x="332853" y="100955"/>
                  </a:lnTo>
                  <a:lnTo>
                    <a:pt x="265350" y="100955"/>
                  </a:lnTo>
                  <a:cubicBezTo>
                    <a:pt x="264641" y="100887"/>
                    <a:pt x="263971" y="100594"/>
                    <a:pt x="263439" y="10011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8" name="Полилиния: фигура 16">
              <a:extLst>
                <a:ext uri="{FF2B5EF4-FFF2-40B4-BE49-F238E27FC236}">
                  <a16:creationId xmlns:a16="http://schemas.microsoft.com/office/drawing/2014/main" id="{6DF46B6A-6C78-3CF1-60D6-328B9DF57114}"/>
                </a:ext>
              </a:extLst>
            </p:cNvPr>
            <p:cNvSpPr/>
            <p:nvPr/>
          </p:nvSpPr>
          <p:spPr>
            <a:xfrm>
              <a:off x="6816782" y="4117234"/>
              <a:ext cx="81480" cy="31062"/>
            </a:xfrm>
            <a:custGeom>
              <a:avLst/>
              <a:gdLst>
                <a:gd name="connsiteX0" fmla="*/ 81481 w 81480"/>
                <a:gd name="connsiteY0" fmla="*/ 0 h 31062"/>
                <a:gd name="connsiteX1" fmla="*/ 0 w 81480"/>
                <a:gd name="connsiteY1" fmla="*/ 31063 h 31062"/>
                <a:gd name="connsiteX2" fmla="*/ 239 w 81480"/>
                <a:gd name="connsiteY2" fmla="*/ 30944 h 31062"/>
                <a:gd name="connsiteX3" fmla="*/ 81481 w 81480"/>
                <a:gd name="connsiteY3" fmla="*/ 0 h 31062"/>
              </a:gdLst>
              <a:ahLst/>
              <a:cxnLst>
                <a:cxn ang="0">
                  <a:pos x="connsiteX0" y="connsiteY0"/>
                </a:cxn>
                <a:cxn ang="0">
                  <a:pos x="connsiteX1" y="connsiteY1"/>
                </a:cxn>
                <a:cxn ang="0">
                  <a:pos x="connsiteX2" y="connsiteY2"/>
                </a:cxn>
                <a:cxn ang="0">
                  <a:pos x="connsiteX3" y="connsiteY3"/>
                </a:cxn>
              </a:cxnLst>
              <a:rect l="l" t="t" r="r" b="b"/>
              <a:pathLst>
                <a:path w="81480" h="31062">
                  <a:moveTo>
                    <a:pt x="81481" y="0"/>
                  </a:moveTo>
                  <a:lnTo>
                    <a:pt x="0" y="31063"/>
                  </a:lnTo>
                  <a:lnTo>
                    <a:pt x="239" y="30944"/>
                  </a:lnTo>
                  <a:lnTo>
                    <a:pt x="8148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9" name="Полилиния: фигура 17">
              <a:extLst>
                <a:ext uri="{FF2B5EF4-FFF2-40B4-BE49-F238E27FC236}">
                  <a16:creationId xmlns:a16="http://schemas.microsoft.com/office/drawing/2014/main" id="{E76FC616-6CB3-86C7-C2D2-890AF4E547A8}"/>
                </a:ext>
              </a:extLst>
            </p:cNvPr>
            <p:cNvSpPr/>
            <p:nvPr/>
          </p:nvSpPr>
          <p:spPr>
            <a:xfrm>
              <a:off x="6904714" y="4041726"/>
              <a:ext cx="10513" cy="18160"/>
            </a:xfrm>
            <a:custGeom>
              <a:avLst/>
              <a:gdLst>
                <a:gd name="connsiteX0" fmla="*/ 0 w 10513"/>
                <a:gd name="connsiteY0" fmla="*/ 0 h 18160"/>
                <a:gd name="connsiteX1" fmla="*/ 10514 w 10513"/>
                <a:gd name="connsiteY1" fmla="*/ 18160 h 18160"/>
                <a:gd name="connsiteX2" fmla="*/ 0 w 10513"/>
                <a:gd name="connsiteY2" fmla="*/ 0 h 18160"/>
                <a:gd name="connsiteX3" fmla="*/ 0 w 10513"/>
                <a:gd name="connsiteY3" fmla="*/ 0 h 18160"/>
              </a:gdLst>
              <a:ahLst/>
              <a:cxnLst>
                <a:cxn ang="0">
                  <a:pos x="connsiteX0" y="connsiteY0"/>
                </a:cxn>
                <a:cxn ang="0">
                  <a:pos x="connsiteX1" y="connsiteY1"/>
                </a:cxn>
                <a:cxn ang="0">
                  <a:pos x="connsiteX2" y="connsiteY2"/>
                </a:cxn>
                <a:cxn ang="0">
                  <a:pos x="connsiteX3" y="connsiteY3"/>
                </a:cxn>
              </a:cxnLst>
              <a:rect l="l" t="t" r="r" b="b"/>
              <a:pathLst>
                <a:path w="10513" h="18160">
                  <a:moveTo>
                    <a:pt x="0" y="0"/>
                  </a:moveTo>
                  <a:lnTo>
                    <a:pt x="10514" y="1816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0" name="Полилиния: фигура 18">
              <a:extLst>
                <a:ext uri="{FF2B5EF4-FFF2-40B4-BE49-F238E27FC236}">
                  <a16:creationId xmlns:a16="http://schemas.microsoft.com/office/drawing/2014/main" id="{E7B731D2-C2F1-C44E-DB3D-416C3EC82F4A}"/>
                </a:ext>
              </a:extLst>
            </p:cNvPr>
            <p:cNvSpPr/>
            <p:nvPr/>
          </p:nvSpPr>
          <p:spPr>
            <a:xfrm>
              <a:off x="6814989" y="4028345"/>
              <a:ext cx="89724" cy="13380"/>
            </a:xfrm>
            <a:custGeom>
              <a:avLst/>
              <a:gdLst>
                <a:gd name="connsiteX0" fmla="*/ 89725 w 89724"/>
                <a:gd name="connsiteY0" fmla="*/ 13381 h 13380"/>
                <a:gd name="connsiteX1" fmla="*/ 0 w 89724"/>
                <a:gd name="connsiteY1" fmla="*/ 0 h 13380"/>
                <a:gd name="connsiteX2" fmla="*/ 89725 w 89724"/>
                <a:gd name="connsiteY2" fmla="*/ 13381 h 13380"/>
                <a:gd name="connsiteX3" fmla="*/ 89725 w 89724"/>
                <a:gd name="connsiteY3" fmla="*/ 13381 h 13380"/>
              </a:gdLst>
              <a:ahLst/>
              <a:cxnLst>
                <a:cxn ang="0">
                  <a:pos x="connsiteX0" y="connsiteY0"/>
                </a:cxn>
                <a:cxn ang="0">
                  <a:pos x="connsiteX1" y="connsiteY1"/>
                </a:cxn>
                <a:cxn ang="0">
                  <a:pos x="connsiteX2" y="connsiteY2"/>
                </a:cxn>
                <a:cxn ang="0">
                  <a:pos x="connsiteX3" y="connsiteY3"/>
                </a:cxn>
              </a:cxnLst>
              <a:rect l="l" t="t" r="r" b="b"/>
              <a:pathLst>
                <a:path w="89724" h="13380">
                  <a:moveTo>
                    <a:pt x="89725" y="13381"/>
                  </a:moveTo>
                  <a:lnTo>
                    <a:pt x="0" y="0"/>
                  </a:lnTo>
                  <a:lnTo>
                    <a:pt x="89725" y="13381"/>
                  </a:lnTo>
                  <a:lnTo>
                    <a:pt x="89725" y="1338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 name="Полилиния: фигура 19">
              <a:extLst>
                <a:ext uri="{FF2B5EF4-FFF2-40B4-BE49-F238E27FC236}">
                  <a16:creationId xmlns:a16="http://schemas.microsoft.com/office/drawing/2014/main" id="{7E29B592-E784-487F-16C3-2E9096CB3CD6}"/>
                </a:ext>
              </a:extLst>
            </p:cNvPr>
            <p:cNvSpPr/>
            <p:nvPr/>
          </p:nvSpPr>
          <p:spPr>
            <a:xfrm>
              <a:off x="6904714" y="4041726"/>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 name="Полилиния: фигура 20">
              <a:extLst>
                <a:ext uri="{FF2B5EF4-FFF2-40B4-BE49-F238E27FC236}">
                  <a16:creationId xmlns:a16="http://schemas.microsoft.com/office/drawing/2014/main" id="{2F7746B4-3702-6CD6-6801-006F84558B1F}"/>
                </a:ext>
              </a:extLst>
            </p:cNvPr>
            <p:cNvSpPr/>
            <p:nvPr/>
          </p:nvSpPr>
          <p:spPr>
            <a:xfrm>
              <a:off x="6286439" y="3628348"/>
              <a:ext cx="53165" cy="27478"/>
            </a:xfrm>
            <a:custGeom>
              <a:avLst/>
              <a:gdLst>
                <a:gd name="connsiteX0" fmla="*/ 48506 w 53165"/>
                <a:gd name="connsiteY0" fmla="*/ 15054 h 27478"/>
                <a:gd name="connsiteX1" fmla="*/ 53166 w 53165"/>
                <a:gd name="connsiteY1" fmla="*/ 0 h 27478"/>
                <a:gd name="connsiteX2" fmla="*/ 39187 w 53165"/>
                <a:gd name="connsiteY2" fmla="*/ 6213 h 27478"/>
                <a:gd name="connsiteX3" fmla="*/ 37634 w 53165"/>
                <a:gd name="connsiteY3" fmla="*/ 6213 h 27478"/>
                <a:gd name="connsiteX4" fmla="*/ 16487 w 53165"/>
                <a:gd name="connsiteY4" fmla="*/ 4182 h 27478"/>
                <a:gd name="connsiteX5" fmla="*/ 0 w 53165"/>
                <a:gd name="connsiteY5" fmla="*/ 14576 h 27478"/>
                <a:gd name="connsiteX6" fmla="*/ 16248 w 53165"/>
                <a:gd name="connsiteY6" fmla="*/ 27479 h 2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65" h="27478">
                  <a:moveTo>
                    <a:pt x="48506" y="15054"/>
                  </a:moveTo>
                  <a:lnTo>
                    <a:pt x="53166" y="0"/>
                  </a:lnTo>
                  <a:lnTo>
                    <a:pt x="39187" y="6213"/>
                  </a:lnTo>
                  <a:cubicBezTo>
                    <a:pt x="38677" y="6339"/>
                    <a:pt x="38144" y="6339"/>
                    <a:pt x="37634" y="6213"/>
                  </a:cubicBezTo>
                  <a:lnTo>
                    <a:pt x="16487" y="4182"/>
                  </a:lnTo>
                  <a:lnTo>
                    <a:pt x="0" y="14576"/>
                  </a:lnTo>
                  <a:lnTo>
                    <a:pt x="16248" y="274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 name="Полилиния: фигура 21">
              <a:extLst>
                <a:ext uri="{FF2B5EF4-FFF2-40B4-BE49-F238E27FC236}">
                  <a16:creationId xmlns:a16="http://schemas.microsoft.com/office/drawing/2014/main" id="{B0656AF8-BC20-E738-0B2B-E7499C5D4455}"/>
                </a:ext>
              </a:extLst>
            </p:cNvPr>
            <p:cNvSpPr/>
            <p:nvPr/>
          </p:nvSpPr>
          <p:spPr>
            <a:xfrm>
              <a:off x="6360752" y="3657022"/>
              <a:ext cx="40382" cy="46594"/>
            </a:xfrm>
            <a:custGeom>
              <a:avLst/>
              <a:gdLst>
                <a:gd name="connsiteX0" fmla="*/ 16487 w 40382"/>
                <a:gd name="connsiteY0" fmla="*/ 43488 h 46594"/>
                <a:gd name="connsiteX1" fmla="*/ 16487 w 40382"/>
                <a:gd name="connsiteY1" fmla="*/ 43488 h 46594"/>
                <a:gd name="connsiteX2" fmla="*/ 22580 w 40382"/>
                <a:gd name="connsiteY2" fmla="*/ 42294 h 46594"/>
                <a:gd name="connsiteX3" fmla="*/ 40382 w 40382"/>
                <a:gd name="connsiteY3" fmla="*/ 12425 h 46594"/>
                <a:gd name="connsiteX4" fmla="*/ 35842 w 40382"/>
                <a:gd name="connsiteY4" fmla="*/ 0 h 46594"/>
                <a:gd name="connsiteX5" fmla="*/ 20669 w 40382"/>
                <a:gd name="connsiteY5" fmla="*/ 836 h 46594"/>
                <a:gd name="connsiteX6" fmla="*/ 0 w 40382"/>
                <a:gd name="connsiteY6" fmla="*/ 46595 h 46594"/>
                <a:gd name="connsiteX7" fmla="*/ 16487 w 40382"/>
                <a:gd name="connsiteY7" fmla="*/ 43488 h 46594"/>
                <a:gd name="connsiteX8" fmla="*/ 16487 w 40382"/>
                <a:gd name="connsiteY8" fmla="*/ 43488 h 4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82" h="46594">
                  <a:moveTo>
                    <a:pt x="16487" y="43488"/>
                  </a:moveTo>
                  <a:lnTo>
                    <a:pt x="16487" y="43488"/>
                  </a:lnTo>
                  <a:lnTo>
                    <a:pt x="22580" y="42294"/>
                  </a:lnTo>
                  <a:lnTo>
                    <a:pt x="40382" y="12425"/>
                  </a:lnTo>
                  <a:lnTo>
                    <a:pt x="35842" y="0"/>
                  </a:lnTo>
                  <a:lnTo>
                    <a:pt x="20669" y="836"/>
                  </a:lnTo>
                  <a:lnTo>
                    <a:pt x="0" y="46595"/>
                  </a:lnTo>
                  <a:lnTo>
                    <a:pt x="16487" y="43488"/>
                  </a:lnTo>
                  <a:lnTo>
                    <a:pt x="16487" y="4348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 name="Полилиния: фигура 22">
              <a:extLst>
                <a:ext uri="{FF2B5EF4-FFF2-40B4-BE49-F238E27FC236}">
                  <a16:creationId xmlns:a16="http://schemas.microsoft.com/office/drawing/2014/main" id="{2FB707EF-8FD8-5F75-C2CC-442D88ABA7C6}"/>
                </a:ext>
              </a:extLst>
            </p:cNvPr>
            <p:cNvSpPr/>
            <p:nvPr/>
          </p:nvSpPr>
          <p:spPr>
            <a:xfrm>
              <a:off x="6585123" y="5073260"/>
              <a:ext cx="188648" cy="400594"/>
            </a:xfrm>
            <a:custGeom>
              <a:avLst/>
              <a:gdLst>
                <a:gd name="connsiteX0" fmla="*/ 182914 w 188648"/>
                <a:gd name="connsiteY0" fmla="*/ 73715 h 400594"/>
                <a:gd name="connsiteX1" fmla="*/ 174909 w 188648"/>
                <a:gd name="connsiteY1" fmla="*/ 23058 h 400594"/>
                <a:gd name="connsiteX2" fmla="*/ 159856 w 188648"/>
                <a:gd name="connsiteY2" fmla="*/ 0 h 400594"/>
                <a:gd name="connsiteX3" fmla="*/ 149222 w 188648"/>
                <a:gd name="connsiteY3" fmla="*/ 32855 h 400594"/>
                <a:gd name="connsiteX4" fmla="*/ 148505 w 188648"/>
                <a:gd name="connsiteY4" fmla="*/ 33930 h 400594"/>
                <a:gd name="connsiteX5" fmla="*/ 136558 w 188648"/>
                <a:gd name="connsiteY5" fmla="*/ 46714 h 400594"/>
                <a:gd name="connsiteX6" fmla="*/ 133571 w 188648"/>
                <a:gd name="connsiteY6" fmla="*/ 47431 h 400594"/>
                <a:gd name="connsiteX7" fmla="*/ 126642 w 188648"/>
                <a:gd name="connsiteY7" fmla="*/ 45519 h 400594"/>
                <a:gd name="connsiteX8" fmla="*/ 120310 w 188648"/>
                <a:gd name="connsiteY8" fmla="*/ 62724 h 400594"/>
                <a:gd name="connsiteX9" fmla="*/ 127478 w 188648"/>
                <a:gd name="connsiteY9" fmla="*/ 71923 h 400594"/>
                <a:gd name="connsiteX10" fmla="*/ 128076 w 188648"/>
                <a:gd name="connsiteY10" fmla="*/ 74312 h 400594"/>
                <a:gd name="connsiteX11" fmla="*/ 126642 w 188648"/>
                <a:gd name="connsiteY11" fmla="*/ 76344 h 400594"/>
                <a:gd name="connsiteX12" fmla="*/ 84945 w 188648"/>
                <a:gd name="connsiteY12" fmla="*/ 100238 h 400594"/>
                <a:gd name="connsiteX13" fmla="*/ 76941 w 188648"/>
                <a:gd name="connsiteY13" fmla="*/ 104061 h 400594"/>
                <a:gd name="connsiteX14" fmla="*/ 61887 w 188648"/>
                <a:gd name="connsiteY14" fmla="*/ 114336 h 400594"/>
                <a:gd name="connsiteX15" fmla="*/ 59139 w 188648"/>
                <a:gd name="connsiteY15" fmla="*/ 114336 h 400594"/>
                <a:gd name="connsiteX16" fmla="*/ 50657 w 188648"/>
                <a:gd name="connsiteY16" fmla="*/ 111230 h 400594"/>
                <a:gd name="connsiteX17" fmla="*/ 31182 w 188648"/>
                <a:gd name="connsiteY17" fmla="*/ 117801 h 400594"/>
                <a:gd name="connsiteX18" fmla="*/ 17443 w 188648"/>
                <a:gd name="connsiteY18" fmla="*/ 157586 h 400594"/>
                <a:gd name="connsiteX19" fmla="*/ 25806 w 188648"/>
                <a:gd name="connsiteY19" fmla="*/ 200596 h 400594"/>
                <a:gd name="connsiteX20" fmla="*/ 32377 w 188648"/>
                <a:gd name="connsiteY20" fmla="*/ 211587 h 400594"/>
                <a:gd name="connsiteX21" fmla="*/ 32377 w 188648"/>
                <a:gd name="connsiteY21" fmla="*/ 213021 h 400594"/>
                <a:gd name="connsiteX22" fmla="*/ 32377 w 188648"/>
                <a:gd name="connsiteY22" fmla="*/ 227955 h 400594"/>
                <a:gd name="connsiteX23" fmla="*/ 32377 w 188648"/>
                <a:gd name="connsiteY23" fmla="*/ 229389 h 400594"/>
                <a:gd name="connsiteX24" fmla="*/ 13261 w 188648"/>
                <a:gd name="connsiteY24" fmla="*/ 268934 h 400594"/>
                <a:gd name="connsiteX25" fmla="*/ 0 w 188648"/>
                <a:gd name="connsiteY25" fmla="*/ 289245 h 400594"/>
                <a:gd name="connsiteX26" fmla="*/ 1314 w 188648"/>
                <a:gd name="connsiteY26" fmla="*/ 317202 h 400594"/>
                <a:gd name="connsiteX27" fmla="*/ 13261 w 188648"/>
                <a:gd name="connsiteY27" fmla="*/ 339902 h 400594"/>
                <a:gd name="connsiteX28" fmla="*/ 13261 w 188648"/>
                <a:gd name="connsiteY28" fmla="*/ 341575 h 400594"/>
                <a:gd name="connsiteX29" fmla="*/ 10633 w 188648"/>
                <a:gd name="connsiteY29" fmla="*/ 364513 h 400594"/>
                <a:gd name="connsiteX30" fmla="*/ 19833 w 188648"/>
                <a:gd name="connsiteY30" fmla="*/ 382076 h 400594"/>
                <a:gd name="connsiteX31" fmla="*/ 48267 w 188648"/>
                <a:gd name="connsiteY31" fmla="*/ 400594 h 400594"/>
                <a:gd name="connsiteX32" fmla="*/ 98685 w 188648"/>
                <a:gd name="connsiteY32" fmla="*/ 382912 h 400594"/>
                <a:gd name="connsiteX33" fmla="*/ 115770 w 188648"/>
                <a:gd name="connsiteY33" fmla="*/ 333570 h 400594"/>
                <a:gd name="connsiteX34" fmla="*/ 119832 w 188648"/>
                <a:gd name="connsiteY34" fmla="*/ 306688 h 400594"/>
                <a:gd name="connsiteX35" fmla="*/ 161170 w 188648"/>
                <a:gd name="connsiteY35" fmla="*/ 174431 h 400594"/>
                <a:gd name="connsiteX36" fmla="*/ 161170 w 188648"/>
                <a:gd name="connsiteY36" fmla="*/ 148505 h 400594"/>
                <a:gd name="connsiteX37" fmla="*/ 161886 w 188648"/>
                <a:gd name="connsiteY37" fmla="*/ 146474 h 400594"/>
                <a:gd name="connsiteX38" fmla="*/ 171803 w 188648"/>
                <a:gd name="connsiteY38" fmla="*/ 135124 h 400594"/>
                <a:gd name="connsiteX39" fmla="*/ 166068 w 188648"/>
                <a:gd name="connsiteY39" fmla="*/ 97610 h 400594"/>
                <a:gd name="connsiteX40" fmla="*/ 168218 w 188648"/>
                <a:gd name="connsiteY40" fmla="*/ 94264 h 400594"/>
                <a:gd name="connsiteX41" fmla="*/ 188649 w 188648"/>
                <a:gd name="connsiteY41" fmla="*/ 88291 h 400594"/>
                <a:gd name="connsiteX42" fmla="*/ 183153 w 188648"/>
                <a:gd name="connsiteY42" fmla="*/ 74432 h 400594"/>
                <a:gd name="connsiteX43" fmla="*/ 182914 w 188648"/>
                <a:gd name="connsiteY43" fmla="*/ 73715 h 40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8648" h="400594">
                  <a:moveTo>
                    <a:pt x="182914" y="73715"/>
                  </a:moveTo>
                  <a:lnTo>
                    <a:pt x="174909" y="23058"/>
                  </a:lnTo>
                  <a:lnTo>
                    <a:pt x="159856" y="0"/>
                  </a:lnTo>
                  <a:lnTo>
                    <a:pt x="149222" y="32855"/>
                  </a:lnTo>
                  <a:cubicBezTo>
                    <a:pt x="149099" y="33279"/>
                    <a:pt x="148849" y="33654"/>
                    <a:pt x="148505" y="33930"/>
                  </a:cubicBezTo>
                  <a:lnTo>
                    <a:pt x="136558" y="46714"/>
                  </a:lnTo>
                  <a:cubicBezTo>
                    <a:pt x="135758" y="47463"/>
                    <a:pt x="134623" y="47735"/>
                    <a:pt x="133571" y="47431"/>
                  </a:cubicBezTo>
                  <a:lnTo>
                    <a:pt x="126642" y="45519"/>
                  </a:lnTo>
                  <a:lnTo>
                    <a:pt x="120310" y="62724"/>
                  </a:lnTo>
                  <a:lnTo>
                    <a:pt x="127478" y="71923"/>
                  </a:lnTo>
                  <a:cubicBezTo>
                    <a:pt x="127974" y="72615"/>
                    <a:pt x="128188" y="73469"/>
                    <a:pt x="128076" y="74312"/>
                  </a:cubicBezTo>
                  <a:cubicBezTo>
                    <a:pt x="127855" y="75139"/>
                    <a:pt x="127347" y="75859"/>
                    <a:pt x="126642" y="76344"/>
                  </a:cubicBezTo>
                  <a:lnTo>
                    <a:pt x="84945" y="100238"/>
                  </a:lnTo>
                  <a:lnTo>
                    <a:pt x="76941" y="104061"/>
                  </a:lnTo>
                  <a:lnTo>
                    <a:pt x="61887" y="114336"/>
                  </a:lnTo>
                  <a:cubicBezTo>
                    <a:pt x="61031" y="114803"/>
                    <a:pt x="59996" y="114803"/>
                    <a:pt x="59139" y="114336"/>
                  </a:cubicBezTo>
                  <a:lnTo>
                    <a:pt x="50657" y="111230"/>
                  </a:lnTo>
                  <a:lnTo>
                    <a:pt x="31182" y="117801"/>
                  </a:lnTo>
                  <a:lnTo>
                    <a:pt x="17443" y="157586"/>
                  </a:lnTo>
                  <a:lnTo>
                    <a:pt x="25806" y="200596"/>
                  </a:lnTo>
                  <a:lnTo>
                    <a:pt x="32377" y="211587"/>
                  </a:lnTo>
                  <a:cubicBezTo>
                    <a:pt x="32485" y="212059"/>
                    <a:pt x="32485" y="212549"/>
                    <a:pt x="32377" y="213021"/>
                  </a:cubicBezTo>
                  <a:lnTo>
                    <a:pt x="32377" y="227955"/>
                  </a:lnTo>
                  <a:cubicBezTo>
                    <a:pt x="32435" y="228431"/>
                    <a:pt x="32435" y="228913"/>
                    <a:pt x="32377" y="229389"/>
                  </a:cubicBezTo>
                  <a:lnTo>
                    <a:pt x="13261" y="268934"/>
                  </a:lnTo>
                  <a:lnTo>
                    <a:pt x="0" y="289245"/>
                  </a:lnTo>
                  <a:lnTo>
                    <a:pt x="1314" y="317202"/>
                  </a:lnTo>
                  <a:lnTo>
                    <a:pt x="13261" y="339902"/>
                  </a:lnTo>
                  <a:cubicBezTo>
                    <a:pt x="13385" y="340452"/>
                    <a:pt x="13385" y="341024"/>
                    <a:pt x="13261" y="341575"/>
                  </a:cubicBezTo>
                  <a:lnTo>
                    <a:pt x="10633" y="364513"/>
                  </a:lnTo>
                  <a:lnTo>
                    <a:pt x="19833" y="382076"/>
                  </a:lnTo>
                  <a:lnTo>
                    <a:pt x="48267" y="400594"/>
                  </a:lnTo>
                  <a:lnTo>
                    <a:pt x="98685" y="382912"/>
                  </a:lnTo>
                  <a:lnTo>
                    <a:pt x="115770" y="333570"/>
                  </a:lnTo>
                  <a:lnTo>
                    <a:pt x="119832" y="306688"/>
                  </a:lnTo>
                  <a:lnTo>
                    <a:pt x="161170" y="174431"/>
                  </a:lnTo>
                  <a:lnTo>
                    <a:pt x="161170" y="148505"/>
                  </a:lnTo>
                  <a:cubicBezTo>
                    <a:pt x="161169" y="147766"/>
                    <a:pt x="161422" y="147049"/>
                    <a:pt x="161886" y="146474"/>
                  </a:cubicBezTo>
                  <a:lnTo>
                    <a:pt x="171803" y="135124"/>
                  </a:lnTo>
                  <a:lnTo>
                    <a:pt x="166068" y="97610"/>
                  </a:lnTo>
                  <a:cubicBezTo>
                    <a:pt x="165931" y="96133"/>
                    <a:pt x="166818" y="94753"/>
                    <a:pt x="168218" y="94264"/>
                  </a:cubicBezTo>
                  <a:lnTo>
                    <a:pt x="188649" y="88291"/>
                  </a:lnTo>
                  <a:lnTo>
                    <a:pt x="183153" y="74432"/>
                  </a:lnTo>
                  <a:cubicBezTo>
                    <a:pt x="183019" y="74214"/>
                    <a:pt x="182938" y="73969"/>
                    <a:pt x="182914" y="7371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 name="Полилиния: фигура 23">
              <a:extLst>
                <a:ext uri="{FF2B5EF4-FFF2-40B4-BE49-F238E27FC236}">
                  <a16:creationId xmlns:a16="http://schemas.microsoft.com/office/drawing/2014/main" id="{7B563061-DF22-3134-4119-4042CBFC9F7A}"/>
                </a:ext>
              </a:extLst>
            </p:cNvPr>
            <p:cNvSpPr/>
            <p:nvPr/>
          </p:nvSpPr>
          <p:spPr>
            <a:xfrm>
              <a:off x="6334228" y="3707559"/>
              <a:ext cx="39904" cy="108601"/>
            </a:xfrm>
            <a:custGeom>
              <a:avLst/>
              <a:gdLst>
                <a:gd name="connsiteX0" fmla="*/ 38232 w 39904"/>
                <a:gd name="connsiteY0" fmla="*/ 60693 h 108601"/>
                <a:gd name="connsiteX1" fmla="*/ 39904 w 39904"/>
                <a:gd name="connsiteY1" fmla="*/ 12903 h 108601"/>
                <a:gd name="connsiteX2" fmla="*/ 39904 w 39904"/>
                <a:gd name="connsiteY2" fmla="*/ 0 h 108601"/>
                <a:gd name="connsiteX3" fmla="*/ 31541 w 39904"/>
                <a:gd name="connsiteY3" fmla="*/ 1553 h 108601"/>
                <a:gd name="connsiteX4" fmla="*/ 24253 w 39904"/>
                <a:gd name="connsiteY4" fmla="*/ 2867 h 108601"/>
                <a:gd name="connsiteX5" fmla="*/ 16248 w 39904"/>
                <a:gd name="connsiteY5" fmla="*/ 32497 h 108601"/>
                <a:gd name="connsiteX6" fmla="*/ 16248 w 39904"/>
                <a:gd name="connsiteY6" fmla="*/ 33333 h 108601"/>
                <a:gd name="connsiteX7" fmla="*/ 2628 w 39904"/>
                <a:gd name="connsiteY7" fmla="*/ 53763 h 108601"/>
                <a:gd name="connsiteX8" fmla="*/ 717 w 39904"/>
                <a:gd name="connsiteY8" fmla="*/ 55077 h 108601"/>
                <a:gd name="connsiteX9" fmla="*/ 0 w 39904"/>
                <a:gd name="connsiteY9" fmla="*/ 55077 h 108601"/>
                <a:gd name="connsiteX10" fmla="*/ 14456 w 39904"/>
                <a:gd name="connsiteY10" fmla="*/ 108601 h 108601"/>
                <a:gd name="connsiteX11" fmla="*/ 15173 w 39904"/>
                <a:gd name="connsiteY11" fmla="*/ 107287 h 10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04" h="108601">
                  <a:moveTo>
                    <a:pt x="38232" y="60693"/>
                  </a:moveTo>
                  <a:lnTo>
                    <a:pt x="39904" y="12903"/>
                  </a:lnTo>
                  <a:lnTo>
                    <a:pt x="39904" y="0"/>
                  </a:lnTo>
                  <a:lnTo>
                    <a:pt x="31541" y="1553"/>
                  </a:lnTo>
                  <a:lnTo>
                    <a:pt x="24253" y="2867"/>
                  </a:lnTo>
                  <a:lnTo>
                    <a:pt x="16248" y="32497"/>
                  </a:lnTo>
                  <a:cubicBezTo>
                    <a:pt x="16288" y="32774"/>
                    <a:pt x="16288" y="33056"/>
                    <a:pt x="16248" y="33333"/>
                  </a:cubicBezTo>
                  <a:lnTo>
                    <a:pt x="2628" y="53763"/>
                  </a:lnTo>
                  <a:cubicBezTo>
                    <a:pt x="2244" y="54487"/>
                    <a:pt x="1531" y="54978"/>
                    <a:pt x="717" y="55077"/>
                  </a:cubicBezTo>
                  <a:lnTo>
                    <a:pt x="0" y="55077"/>
                  </a:lnTo>
                  <a:lnTo>
                    <a:pt x="14456" y="108601"/>
                  </a:lnTo>
                  <a:lnTo>
                    <a:pt x="15173" y="1072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 name="Полилиния: фигура 24">
              <a:extLst>
                <a:ext uri="{FF2B5EF4-FFF2-40B4-BE49-F238E27FC236}">
                  <a16:creationId xmlns:a16="http://schemas.microsoft.com/office/drawing/2014/main" id="{8CBD0D1F-41F1-0735-6335-8F9A9687FCB8}"/>
                </a:ext>
              </a:extLst>
            </p:cNvPr>
            <p:cNvSpPr/>
            <p:nvPr/>
          </p:nvSpPr>
          <p:spPr>
            <a:xfrm>
              <a:off x="6366247" y="3707081"/>
              <a:ext cx="8363" cy="1553"/>
            </a:xfrm>
            <a:custGeom>
              <a:avLst/>
              <a:gdLst>
                <a:gd name="connsiteX0" fmla="*/ 8363 w 8363"/>
                <a:gd name="connsiteY0" fmla="*/ 0 h 1553"/>
                <a:gd name="connsiteX1" fmla="*/ 0 w 8363"/>
                <a:gd name="connsiteY1" fmla="*/ 1553 h 1553"/>
                <a:gd name="connsiteX2" fmla="*/ 8363 w 8363"/>
                <a:gd name="connsiteY2" fmla="*/ 0 h 1553"/>
                <a:gd name="connsiteX3" fmla="*/ 8363 w 8363"/>
                <a:gd name="connsiteY3" fmla="*/ 0 h 1553"/>
              </a:gdLst>
              <a:ahLst/>
              <a:cxnLst>
                <a:cxn ang="0">
                  <a:pos x="connsiteX0" y="connsiteY0"/>
                </a:cxn>
                <a:cxn ang="0">
                  <a:pos x="connsiteX1" y="connsiteY1"/>
                </a:cxn>
                <a:cxn ang="0">
                  <a:pos x="connsiteX2" y="connsiteY2"/>
                </a:cxn>
                <a:cxn ang="0">
                  <a:pos x="connsiteX3" y="connsiteY3"/>
                </a:cxn>
              </a:cxnLst>
              <a:rect l="l" t="t" r="r" b="b"/>
              <a:pathLst>
                <a:path w="8363" h="1553">
                  <a:moveTo>
                    <a:pt x="8363" y="0"/>
                  </a:moveTo>
                  <a:lnTo>
                    <a:pt x="0" y="1553"/>
                  </a:lnTo>
                  <a:lnTo>
                    <a:pt x="8363" y="0"/>
                  </a:lnTo>
                  <a:lnTo>
                    <a:pt x="836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 name="Полилиния: фигура 25">
              <a:extLst>
                <a:ext uri="{FF2B5EF4-FFF2-40B4-BE49-F238E27FC236}">
                  <a16:creationId xmlns:a16="http://schemas.microsoft.com/office/drawing/2014/main" id="{35873067-54ED-525C-2CC8-210B8D86EBA8}"/>
                </a:ext>
              </a:extLst>
            </p:cNvPr>
            <p:cNvSpPr/>
            <p:nvPr/>
          </p:nvSpPr>
          <p:spPr>
            <a:xfrm>
              <a:off x="6355495" y="3707201"/>
              <a:ext cx="112185" cy="125327"/>
            </a:xfrm>
            <a:custGeom>
              <a:avLst/>
              <a:gdLst>
                <a:gd name="connsiteX0" fmla="*/ 103106 w 112185"/>
                <a:gd name="connsiteY0" fmla="*/ 0 h 125327"/>
                <a:gd name="connsiteX1" fmla="*/ 46595 w 112185"/>
                <a:gd name="connsiteY1" fmla="*/ 30466 h 125327"/>
                <a:gd name="connsiteX2" fmla="*/ 45161 w 112185"/>
                <a:gd name="connsiteY2" fmla="*/ 30466 h 125327"/>
                <a:gd name="connsiteX3" fmla="*/ 45161 w 112185"/>
                <a:gd name="connsiteY3" fmla="*/ 30466 h 125327"/>
                <a:gd name="connsiteX4" fmla="*/ 43608 w 112185"/>
                <a:gd name="connsiteY4" fmla="*/ 30466 h 125327"/>
                <a:gd name="connsiteX5" fmla="*/ 24492 w 112185"/>
                <a:gd name="connsiteY5" fmla="*/ 18518 h 125327"/>
                <a:gd name="connsiteX6" fmla="*/ 22939 w 112185"/>
                <a:gd name="connsiteY6" fmla="*/ 61051 h 125327"/>
                <a:gd name="connsiteX7" fmla="*/ 22939 w 112185"/>
                <a:gd name="connsiteY7" fmla="*/ 62246 h 125327"/>
                <a:gd name="connsiteX8" fmla="*/ 0 w 112185"/>
                <a:gd name="connsiteY8" fmla="*/ 109199 h 125327"/>
                <a:gd name="connsiteX9" fmla="*/ 0 w 112185"/>
                <a:gd name="connsiteY9" fmla="*/ 119712 h 125327"/>
                <a:gd name="connsiteX10" fmla="*/ 30705 w 112185"/>
                <a:gd name="connsiteY10" fmla="*/ 125328 h 125327"/>
                <a:gd name="connsiteX11" fmla="*/ 44922 w 112185"/>
                <a:gd name="connsiteY11" fmla="*/ 103344 h 125327"/>
                <a:gd name="connsiteX12" fmla="*/ 47073 w 112185"/>
                <a:gd name="connsiteY12" fmla="*/ 102030 h 125327"/>
                <a:gd name="connsiteX13" fmla="*/ 67622 w 112185"/>
                <a:gd name="connsiteY13" fmla="*/ 99760 h 125327"/>
                <a:gd name="connsiteX14" fmla="*/ 77897 w 112185"/>
                <a:gd name="connsiteY14" fmla="*/ 83392 h 125327"/>
                <a:gd name="connsiteX15" fmla="*/ 56750 w 112185"/>
                <a:gd name="connsiteY15" fmla="*/ 54838 h 125327"/>
                <a:gd name="connsiteX16" fmla="*/ 56750 w 112185"/>
                <a:gd name="connsiteY16" fmla="*/ 52210 h 125327"/>
                <a:gd name="connsiteX17" fmla="*/ 58542 w 112185"/>
                <a:gd name="connsiteY17" fmla="*/ 50298 h 125327"/>
                <a:gd name="connsiteX18" fmla="*/ 112186 w 112185"/>
                <a:gd name="connsiteY18" fmla="*/ 29868 h 12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185" h="125327">
                  <a:moveTo>
                    <a:pt x="103106" y="0"/>
                  </a:moveTo>
                  <a:lnTo>
                    <a:pt x="46595" y="30466"/>
                  </a:lnTo>
                  <a:cubicBezTo>
                    <a:pt x="46123" y="30573"/>
                    <a:pt x="45633" y="30573"/>
                    <a:pt x="45161" y="30466"/>
                  </a:cubicBezTo>
                  <a:lnTo>
                    <a:pt x="45161" y="30466"/>
                  </a:lnTo>
                  <a:cubicBezTo>
                    <a:pt x="44661" y="30659"/>
                    <a:pt x="44108" y="30659"/>
                    <a:pt x="43608" y="30466"/>
                  </a:cubicBezTo>
                  <a:lnTo>
                    <a:pt x="24492" y="18518"/>
                  </a:lnTo>
                  <a:lnTo>
                    <a:pt x="22939" y="61051"/>
                  </a:lnTo>
                  <a:cubicBezTo>
                    <a:pt x="23059" y="61440"/>
                    <a:pt x="23059" y="61856"/>
                    <a:pt x="22939" y="62246"/>
                  </a:cubicBezTo>
                  <a:lnTo>
                    <a:pt x="0" y="109199"/>
                  </a:lnTo>
                  <a:lnTo>
                    <a:pt x="0" y="119712"/>
                  </a:lnTo>
                  <a:lnTo>
                    <a:pt x="30705" y="125328"/>
                  </a:lnTo>
                  <a:lnTo>
                    <a:pt x="44922" y="103344"/>
                  </a:lnTo>
                  <a:cubicBezTo>
                    <a:pt x="45431" y="102633"/>
                    <a:pt x="46207" y="102159"/>
                    <a:pt x="47073" y="102030"/>
                  </a:cubicBezTo>
                  <a:lnTo>
                    <a:pt x="67622" y="99760"/>
                  </a:lnTo>
                  <a:lnTo>
                    <a:pt x="77897" y="83392"/>
                  </a:lnTo>
                  <a:lnTo>
                    <a:pt x="56750" y="54838"/>
                  </a:lnTo>
                  <a:cubicBezTo>
                    <a:pt x="56325" y="54014"/>
                    <a:pt x="56325" y="53034"/>
                    <a:pt x="56750" y="52210"/>
                  </a:cubicBezTo>
                  <a:cubicBezTo>
                    <a:pt x="57036" y="51340"/>
                    <a:pt x="57692" y="50640"/>
                    <a:pt x="58542" y="50298"/>
                  </a:cubicBezTo>
                  <a:lnTo>
                    <a:pt x="112186" y="29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 name="Полилиния: фигура 26">
              <a:extLst>
                <a:ext uri="{FF2B5EF4-FFF2-40B4-BE49-F238E27FC236}">
                  <a16:creationId xmlns:a16="http://schemas.microsoft.com/office/drawing/2014/main" id="{E9AEB3A2-AC99-3EBD-3E14-560B5C12380E}"/>
                </a:ext>
              </a:extLst>
            </p:cNvPr>
            <p:cNvSpPr/>
            <p:nvPr/>
          </p:nvSpPr>
          <p:spPr>
            <a:xfrm>
              <a:off x="6378434" y="3725122"/>
              <a:ext cx="1552" cy="43368"/>
            </a:xfrm>
            <a:custGeom>
              <a:avLst/>
              <a:gdLst>
                <a:gd name="connsiteX0" fmla="*/ 1553 w 1552"/>
                <a:gd name="connsiteY0" fmla="*/ 0 h 43368"/>
                <a:gd name="connsiteX1" fmla="*/ 0 w 1552"/>
                <a:gd name="connsiteY1" fmla="*/ 43369 h 43368"/>
                <a:gd name="connsiteX2" fmla="*/ 1553 w 1552"/>
                <a:gd name="connsiteY2" fmla="*/ 0 h 43368"/>
                <a:gd name="connsiteX3" fmla="*/ 1553 w 1552"/>
                <a:gd name="connsiteY3" fmla="*/ 0 h 43368"/>
              </a:gdLst>
              <a:ahLst/>
              <a:cxnLst>
                <a:cxn ang="0">
                  <a:pos x="connsiteX0" y="connsiteY0"/>
                </a:cxn>
                <a:cxn ang="0">
                  <a:pos x="connsiteX1" y="connsiteY1"/>
                </a:cxn>
                <a:cxn ang="0">
                  <a:pos x="connsiteX2" y="connsiteY2"/>
                </a:cxn>
                <a:cxn ang="0">
                  <a:pos x="connsiteX3" y="connsiteY3"/>
                </a:cxn>
              </a:cxnLst>
              <a:rect l="l" t="t" r="r" b="b"/>
              <a:pathLst>
                <a:path w="1552" h="43368">
                  <a:moveTo>
                    <a:pt x="1553" y="0"/>
                  </a:moveTo>
                  <a:lnTo>
                    <a:pt x="0" y="43369"/>
                  </a:lnTo>
                  <a:lnTo>
                    <a:pt x="1553" y="0"/>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 name="Полилиния: фигура 27">
              <a:extLst>
                <a:ext uri="{FF2B5EF4-FFF2-40B4-BE49-F238E27FC236}">
                  <a16:creationId xmlns:a16="http://schemas.microsoft.com/office/drawing/2014/main" id="{C99ADAF1-6963-365B-AAB3-A42FC7FF214A}"/>
                </a:ext>
              </a:extLst>
            </p:cNvPr>
            <p:cNvSpPr/>
            <p:nvPr/>
          </p:nvSpPr>
          <p:spPr>
            <a:xfrm>
              <a:off x="6238650" y="5481501"/>
              <a:ext cx="25567" cy="46475"/>
            </a:xfrm>
            <a:custGeom>
              <a:avLst/>
              <a:gdLst>
                <a:gd name="connsiteX0" fmla="*/ 0 w 25567"/>
                <a:gd name="connsiteY0" fmla="*/ 24253 h 46475"/>
                <a:gd name="connsiteX1" fmla="*/ 15890 w 25567"/>
                <a:gd name="connsiteY1" fmla="*/ 46475 h 46475"/>
                <a:gd name="connsiteX2" fmla="*/ 25567 w 25567"/>
                <a:gd name="connsiteY2" fmla="*/ 45161 h 46475"/>
                <a:gd name="connsiteX3" fmla="*/ 25567 w 25567"/>
                <a:gd name="connsiteY3" fmla="*/ 34886 h 46475"/>
                <a:gd name="connsiteX4" fmla="*/ 25567 w 25567"/>
                <a:gd name="connsiteY4" fmla="*/ 9080 h 46475"/>
                <a:gd name="connsiteX5" fmla="*/ 12186 w 25567"/>
                <a:gd name="connsiteY5" fmla="*/ 0 h 46475"/>
                <a:gd name="connsiteX6" fmla="*/ 0 w 25567"/>
                <a:gd name="connsiteY6" fmla="*/ 24253 h 4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7" h="46475">
                  <a:moveTo>
                    <a:pt x="0" y="24253"/>
                  </a:moveTo>
                  <a:lnTo>
                    <a:pt x="15890" y="46475"/>
                  </a:lnTo>
                  <a:lnTo>
                    <a:pt x="25567" y="45161"/>
                  </a:lnTo>
                  <a:lnTo>
                    <a:pt x="25567" y="34886"/>
                  </a:lnTo>
                  <a:lnTo>
                    <a:pt x="25567" y="9080"/>
                  </a:lnTo>
                  <a:lnTo>
                    <a:pt x="12186" y="0"/>
                  </a:lnTo>
                  <a:lnTo>
                    <a:pt x="0" y="242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 name="Полилиния: фигура 28">
              <a:extLst>
                <a:ext uri="{FF2B5EF4-FFF2-40B4-BE49-F238E27FC236}">
                  <a16:creationId xmlns:a16="http://schemas.microsoft.com/office/drawing/2014/main" id="{AD294A77-358D-2461-BCE8-FF4A47F4D676}"/>
                </a:ext>
              </a:extLst>
            </p:cNvPr>
            <p:cNvSpPr/>
            <p:nvPr/>
          </p:nvSpPr>
          <p:spPr>
            <a:xfrm>
              <a:off x="5855857" y="5372541"/>
              <a:ext cx="437034" cy="390558"/>
            </a:xfrm>
            <a:custGeom>
              <a:avLst/>
              <a:gdLst>
                <a:gd name="connsiteX0" fmla="*/ 411825 w 437034"/>
                <a:gd name="connsiteY0" fmla="*/ 159736 h 390558"/>
                <a:gd name="connsiteX1" fmla="*/ 397727 w 437034"/>
                <a:gd name="connsiteY1" fmla="*/ 161648 h 390558"/>
                <a:gd name="connsiteX2" fmla="*/ 397727 w 437034"/>
                <a:gd name="connsiteY2" fmla="*/ 161648 h 390558"/>
                <a:gd name="connsiteX3" fmla="*/ 396652 w 437034"/>
                <a:gd name="connsiteY3" fmla="*/ 161648 h 390558"/>
                <a:gd name="connsiteX4" fmla="*/ 396652 w 437034"/>
                <a:gd name="connsiteY4" fmla="*/ 161648 h 390558"/>
                <a:gd name="connsiteX5" fmla="*/ 395457 w 437034"/>
                <a:gd name="connsiteY5" fmla="*/ 160692 h 390558"/>
                <a:gd name="connsiteX6" fmla="*/ 377417 w 437034"/>
                <a:gd name="connsiteY6" fmla="*/ 135483 h 390558"/>
                <a:gd name="connsiteX7" fmla="*/ 377417 w 437034"/>
                <a:gd name="connsiteY7" fmla="*/ 132376 h 390558"/>
                <a:gd name="connsiteX8" fmla="*/ 391873 w 437034"/>
                <a:gd name="connsiteY8" fmla="*/ 103464 h 390558"/>
                <a:gd name="connsiteX9" fmla="*/ 393785 w 437034"/>
                <a:gd name="connsiteY9" fmla="*/ 101911 h 390558"/>
                <a:gd name="connsiteX10" fmla="*/ 396294 w 437034"/>
                <a:gd name="connsiteY10" fmla="*/ 101911 h 390558"/>
                <a:gd name="connsiteX11" fmla="*/ 410750 w 437034"/>
                <a:gd name="connsiteY11" fmla="*/ 111708 h 390558"/>
                <a:gd name="connsiteX12" fmla="*/ 415648 w 437034"/>
                <a:gd name="connsiteY12" fmla="*/ 99760 h 390558"/>
                <a:gd name="connsiteX13" fmla="*/ 415648 w 437034"/>
                <a:gd name="connsiteY13" fmla="*/ 70131 h 390558"/>
                <a:gd name="connsiteX14" fmla="*/ 401192 w 437034"/>
                <a:gd name="connsiteY14" fmla="*/ 40740 h 390558"/>
                <a:gd name="connsiteX15" fmla="*/ 401192 w 437034"/>
                <a:gd name="connsiteY15" fmla="*/ 38112 h 390558"/>
                <a:gd name="connsiteX16" fmla="*/ 406210 w 437034"/>
                <a:gd name="connsiteY16" fmla="*/ 27479 h 390558"/>
                <a:gd name="connsiteX17" fmla="*/ 394740 w 437034"/>
                <a:gd name="connsiteY17" fmla="*/ 8602 h 390558"/>
                <a:gd name="connsiteX18" fmla="*/ 391992 w 437034"/>
                <a:gd name="connsiteY18" fmla="*/ 3584 h 390558"/>
                <a:gd name="connsiteX19" fmla="*/ 371324 w 437034"/>
                <a:gd name="connsiteY19" fmla="*/ 8244 h 390558"/>
                <a:gd name="connsiteX20" fmla="*/ 369054 w 437034"/>
                <a:gd name="connsiteY20" fmla="*/ 8244 h 390558"/>
                <a:gd name="connsiteX21" fmla="*/ 357106 w 437034"/>
                <a:gd name="connsiteY21" fmla="*/ 0 h 390558"/>
                <a:gd name="connsiteX22" fmla="*/ 343247 w 437034"/>
                <a:gd name="connsiteY22" fmla="*/ 4660 h 390558"/>
                <a:gd name="connsiteX23" fmla="*/ 336796 w 437034"/>
                <a:gd name="connsiteY23" fmla="*/ 6810 h 390558"/>
                <a:gd name="connsiteX24" fmla="*/ 333928 w 437034"/>
                <a:gd name="connsiteY24" fmla="*/ 14337 h 390558"/>
                <a:gd name="connsiteX25" fmla="*/ 331658 w 437034"/>
                <a:gd name="connsiteY25" fmla="*/ 16249 h 390558"/>
                <a:gd name="connsiteX26" fmla="*/ 315769 w 437034"/>
                <a:gd name="connsiteY26" fmla="*/ 19235 h 390558"/>
                <a:gd name="connsiteX27" fmla="*/ 308481 w 437034"/>
                <a:gd name="connsiteY27" fmla="*/ 35006 h 390558"/>
                <a:gd name="connsiteX28" fmla="*/ 306091 w 437034"/>
                <a:gd name="connsiteY28" fmla="*/ 36678 h 390558"/>
                <a:gd name="connsiteX29" fmla="*/ 288051 w 437034"/>
                <a:gd name="connsiteY29" fmla="*/ 38590 h 390558"/>
                <a:gd name="connsiteX30" fmla="*/ 276103 w 437034"/>
                <a:gd name="connsiteY30" fmla="*/ 77061 h 390558"/>
                <a:gd name="connsiteX31" fmla="*/ 273475 w 437034"/>
                <a:gd name="connsiteY31" fmla="*/ 79211 h 390558"/>
                <a:gd name="connsiteX32" fmla="*/ 252328 w 437034"/>
                <a:gd name="connsiteY32" fmla="*/ 81481 h 390558"/>
                <a:gd name="connsiteX33" fmla="*/ 240381 w 437034"/>
                <a:gd name="connsiteY33" fmla="*/ 112903 h 390558"/>
                <a:gd name="connsiteX34" fmla="*/ 237632 w 437034"/>
                <a:gd name="connsiteY34" fmla="*/ 114814 h 390558"/>
                <a:gd name="connsiteX35" fmla="*/ 212782 w 437034"/>
                <a:gd name="connsiteY35" fmla="*/ 114814 h 390558"/>
                <a:gd name="connsiteX36" fmla="*/ 210990 w 437034"/>
                <a:gd name="connsiteY36" fmla="*/ 114217 h 390558"/>
                <a:gd name="connsiteX37" fmla="*/ 186020 w 437034"/>
                <a:gd name="connsiteY37" fmla="*/ 96534 h 390558"/>
                <a:gd name="connsiteX38" fmla="*/ 170966 w 437034"/>
                <a:gd name="connsiteY38" fmla="*/ 102747 h 390558"/>
                <a:gd name="connsiteX39" fmla="*/ 165949 w 437034"/>
                <a:gd name="connsiteY39" fmla="*/ 124252 h 390558"/>
                <a:gd name="connsiteX40" fmla="*/ 165232 w 437034"/>
                <a:gd name="connsiteY40" fmla="*/ 125566 h 390558"/>
                <a:gd name="connsiteX41" fmla="*/ 146236 w 437034"/>
                <a:gd name="connsiteY41" fmla="*/ 146952 h 390558"/>
                <a:gd name="connsiteX42" fmla="*/ 143966 w 437034"/>
                <a:gd name="connsiteY42" fmla="*/ 148027 h 390558"/>
                <a:gd name="connsiteX43" fmla="*/ 113739 w 437034"/>
                <a:gd name="connsiteY43" fmla="*/ 148028 h 390558"/>
                <a:gd name="connsiteX44" fmla="*/ 110872 w 437034"/>
                <a:gd name="connsiteY44" fmla="*/ 146116 h 390558"/>
                <a:gd name="connsiteX45" fmla="*/ 105495 w 437034"/>
                <a:gd name="connsiteY45" fmla="*/ 132138 h 390558"/>
                <a:gd name="connsiteX46" fmla="*/ 106092 w 437034"/>
                <a:gd name="connsiteY46" fmla="*/ 129151 h 390558"/>
                <a:gd name="connsiteX47" fmla="*/ 116248 w 437034"/>
                <a:gd name="connsiteY47" fmla="*/ 117203 h 390558"/>
                <a:gd name="connsiteX48" fmla="*/ 105973 w 437034"/>
                <a:gd name="connsiteY48" fmla="*/ 88888 h 390558"/>
                <a:gd name="connsiteX49" fmla="*/ 94743 w 437034"/>
                <a:gd name="connsiteY49" fmla="*/ 83153 h 390558"/>
                <a:gd name="connsiteX50" fmla="*/ 94743 w 437034"/>
                <a:gd name="connsiteY50" fmla="*/ 191396 h 390558"/>
                <a:gd name="connsiteX51" fmla="*/ 92712 w 437034"/>
                <a:gd name="connsiteY51" fmla="*/ 194264 h 390558"/>
                <a:gd name="connsiteX52" fmla="*/ 77539 w 437034"/>
                <a:gd name="connsiteY52" fmla="*/ 199879 h 390558"/>
                <a:gd name="connsiteX53" fmla="*/ 75268 w 437034"/>
                <a:gd name="connsiteY53" fmla="*/ 210990 h 390558"/>
                <a:gd name="connsiteX54" fmla="*/ 72401 w 437034"/>
                <a:gd name="connsiteY54" fmla="*/ 213380 h 390558"/>
                <a:gd name="connsiteX55" fmla="*/ 43489 w 437034"/>
                <a:gd name="connsiteY55" fmla="*/ 213380 h 390558"/>
                <a:gd name="connsiteX56" fmla="*/ 42413 w 437034"/>
                <a:gd name="connsiteY56" fmla="*/ 213380 h 390558"/>
                <a:gd name="connsiteX57" fmla="*/ 18519 w 437034"/>
                <a:gd name="connsiteY57" fmla="*/ 203822 h 390558"/>
                <a:gd name="connsiteX58" fmla="*/ 16815 w 437034"/>
                <a:gd name="connsiteY58" fmla="*/ 199957 h 390558"/>
                <a:gd name="connsiteX59" fmla="*/ 16846 w 437034"/>
                <a:gd name="connsiteY59" fmla="*/ 199879 h 390558"/>
                <a:gd name="connsiteX60" fmla="*/ 21266 w 437034"/>
                <a:gd name="connsiteY60" fmla="*/ 188649 h 390558"/>
                <a:gd name="connsiteX61" fmla="*/ 11947 w 437034"/>
                <a:gd name="connsiteY61" fmla="*/ 183631 h 390558"/>
                <a:gd name="connsiteX62" fmla="*/ 0 w 437034"/>
                <a:gd name="connsiteY62" fmla="*/ 192352 h 390558"/>
                <a:gd name="connsiteX63" fmla="*/ 7646 w 437034"/>
                <a:gd name="connsiteY63" fmla="*/ 205494 h 390558"/>
                <a:gd name="connsiteX64" fmla="*/ 20669 w 437034"/>
                <a:gd name="connsiteY64" fmla="*/ 245876 h 390558"/>
                <a:gd name="connsiteX65" fmla="*/ 47670 w 437034"/>
                <a:gd name="connsiteY65" fmla="*/ 296652 h 390558"/>
                <a:gd name="connsiteX66" fmla="*/ 47670 w 437034"/>
                <a:gd name="connsiteY66" fmla="*/ 298086 h 390558"/>
                <a:gd name="connsiteX67" fmla="*/ 47670 w 437034"/>
                <a:gd name="connsiteY67" fmla="*/ 327955 h 390558"/>
                <a:gd name="connsiteX68" fmla="*/ 46595 w 437034"/>
                <a:gd name="connsiteY68" fmla="*/ 330344 h 390558"/>
                <a:gd name="connsiteX69" fmla="*/ 44086 w 437034"/>
                <a:gd name="connsiteY69" fmla="*/ 330344 h 390558"/>
                <a:gd name="connsiteX70" fmla="*/ 39068 w 437034"/>
                <a:gd name="connsiteY70" fmla="*/ 329269 h 390558"/>
                <a:gd name="connsiteX71" fmla="*/ 51851 w 437034"/>
                <a:gd name="connsiteY71" fmla="*/ 355792 h 390558"/>
                <a:gd name="connsiteX72" fmla="*/ 51851 w 437034"/>
                <a:gd name="connsiteY72" fmla="*/ 357704 h 390558"/>
                <a:gd name="connsiteX73" fmla="*/ 49223 w 437034"/>
                <a:gd name="connsiteY73" fmla="*/ 370846 h 390558"/>
                <a:gd name="connsiteX74" fmla="*/ 91158 w 437034"/>
                <a:gd name="connsiteY74" fmla="*/ 390559 h 390558"/>
                <a:gd name="connsiteX75" fmla="*/ 103106 w 437034"/>
                <a:gd name="connsiteY75" fmla="*/ 380165 h 390558"/>
                <a:gd name="connsiteX76" fmla="*/ 104778 w 437034"/>
                <a:gd name="connsiteY76" fmla="*/ 379448 h 390558"/>
                <a:gd name="connsiteX77" fmla="*/ 139545 w 437034"/>
                <a:gd name="connsiteY77" fmla="*/ 376819 h 390558"/>
                <a:gd name="connsiteX78" fmla="*/ 160214 w 437034"/>
                <a:gd name="connsiteY78" fmla="*/ 364872 h 390558"/>
                <a:gd name="connsiteX79" fmla="*/ 162006 w 437034"/>
                <a:gd name="connsiteY79" fmla="*/ 364872 h 390558"/>
                <a:gd name="connsiteX80" fmla="*/ 221743 w 437034"/>
                <a:gd name="connsiteY80" fmla="*/ 371323 h 390558"/>
                <a:gd name="connsiteX81" fmla="*/ 226164 w 437034"/>
                <a:gd name="connsiteY81" fmla="*/ 364991 h 390558"/>
                <a:gd name="connsiteX82" fmla="*/ 228075 w 437034"/>
                <a:gd name="connsiteY82" fmla="*/ 363796 h 390558"/>
                <a:gd name="connsiteX83" fmla="*/ 268338 w 437034"/>
                <a:gd name="connsiteY83" fmla="*/ 356748 h 390558"/>
                <a:gd name="connsiteX84" fmla="*/ 305016 w 437034"/>
                <a:gd name="connsiteY84" fmla="*/ 332853 h 390558"/>
                <a:gd name="connsiteX85" fmla="*/ 362244 w 437034"/>
                <a:gd name="connsiteY85" fmla="*/ 275267 h 390558"/>
                <a:gd name="connsiteX86" fmla="*/ 398086 w 437034"/>
                <a:gd name="connsiteY86" fmla="*/ 213499 h 390558"/>
                <a:gd name="connsiteX87" fmla="*/ 398683 w 437034"/>
                <a:gd name="connsiteY87" fmla="*/ 212782 h 390558"/>
                <a:gd name="connsiteX88" fmla="*/ 425684 w 437034"/>
                <a:gd name="connsiteY88" fmla="*/ 188051 h 390558"/>
                <a:gd name="connsiteX89" fmla="*/ 437034 w 437034"/>
                <a:gd name="connsiteY89" fmla="*/ 147669 h 390558"/>
                <a:gd name="connsiteX90" fmla="*/ 414095 w 437034"/>
                <a:gd name="connsiteY90" fmla="*/ 147669 h 390558"/>
                <a:gd name="connsiteX91" fmla="*/ 414095 w 437034"/>
                <a:gd name="connsiteY91" fmla="*/ 157466 h 390558"/>
                <a:gd name="connsiteX92" fmla="*/ 411825 w 437034"/>
                <a:gd name="connsiteY92" fmla="*/ 159736 h 390558"/>
                <a:gd name="connsiteX93" fmla="*/ 348385 w 437034"/>
                <a:gd name="connsiteY93" fmla="*/ 213857 h 390558"/>
                <a:gd name="connsiteX94" fmla="*/ 338229 w 437034"/>
                <a:gd name="connsiteY94" fmla="*/ 240739 h 390558"/>
                <a:gd name="connsiteX95" fmla="*/ 335362 w 437034"/>
                <a:gd name="connsiteY95" fmla="*/ 242651 h 390558"/>
                <a:gd name="connsiteX96" fmla="*/ 317561 w 437034"/>
                <a:gd name="connsiteY96" fmla="*/ 242651 h 390558"/>
                <a:gd name="connsiteX97" fmla="*/ 304896 w 437034"/>
                <a:gd name="connsiteY97" fmla="*/ 263797 h 390558"/>
                <a:gd name="connsiteX98" fmla="*/ 302388 w 437034"/>
                <a:gd name="connsiteY98" fmla="*/ 265231 h 390558"/>
                <a:gd name="connsiteX99" fmla="*/ 299879 w 437034"/>
                <a:gd name="connsiteY99" fmla="*/ 263917 h 390558"/>
                <a:gd name="connsiteX100" fmla="*/ 282435 w 437034"/>
                <a:gd name="connsiteY100" fmla="*/ 235602 h 390558"/>
                <a:gd name="connsiteX101" fmla="*/ 282435 w 437034"/>
                <a:gd name="connsiteY101" fmla="*/ 232495 h 390558"/>
                <a:gd name="connsiteX102" fmla="*/ 296414 w 437034"/>
                <a:gd name="connsiteY102" fmla="*/ 208601 h 390558"/>
                <a:gd name="connsiteX103" fmla="*/ 297608 w 437034"/>
                <a:gd name="connsiteY103" fmla="*/ 207406 h 390558"/>
                <a:gd name="connsiteX104" fmla="*/ 323893 w 437034"/>
                <a:gd name="connsiteY104" fmla="*/ 194264 h 390558"/>
                <a:gd name="connsiteX105" fmla="*/ 326999 w 437034"/>
                <a:gd name="connsiteY105" fmla="*/ 194264 h 390558"/>
                <a:gd name="connsiteX106" fmla="*/ 347429 w 437034"/>
                <a:gd name="connsiteY106" fmla="*/ 210034 h 390558"/>
                <a:gd name="connsiteX107" fmla="*/ 348385 w 437034"/>
                <a:gd name="connsiteY107" fmla="*/ 213857 h 3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37034" h="390558">
                  <a:moveTo>
                    <a:pt x="411825" y="159736"/>
                  </a:moveTo>
                  <a:lnTo>
                    <a:pt x="397727" y="161648"/>
                  </a:lnTo>
                  <a:lnTo>
                    <a:pt x="397727" y="161648"/>
                  </a:lnTo>
                  <a:lnTo>
                    <a:pt x="396652" y="161648"/>
                  </a:lnTo>
                  <a:lnTo>
                    <a:pt x="396652" y="161648"/>
                  </a:lnTo>
                  <a:cubicBezTo>
                    <a:pt x="396183" y="161430"/>
                    <a:pt x="395773" y="161102"/>
                    <a:pt x="395457" y="160692"/>
                  </a:cubicBezTo>
                  <a:lnTo>
                    <a:pt x="377417" y="135483"/>
                  </a:lnTo>
                  <a:cubicBezTo>
                    <a:pt x="376775" y="134547"/>
                    <a:pt x="376775" y="133313"/>
                    <a:pt x="377417" y="132376"/>
                  </a:cubicBezTo>
                  <a:lnTo>
                    <a:pt x="391873" y="103464"/>
                  </a:lnTo>
                  <a:cubicBezTo>
                    <a:pt x="392299" y="102730"/>
                    <a:pt x="392979" y="102177"/>
                    <a:pt x="393785" y="101911"/>
                  </a:cubicBezTo>
                  <a:cubicBezTo>
                    <a:pt x="394596" y="101619"/>
                    <a:pt x="395483" y="101619"/>
                    <a:pt x="396294" y="101911"/>
                  </a:cubicBezTo>
                  <a:lnTo>
                    <a:pt x="410750" y="111708"/>
                  </a:lnTo>
                  <a:lnTo>
                    <a:pt x="415648" y="99760"/>
                  </a:lnTo>
                  <a:lnTo>
                    <a:pt x="415648" y="70131"/>
                  </a:lnTo>
                  <a:lnTo>
                    <a:pt x="401192" y="40740"/>
                  </a:lnTo>
                  <a:cubicBezTo>
                    <a:pt x="400767" y="39916"/>
                    <a:pt x="400767" y="38937"/>
                    <a:pt x="401192" y="38112"/>
                  </a:cubicBezTo>
                  <a:lnTo>
                    <a:pt x="406210" y="27479"/>
                  </a:lnTo>
                  <a:lnTo>
                    <a:pt x="394740" y="8602"/>
                  </a:lnTo>
                  <a:lnTo>
                    <a:pt x="391992" y="3584"/>
                  </a:lnTo>
                  <a:lnTo>
                    <a:pt x="371324" y="8244"/>
                  </a:lnTo>
                  <a:cubicBezTo>
                    <a:pt x="370606" y="8587"/>
                    <a:pt x="369771" y="8587"/>
                    <a:pt x="369054" y="8244"/>
                  </a:cubicBezTo>
                  <a:lnTo>
                    <a:pt x="357106" y="0"/>
                  </a:lnTo>
                  <a:lnTo>
                    <a:pt x="343247" y="4660"/>
                  </a:lnTo>
                  <a:lnTo>
                    <a:pt x="336796" y="6810"/>
                  </a:lnTo>
                  <a:lnTo>
                    <a:pt x="333928" y="14337"/>
                  </a:lnTo>
                  <a:cubicBezTo>
                    <a:pt x="333638" y="15381"/>
                    <a:pt x="332737" y="16140"/>
                    <a:pt x="331658" y="16249"/>
                  </a:cubicBezTo>
                  <a:lnTo>
                    <a:pt x="315769" y="19235"/>
                  </a:lnTo>
                  <a:lnTo>
                    <a:pt x="308481" y="35006"/>
                  </a:lnTo>
                  <a:cubicBezTo>
                    <a:pt x="308012" y="35926"/>
                    <a:pt x="307116" y="36553"/>
                    <a:pt x="306091" y="36678"/>
                  </a:cubicBezTo>
                  <a:lnTo>
                    <a:pt x="288051" y="38590"/>
                  </a:lnTo>
                  <a:lnTo>
                    <a:pt x="276103" y="77061"/>
                  </a:lnTo>
                  <a:cubicBezTo>
                    <a:pt x="275731" y="78235"/>
                    <a:pt x="274700" y="79079"/>
                    <a:pt x="273475" y="79211"/>
                  </a:cubicBezTo>
                  <a:lnTo>
                    <a:pt x="252328" y="81481"/>
                  </a:lnTo>
                  <a:lnTo>
                    <a:pt x="240381" y="112903"/>
                  </a:lnTo>
                  <a:cubicBezTo>
                    <a:pt x="239970" y="114064"/>
                    <a:pt x="238864" y="114833"/>
                    <a:pt x="237632" y="114814"/>
                  </a:cubicBezTo>
                  <a:lnTo>
                    <a:pt x="212782" y="114814"/>
                  </a:lnTo>
                  <a:cubicBezTo>
                    <a:pt x="212142" y="114779"/>
                    <a:pt x="211523" y="114572"/>
                    <a:pt x="210990" y="114217"/>
                  </a:cubicBezTo>
                  <a:lnTo>
                    <a:pt x="186020" y="96534"/>
                  </a:lnTo>
                  <a:lnTo>
                    <a:pt x="170966" y="102747"/>
                  </a:lnTo>
                  <a:lnTo>
                    <a:pt x="165949" y="124252"/>
                  </a:lnTo>
                  <a:cubicBezTo>
                    <a:pt x="165830" y="124746"/>
                    <a:pt x="165583" y="125200"/>
                    <a:pt x="165232" y="125566"/>
                  </a:cubicBezTo>
                  <a:lnTo>
                    <a:pt x="146236" y="146952"/>
                  </a:lnTo>
                  <a:cubicBezTo>
                    <a:pt x="145648" y="147592"/>
                    <a:pt x="144833" y="147977"/>
                    <a:pt x="143966" y="148027"/>
                  </a:cubicBezTo>
                  <a:lnTo>
                    <a:pt x="113739" y="148028"/>
                  </a:lnTo>
                  <a:cubicBezTo>
                    <a:pt x="112494" y="147997"/>
                    <a:pt x="111379" y="147253"/>
                    <a:pt x="110872" y="146116"/>
                  </a:cubicBezTo>
                  <a:lnTo>
                    <a:pt x="105495" y="132138"/>
                  </a:lnTo>
                  <a:cubicBezTo>
                    <a:pt x="105134" y="131108"/>
                    <a:pt x="105363" y="129962"/>
                    <a:pt x="106092" y="129151"/>
                  </a:cubicBezTo>
                  <a:lnTo>
                    <a:pt x="116248" y="117203"/>
                  </a:lnTo>
                  <a:lnTo>
                    <a:pt x="105973" y="88888"/>
                  </a:lnTo>
                  <a:lnTo>
                    <a:pt x="94743" y="83153"/>
                  </a:lnTo>
                  <a:lnTo>
                    <a:pt x="94743" y="191396"/>
                  </a:lnTo>
                  <a:cubicBezTo>
                    <a:pt x="94723" y="192680"/>
                    <a:pt x="93916" y="193819"/>
                    <a:pt x="92712" y="194264"/>
                  </a:cubicBezTo>
                  <a:lnTo>
                    <a:pt x="77539" y="199879"/>
                  </a:lnTo>
                  <a:lnTo>
                    <a:pt x="75268" y="210990"/>
                  </a:lnTo>
                  <a:cubicBezTo>
                    <a:pt x="75033" y="212385"/>
                    <a:pt x="73816" y="213399"/>
                    <a:pt x="72401" y="213380"/>
                  </a:cubicBezTo>
                  <a:lnTo>
                    <a:pt x="43489" y="213380"/>
                  </a:lnTo>
                  <a:cubicBezTo>
                    <a:pt x="43138" y="213490"/>
                    <a:pt x="42763" y="213490"/>
                    <a:pt x="42413" y="213380"/>
                  </a:cubicBezTo>
                  <a:lnTo>
                    <a:pt x="18519" y="203822"/>
                  </a:lnTo>
                  <a:cubicBezTo>
                    <a:pt x="16981" y="203225"/>
                    <a:pt x="16218" y="201494"/>
                    <a:pt x="16815" y="199957"/>
                  </a:cubicBezTo>
                  <a:cubicBezTo>
                    <a:pt x="16825" y="199931"/>
                    <a:pt x="16835" y="199905"/>
                    <a:pt x="16846" y="199879"/>
                  </a:cubicBezTo>
                  <a:lnTo>
                    <a:pt x="21266" y="188649"/>
                  </a:lnTo>
                  <a:lnTo>
                    <a:pt x="11947" y="183631"/>
                  </a:lnTo>
                  <a:lnTo>
                    <a:pt x="0" y="192352"/>
                  </a:lnTo>
                  <a:lnTo>
                    <a:pt x="7646" y="205494"/>
                  </a:lnTo>
                  <a:lnTo>
                    <a:pt x="20669" y="245876"/>
                  </a:lnTo>
                  <a:lnTo>
                    <a:pt x="47670" y="296652"/>
                  </a:lnTo>
                  <a:cubicBezTo>
                    <a:pt x="47778" y="297124"/>
                    <a:pt x="47778" y="297614"/>
                    <a:pt x="47670" y="298086"/>
                  </a:cubicBezTo>
                  <a:lnTo>
                    <a:pt x="47670" y="327955"/>
                  </a:lnTo>
                  <a:cubicBezTo>
                    <a:pt x="47699" y="328874"/>
                    <a:pt x="47302" y="329756"/>
                    <a:pt x="46595" y="330344"/>
                  </a:cubicBezTo>
                  <a:cubicBezTo>
                    <a:pt x="45786" y="330647"/>
                    <a:pt x="44895" y="330647"/>
                    <a:pt x="44086" y="330344"/>
                  </a:cubicBezTo>
                  <a:lnTo>
                    <a:pt x="39068" y="329269"/>
                  </a:lnTo>
                  <a:lnTo>
                    <a:pt x="51851" y="355792"/>
                  </a:lnTo>
                  <a:cubicBezTo>
                    <a:pt x="52080" y="356408"/>
                    <a:pt x="52080" y="357087"/>
                    <a:pt x="51851" y="357704"/>
                  </a:cubicBezTo>
                  <a:lnTo>
                    <a:pt x="49223" y="370846"/>
                  </a:lnTo>
                  <a:lnTo>
                    <a:pt x="91158" y="390559"/>
                  </a:lnTo>
                  <a:lnTo>
                    <a:pt x="103106" y="380165"/>
                  </a:lnTo>
                  <a:cubicBezTo>
                    <a:pt x="103604" y="379806"/>
                    <a:pt x="104175" y="379561"/>
                    <a:pt x="104778" y="379448"/>
                  </a:cubicBezTo>
                  <a:lnTo>
                    <a:pt x="139545" y="376819"/>
                  </a:lnTo>
                  <a:lnTo>
                    <a:pt x="160214" y="364872"/>
                  </a:lnTo>
                  <a:cubicBezTo>
                    <a:pt x="160799" y="364703"/>
                    <a:pt x="161421" y="364703"/>
                    <a:pt x="162006" y="364872"/>
                  </a:cubicBezTo>
                  <a:lnTo>
                    <a:pt x="221743" y="371323"/>
                  </a:lnTo>
                  <a:lnTo>
                    <a:pt x="226164" y="364991"/>
                  </a:lnTo>
                  <a:cubicBezTo>
                    <a:pt x="226636" y="364376"/>
                    <a:pt x="227315" y="363952"/>
                    <a:pt x="228075" y="363796"/>
                  </a:cubicBezTo>
                  <a:lnTo>
                    <a:pt x="268338" y="356748"/>
                  </a:lnTo>
                  <a:lnTo>
                    <a:pt x="305016" y="332853"/>
                  </a:lnTo>
                  <a:lnTo>
                    <a:pt x="362244" y="275267"/>
                  </a:lnTo>
                  <a:lnTo>
                    <a:pt x="398086" y="213499"/>
                  </a:lnTo>
                  <a:lnTo>
                    <a:pt x="398683" y="212782"/>
                  </a:lnTo>
                  <a:lnTo>
                    <a:pt x="425684" y="188051"/>
                  </a:lnTo>
                  <a:lnTo>
                    <a:pt x="437034" y="147669"/>
                  </a:lnTo>
                  <a:lnTo>
                    <a:pt x="414095" y="147669"/>
                  </a:lnTo>
                  <a:lnTo>
                    <a:pt x="414095" y="157466"/>
                  </a:lnTo>
                  <a:cubicBezTo>
                    <a:pt x="413844" y="158599"/>
                    <a:pt x="412959" y="159485"/>
                    <a:pt x="411825" y="159736"/>
                  </a:cubicBezTo>
                  <a:close/>
                  <a:moveTo>
                    <a:pt x="348385" y="213857"/>
                  </a:moveTo>
                  <a:lnTo>
                    <a:pt x="338229" y="240739"/>
                  </a:lnTo>
                  <a:cubicBezTo>
                    <a:pt x="337722" y="241876"/>
                    <a:pt x="336606" y="242620"/>
                    <a:pt x="335362" y="242651"/>
                  </a:cubicBezTo>
                  <a:lnTo>
                    <a:pt x="317561" y="242651"/>
                  </a:lnTo>
                  <a:lnTo>
                    <a:pt x="304896" y="263797"/>
                  </a:lnTo>
                  <a:cubicBezTo>
                    <a:pt x="304320" y="264630"/>
                    <a:pt x="303398" y="265158"/>
                    <a:pt x="302388" y="265231"/>
                  </a:cubicBezTo>
                  <a:cubicBezTo>
                    <a:pt x="301378" y="265265"/>
                    <a:pt x="300425" y="264766"/>
                    <a:pt x="299879" y="263917"/>
                  </a:cubicBezTo>
                  <a:lnTo>
                    <a:pt x="282435" y="235602"/>
                  </a:lnTo>
                  <a:cubicBezTo>
                    <a:pt x="281826" y="234656"/>
                    <a:pt x="281826" y="233441"/>
                    <a:pt x="282435" y="232495"/>
                  </a:cubicBezTo>
                  <a:lnTo>
                    <a:pt x="296414" y="208601"/>
                  </a:lnTo>
                  <a:cubicBezTo>
                    <a:pt x="296683" y="208091"/>
                    <a:pt x="297099" y="207675"/>
                    <a:pt x="297608" y="207406"/>
                  </a:cubicBezTo>
                  <a:lnTo>
                    <a:pt x="323893" y="194264"/>
                  </a:lnTo>
                  <a:cubicBezTo>
                    <a:pt x="324847" y="193683"/>
                    <a:pt x="326045" y="193683"/>
                    <a:pt x="326999" y="194264"/>
                  </a:cubicBezTo>
                  <a:lnTo>
                    <a:pt x="347429" y="210034"/>
                  </a:lnTo>
                  <a:cubicBezTo>
                    <a:pt x="348662" y="210888"/>
                    <a:pt x="349071" y="212524"/>
                    <a:pt x="348385" y="2138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 name="Полилиния: фигура 29">
              <a:extLst>
                <a:ext uri="{FF2B5EF4-FFF2-40B4-BE49-F238E27FC236}">
                  <a16:creationId xmlns:a16="http://schemas.microsoft.com/office/drawing/2014/main" id="{9E1338CA-7A55-3896-945A-90C421A6B2FA}"/>
                </a:ext>
              </a:extLst>
            </p:cNvPr>
            <p:cNvSpPr/>
            <p:nvPr/>
          </p:nvSpPr>
          <p:spPr>
            <a:xfrm>
              <a:off x="6250597" y="5532994"/>
              <a:ext cx="1194" cy="955"/>
            </a:xfrm>
            <a:custGeom>
              <a:avLst/>
              <a:gdLst>
                <a:gd name="connsiteX0" fmla="*/ 0 w 1194"/>
                <a:gd name="connsiteY0" fmla="*/ 0 h 955"/>
                <a:gd name="connsiteX1" fmla="*/ 1195 w 1194"/>
                <a:gd name="connsiteY1" fmla="*/ 956 h 955"/>
                <a:gd name="connsiteX2" fmla="*/ 0 w 1194"/>
                <a:gd name="connsiteY2" fmla="*/ 0 h 955"/>
              </a:gdLst>
              <a:ahLst/>
              <a:cxnLst>
                <a:cxn ang="0">
                  <a:pos x="connsiteX0" y="connsiteY0"/>
                </a:cxn>
                <a:cxn ang="0">
                  <a:pos x="connsiteX1" y="connsiteY1"/>
                </a:cxn>
                <a:cxn ang="0">
                  <a:pos x="connsiteX2" y="connsiteY2"/>
                </a:cxn>
              </a:cxnLst>
              <a:rect l="l" t="t" r="r" b="b"/>
              <a:pathLst>
                <a:path w="1194" h="955">
                  <a:moveTo>
                    <a:pt x="0" y="0"/>
                  </a:moveTo>
                  <a:cubicBezTo>
                    <a:pt x="316" y="410"/>
                    <a:pt x="726" y="738"/>
                    <a:pt x="1195" y="956"/>
                  </a:cubicBezTo>
                  <a:cubicBezTo>
                    <a:pt x="726" y="738"/>
                    <a:pt x="316" y="410"/>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4" name="Полилиния: фигура 30">
              <a:extLst>
                <a:ext uri="{FF2B5EF4-FFF2-40B4-BE49-F238E27FC236}">
                  <a16:creationId xmlns:a16="http://schemas.microsoft.com/office/drawing/2014/main" id="{ADB19149-BA41-3011-7C4C-3FB5C5376D13}"/>
                </a:ext>
              </a:extLst>
            </p:cNvPr>
            <p:cNvSpPr/>
            <p:nvPr/>
          </p:nvSpPr>
          <p:spPr>
            <a:xfrm>
              <a:off x="6252150" y="5534189"/>
              <a:ext cx="1433" cy="11947"/>
            </a:xfrm>
            <a:custGeom>
              <a:avLst/>
              <a:gdLst>
                <a:gd name="connsiteX0" fmla="*/ 1434 w 1433"/>
                <a:gd name="connsiteY0" fmla="*/ 0 h 11947"/>
                <a:gd name="connsiteX1" fmla="*/ 0 w 1433"/>
                <a:gd name="connsiteY1" fmla="*/ 0 h 11947"/>
                <a:gd name="connsiteX2" fmla="*/ 1075 w 1433"/>
                <a:gd name="connsiteY2" fmla="*/ 0 h 11947"/>
              </a:gdLst>
              <a:ahLst/>
              <a:cxnLst>
                <a:cxn ang="0">
                  <a:pos x="connsiteX0" y="connsiteY0"/>
                </a:cxn>
                <a:cxn ang="0">
                  <a:pos x="connsiteX1" y="connsiteY1"/>
                </a:cxn>
                <a:cxn ang="0">
                  <a:pos x="connsiteX2" y="connsiteY2"/>
                </a:cxn>
              </a:cxnLst>
              <a:rect l="l" t="t" r="r" b="b"/>
              <a:pathLst>
                <a:path w="1433" h="11947">
                  <a:moveTo>
                    <a:pt x="1434" y="0"/>
                  </a:moveTo>
                  <a:lnTo>
                    <a:pt x="0" y="0"/>
                  </a:lnTo>
                  <a:lnTo>
                    <a:pt x="10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5" name="Полилиния: фигура 31">
              <a:extLst>
                <a:ext uri="{FF2B5EF4-FFF2-40B4-BE49-F238E27FC236}">
                  <a16:creationId xmlns:a16="http://schemas.microsoft.com/office/drawing/2014/main" id="{EE0FBAA3-721A-02B3-1410-D8F5FAFA2DDD}"/>
                </a:ext>
              </a:extLst>
            </p:cNvPr>
            <p:cNvSpPr/>
            <p:nvPr/>
          </p:nvSpPr>
          <p:spPr>
            <a:xfrm>
              <a:off x="6144266" y="5573017"/>
              <a:ext cx="53643" cy="56033"/>
            </a:xfrm>
            <a:custGeom>
              <a:avLst/>
              <a:gdLst>
                <a:gd name="connsiteX0" fmla="*/ 12664 w 53643"/>
                <a:gd name="connsiteY0" fmla="*/ 11828 h 56033"/>
                <a:gd name="connsiteX1" fmla="*/ 0 w 53643"/>
                <a:gd name="connsiteY1" fmla="*/ 33572 h 56033"/>
                <a:gd name="connsiteX2" fmla="*/ 13978 w 53643"/>
                <a:gd name="connsiteY2" fmla="*/ 56033 h 56033"/>
                <a:gd name="connsiteX3" fmla="*/ 24850 w 53643"/>
                <a:gd name="connsiteY3" fmla="*/ 37634 h 56033"/>
                <a:gd name="connsiteX4" fmla="*/ 27479 w 53643"/>
                <a:gd name="connsiteY4" fmla="*/ 36200 h 56033"/>
                <a:gd name="connsiteX5" fmla="*/ 44922 w 53643"/>
                <a:gd name="connsiteY5" fmla="*/ 36200 h 56033"/>
                <a:gd name="connsiteX6" fmla="*/ 53643 w 53643"/>
                <a:gd name="connsiteY6" fmla="*/ 13262 h 56033"/>
                <a:gd name="connsiteX7" fmla="*/ 36439 w 53643"/>
                <a:gd name="connsiteY7" fmla="*/ 0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 h="56033">
                  <a:moveTo>
                    <a:pt x="12664" y="11828"/>
                  </a:moveTo>
                  <a:lnTo>
                    <a:pt x="0" y="33572"/>
                  </a:lnTo>
                  <a:lnTo>
                    <a:pt x="13978" y="56033"/>
                  </a:lnTo>
                  <a:lnTo>
                    <a:pt x="24850" y="37634"/>
                  </a:lnTo>
                  <a:cubicBezTo>
                    <a:pt x="25438" y="36754"/>
                    <a:pt x="26420" y="36218"/>
                    <a:pt x="27479" y="36200"/>
                  </a:cubicBezTo>
                  <a:lnTo>
                    <a:pt x="44922" y="36200"/>
                  </a:lnTo>
                  <a:lnTo>
                    <a:pt x="53643" y="13262"/>
                  </a:lnTo>
                  <a:lnTo>
                    <a:pt x="364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7" name="Полилиния: фигура 32">
              <a:extLst>
                <a:ext uri="{FF2B5EF4-FFF2-40B4-BE49-F238E27FC236}">
                  <a16:creationId xmlns:a16="http://schemas.microsoft.com/office/drawing/2014/main" id="{B9061B42-B121-F86A-6DDA-2931F9CE5592}"/>
                </a:ext>
              </a:extLst>
            </p:cNvPr>
            <p:cNvSpPr/>
            <p:nvPr/>
          </p:nvSpPr>
          <p:spPr>
            <a:xfrm>
              <a:off x="6098388" y="5173976"/>
              <a:ext cx="203940" cy="199281"/>
            </a:xfrm>
            <a:custGeom>
              <a:avLst/>
              <a:gdLst>
                <a:gd name="connsiteX0" fmla="*/ 92472 w 203940"/>
                <a:gd name="connsiteY0" fmla="*/ 10872 h 199281"/>
                <a:gd name="connsiteX1" fmla="*/ 89605 w 203940"/>
                <a:gd name="connsiteY1" fmla="*/ 27240 h 199281"/>
                <a:gd name="connsiteX2" fmla="*/ 87932 w 203940"/>
                <a:gd name="connsiteY2" fmla="*/ 29510 h 199281"/>
                <a:gd name="connsiteX3" fmla="*/ 60573 w 203940"/>
                <a:gd name="connsiteY3" fmla="*/ 41457 h 199281"/>
                <a:gd name="connsiteX4" fmla="*/ 48625 w 203940"/>
                <a:gd name="connsiteY4" fmla="*/ 66188 h 199281"/>
                <a:gd name="connsiteX5" fmla="*/ 47550 w 203940"/>
                <a:gd name="connsiteY5" fmla="*/ 67383 h 199281"/>
                <a:gd name="connsiteX6" fmla="*/ 34647 w 203940"/>
                <a:gd name="connsiteY6" fmla="*/ 75149 h 199281"/>
                <a:gd name="connsiteX7" fmla="*/ 33094 w 203940"/>
                <a:gd name="connsiteY7" fmla="*/ 75149 h 199281"/>
                <a:gd name="connsiteX8" fmla="*/ 33094 w 203940"/>
                <a:gd name="connsiteY8" fmla="*/ 75149 h 199281"/>
                <a:gd name="connsiteX9" fmla="*/ 31421 w 203940"/>
                <a:gd name="connsiteY9" fmla="*/ 74552 h 199281"/>
                <a:gd name="connsiteX10" fmla="*/ 15412 w 203940"/>
                <a:gd name="connsiteY10" fmla="*/ 63440 h 199281"/>
                <a:gd name="connsiteX11" fmla="*/ 0 w 203940"/>
                <a:gd name="connsiteY11" fmla="*/ 66427 h 199281"/>
                <a:gd name="connsiteX12" fmla="*/ 14934 w 203940"/>
                <a:gd name="connsiteY12" fmla="*/ 92234 h 199281"/>
                <a:gd name="connsiteX13" fmla="*/ 14934 w 203940"/>
                <a:gd name="connsiteY13" fmla="*/ 93667 h 199281"/>
                <a:gd name="connsiteX14" fmla="*/ 14934 w 203940"/>
                <a:gd name="connsiteY14" fmla="*/ 111588 h 199281"/>
                <a:gd name="connsiteX15" fmla="*/ 43727 w 203940"/>
                <a:gd name="connsiteY15" fmla="*/ 124611 h 199281"/>
                <a:gd name="connsiteX16" fmla="*/ 45400 w 203940"/>
                <a:gd name="connsiteY16" fmla="*/ 126881 h 199281"/>
                <a:gd name="connsiteX17" fmla="*/ 47550 w 203940"/>
                <a:gd name="connsiteY17" fmla="*/ 139903 h 199281"/>
                <a:gd name="connsiteX18" fmla="*/ 59498 w 203940"/>
                <a:gd name="connsiteY18" fmla="*/ 141576 h 199281"/>
                <a:gd name="connsiteX19" fmla="*/ 62006 w 203940"/>
                <a:gd name="connsiteY19" fmla="*/ 143846 h 199281"/>
                <a:gd name="connsiteX20" fmla="*/ 68578 w 203940"/>
                <a:gd name="connsiteY20" fmla="*/ 171325 h 199281"/>
                <a:gd name="connsiteX21" fmla="*/ 96773 w 203940"/>
                <a:gd name="connsiteY21" fmla="*/ 174909 h 199281"/>
                <a:gd name="connsiteX22" fmla="*/ 99402 w 203940"/>
                <a:gd name="connsiteY22" fmla="*/ 177418 h 199281"/>
                <a:gd name="connsiteX23" fmla="*/ 101433 w 203940"/>
                <a:gd name="connsiteY23" fmla="*/ 194742 h 199281"/>
                <a:gd name="connsiteX24" fmla="*/ 113380 w 203940"/>
                <a:gd name="connsiteY24" fmla="*/ 190919 h 199281"/>
                <a:gd name="connsiteX25" fmla="*/ 114336 w 203940"/>
                <a:gd name="connsiteY25" fmla="*/ 190919 h 199281"/>
                <a:gd name="connsiteX26" fmla="*/ 114336 w 203940"/>
                <a:gd name="connsiteY26" fmla="*/ 190919 h 199281"/>
                <a:gd name="connsiteX27" fmla="*/ 115889 w 203940"/>
                <a:gd name="connsiteY27" fmla="*/ 190919 h 199281"/>
                <a:gd name="connsiteX28" fmla="*/ 127836 w 203940"/>
                <a:gd name="connsiteY28" fmla="*/ 199282 h 199281"/>
                <a:gd name="connsiteX29" fmla="*/ 149342 w 203940"/>
                <a:gd name="connsiteY29" fmla="*/ 194383 h 199281"/>
                <a:gd name="connsiteX30" fmla="*/ 152567 w 203940"/>
                <a:gd name="connsiteY30" fmla="*/ 195817 h 199281"/>
                <a:gd name="connsiteX31" fmla="*/ 154479 w 203940"/>
                <a:gd name="connsiteY31" fmla="*/ 199162 h 199281"/>
                <a:gd name="connsiteX32" fmla="*/ 181719 w 203940"/>
                <a:gd name="connsiteY32" fmla="*/ 169891 h 199281"/>
                <a:gd name="connsiteX33" fmla="*/ 181122 w 203940"/>
                <a:gd name="connsiteY33" fmla="*/ 142771 h 199281"/>
                <a:gd name="connsiteX34" fmla="*/ 182077 w 203940"/>
                <a:gd name="connsiteY34" fmla="*/ 140501 h 199281"/>
                <a:gd name="connsiteX35" fmla="*/ 184228 w 203940"/>
                <a:gd name="connsiteY35" fmla="*/ 139664 h 199281"/>
                <a:gd name="connsiteX36" fmla="*/ 194503 w 203940"/>
                <a:gd name="connsiteY36" fmla="*/ 139664 h 199281"/>
                <a:gd name="connsiteX37" fmla="*/ 203822 w 203940"/>
                <a:gd name="connsiteY37" fmla="*/ 123894 h 199281"/>
                <a:gd name="connsiteX38" fmla="*/ 194503 w 203940"/>
                <a:gd name="connsiteY38" fmla="*/ 114336 h 199281"/>
                <a:gd name="connsiteX39" fmla="*/ 193786 w 203940"/>
                <a:gd name="connsiteY39" fmla="*/ 111349 h 199281"/>
                <a:gd name="connsiteX40" fmla="*/ 197370 w 203940"/>
                <a:gd name="connsiteY40" fmla="*/ 100955 h 199281"/>
                <a:gd name="connsiteX41" fmla="*/ 188887 w 203940"/>
                <a:gd name="connsiteY41" fmla="*/ 94264 h 199281"/>
                <a:gd name="connsiteX42" fmla="*/ 188171 w 203940"/>
                <a:gd name="connsiteY42" fmla="*/ 90322 h 199281"/>
                <a:gd name="connsiteX43" fmla="*/ 203941 w 203940"/>
                <a:gd name="connsiteY43" fmla="*/ 64754 h 199281"/>
                <a:gd name="connsiteX44" fmla="*/ 194742 w 203940"/>
                <a:gd name="connsiteY44" fmla="*/ 53405 h 199281"/>
                <a:gd name="connsiteX45" fmla="*/ 194742 w 203940"/>
                <a:gd name="connsiteY45" fmla="*/ 50418 h 199281"/>
                <a:gd name="connsiteX46" fmla="*/ 201432 w 203940"/>
                <a:gd name="connsiteY46" fmla="*/ 32497 h 199281"/>
                <a:gd name="connsiteX47" fmla="*/ 185901 w 203940"/>
                <a:gd name="connsiteY47" fmla="*/ 20549 h 199281"/>
                <a:gd name="connsiteX48" fmla="*/ 172520 w 203940"/>
                <a:gd name="connsiteY48" fmla="*/ 28554 h 199281"/>
                <a:gd name="connsiteX49" fmla="*/ 170608 w 203940"/>
                <a:gd name="connsiteY49" fmla="*/ 28554 h 199281"/>
                <a:gd name="connsiteX50" fmla="*/ 168816 w 203940"/>
                <a:gd name="connsiteY50" fmla="*/ 27598 h 199281"/>
                <a:gd name="connsiteX51" fmla="*/ 155435 w 203940"/>
                <a:gd name="connsiteY51" fmla="*/ 12545 h 199281"/>
                <a:gd name="connsiteX52" fmla="*/ 131540 w 203940"/>
                <a:gd name="connsiteY52" fmla="*/ 11469 h 199281"/>
                <a:gd name="connsiteX53" fmla="*/ 128673 w 203940"/>
                <a:gd name="connsiteY53" fmla="*/ 8483 h 199281"/>
                <a:gd name="connsiteX54" fmla="*/ 128673 w 203940"/>
                <a:gd name="connsiteY54" fmla="*/ 1075 h 199281"/>
                <a:gd name="connsiteX55" fmla="*/ 114217 w 203940"/>
                <a:gd name="connsiteY55" fmla="*/ 0 h 1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3940" h="199281">
                  <a:moveTo>
                    <a:pt x="92472" y="10872"/>
                  </a:moveTo>
                  <a:lnTo>
                    <a:pt x="89605" y="27240"/>
                  </a:lnTo>
                  <a:cubicBezTo>
                    <a:pt x="89425" y="28213"/>
                    <a:pt x="88809" y="29050"/>
                    <a:pt x="87932" y="29510"/>
                  </a:cubicBezTo>
                  <a:lnTo>
                    <a:pt x="60573" y="41457"/>
                  </a:lnTo>
                  <a:lnTo>
                    <a:pt x="48625" y="66188"/>
                  </a:lnTo>
                  <a:cubicBezTo>
                    <a:pt x="48400" y="66689"/>
                    <a:pt x="48025" y="67107"/>
                    <a:pt x="47550" y="67383"/>
                  </a:cubicBezTo>
                  <a:lnTo>
                    <a:pt x="34647" y="75149"/>
                  </a:lnTo>
                  <a:cubicBezTo>
                    <a:pt x="34141" y="75305"/>
                    <a:pt x="33600" y="75305"/>
                    <a:pt x="33094" y="75149"/>
                  </a:cubicBezTo>
                  <a:lnTo>
                    <a:pt x="33094" y="75149"/>
                  </a:lnTo>
                  <a:cubicBezTo>
                    <a:pt x="32487" y="75132"/>
                    <a:pt x="31902" y="74923"/>
                    <a:pt x="31421" y="74552"/>
                  </a:cubicBezTo>
                  <a:lnTo>
                    <a:pt x="15412" y="63440"/>
                  </a:lnTo>
                  <a:lnTo>
                    <a:pt x="0" y="66427"/>
                  </a:lnTo>
                  <a:lnTo>
                    <a:pt x="14934" y="92234"/>
                  </a:lnTo>
                  <a:cubicBezTo>
                    <a:pt x="15038" y="92706"/>
                    <a:pt x="15038" y="93195"/>
                    <a:pt x="14934" y="93667"/>
                  </a:cubicBezTo>
                  <a:lnTo>
                    <a:pt x="14934" y="111588"/>
                  </a:lnTo>
                  <a:lnTo>
                    <a:pt x="43727" y="124611"/>
                  </a:lnTo>
                  <a:cubicBezTo>
                    <a:pt x="44629" y="125040"/>
                    <a:pt x="45257" y="125892"/>
                    <a:pt x="45400" y="126881"/>
                  </a:cubicBezTo>
                  <a:lnTo>
                    <a:pt x="47550" y="139903"/>
                  </a:lnTo>
                  <a:lnTo>
                    <a:pt x="59498" y="141576"/>
                  </a:lnTo>
                  <a:cubicBezTo>
                    <a:pt x="60739" y="141706"/>
                    <a:pt x="61753" y="142624"/>
                    <a:pt x="62006" y="143846"/>
                  </a:cubicBezTo>
                  <a:lnTo>
                    <a:pt x="68578" y="171325"/>
                  </a:lnTo>
                  <a:lnTo>
                    <a:pt x="96773" y="174909"/>
                  </a:lnTo>
                  <a:cubicBezTo>
                    <a:pt x="98116" y="175055"/>
                    <a:pt x="99193" y="176084"/>
                    <a:pt x="99402" y="177418"/>
                  </a:cubicBezTo>
                  <a:lnTo>
                    <a:pt x="101433" y="194742"/>
                  </a:lnTo>
                  <a:lnTo>
                    <a:pt x="113380" y="190919"/>
                  </a:lnTo>
                  <a:lnTo>
                    <a:pt x="114336" y="190919"/>
                  </a:lnTo>
                  <a:lnTo>
                    <a:pt x="114336" y="190919"/>
                  </a:lnTo>
                  <a:cubicBezTo>
                    <a:pt x="114842" y="190762"/>
                    <a:pt x="115383" y="190762"/>
                    <a:pt x="115889" y="190919"/>
                  </a:cubicBezTo>
                  <a:lnTo>
                    <a:pt x="127836" y="199282"/>
                  </a:lnTo>
                  <a:lnTo>
                    <a:pt x="149342" y="194383"/>
                  </a:lnTo>
                  <a:cubicBezTo>
                    <a:pt x="150611" y="194144"/>
                    <a:pt x="151895" y="194715"/>
                    <a:pt x="152567" y="195817"/>
                  </a:cubicBezTo>
                  <a:lnTo>
                    <a:pt x="154479" y="199162"/>
                  </a:lnTo>
                  <a:lnTo>
                    <a:pt x="181719" y="169891"/>
                  </a:lnTo>
                  <a:lnTo>
                    <a:pt x="181122" y="142771"/>
                  </a:lnTo>
                  <a:cubicBezTo>
                    <a:pt x="181128" y="141917"/>
                    <a:pt x="181471" y="141101"/>
                    <a:pt x="182077" y="140501"/>
                  </a:cubicBezTo>
                  <a:cubicBezTo>
                    <a:pt x="182645" y="139933"/>
                    <a:pt x="183426" y="139629"/>
                    <a:pt x="184228" y="139664"/>
                  </a:cubicBezTo>
                  <a:lnTo>
                    <a:pt x="194503" y="139664"/>
                  </a:lnTo>
                  <a:lnTo>
                    <a:pt x="203822" y="123894"/>
                  </a:lnTo>
                  <a:lnTo>
                    <a:pt x="194503" y="114336"/>
                  </a:lnTo>
                  <a:cubicBezTo>
                    <a:pt x="193754" y="113537"/>
                    <a:pt x="193481" y="112402"/>
                    <a:pt x="193786" y="111349"/>
                  </a:cubicBezTo>
                  <a:lnTo>
                    <a:pt x="197370" y="100955"/>
                  </a:lnTo>
                  <a:lnTo>
                    <a:pt x="188887" y="94264"/>
                  </a:lnTo>
                  <a:cubicBezTo>
                    <a:pt x="187719" y="93301"/>
                    <a:pt x="187417" y="91635"/>
                    <a:pt x="188171" y="90322"/>
                  </a:cubicBezTo>
                  <a:lnTo>
                    <a:pt x="203941" y="64754"/>
                  </a:lnTo>
                  <a:lnTo>
                    <a:pt x="194742" y="53405"/>
                  </a:lnTo>
                  <a:cubicBezTo>
                    <a:pt x="194153" y="52496"/>
                    <a:pt x="194153" y="51326"/>
                    <a:pt x="194742" y="50418"/>
                  </a:cubicBezTo>
                  <a:lnTo>
                    <a:pt x="201432" y="32497"/>
                  </a:lnTo>
                  <a:lnTo>
                    <a:pt x="185901" y="20549"/>
                  </a:lnTo>
                  <a:lnTo>
                    <a:pt x="172520" y="28554"/>
                  </a:lnTo>
                  <a:cubicBezTo>
                    <a:pt x="171903" y="28783"/>
                    <a:pt x="171225" y="28783"/>
                    <a:pt x="170608" y="28554"/>
                  </a:cubicBezTo>
                  <a:cubicBezTo>
                    <a:pt x="169926" y="28429"/>
                    <a:pt x="169300" y="28095"/>
                    <a:pt x="168816" y="27598"/>
                  </a:cubicBezTo>
                  <a:lnTo>
                    <a:pt x="155435" y="12545"/>
                  </a:lnTo>
                  <a:lnTo>
                    <a:pt x="131540" y="11469"/>
                  </a:lnTo>
                  <a:cubicBezTo>
                    <a:pt x="129937" y="11405"/>
                    <a:pt x="128671" y="10086"/>
                    <a:pt x="128673" y="8483"/>
                  </a:cubicBezTo>
                  <a:lnTo>
                    <a:pt x="128673" y="1075"/>
                  </a:lnTo>
                  <a:lnTo>
                    <a:pt x="1142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8" name="Полилиния: фигура 33">
              <a:extLst>
                <a:ext uri="{FF2B5EF4-FFF2-40B4-BE49-F238E27FC236}">
                  <a16:creationId xmlns:a16="http://schemas.microsoft.com/office/drawing/2014/main" id="{3BEF971B-9FBF-E498-0653-1974B8BB369B}"/>
                </a:ext>
              </a:extLst>
            </p:cNvPr>
            <p:cNvSpPr/>
            <p:nvPr/>
          </p:nvSpPr>
          <p:spPr>
            <a:xfrm>
              <a:off x="6251433" y="5370629"/>
              <a:ext cx="1911" cy="3345"/>
            </a:xfrm>
            <a:custGeom>
              <a:avLst/>
              <a:gdLst>
                <a:gd name="connsiteX0" fmla="*/ 0 w 1911"/>
                <a:gd name="connsiteY0" fmla="*/ 0 h 3345"/>
                <a:gd name="connsiteX1" fmla="*/ 1912 w 1911"/>
                <a:gd name="connsiteY1" fmla="*/ 3345 h 3345"/>
                <a:gd name="connsiteX2" fmla="*/ 1912 w 1911"/>
                <a:gd name="connsiteY2" fmla="*/ 3345 h 3345"/>
                <a:gd name="connsiteX3" fmla="*/ 0 w 1911"/>
                <a:gd name="connsiteY3" fmla="*/ 0 h 3345"/>
              </a:gdLst>
              <a:ahLst/>
              <a:cxnLst>
                <a:cxn ang="0">
                  <a:pos x="connsiteX0" y="connsiteY0"/>
                </a:cxn>
                <a:cxn ang="0">
                  <a:pos x="connsiteX1" y="connsiteY1"/>
                </a:cxn>
                <a:cxn ang="0">
                  <a:pos x="connsiteX2" y="connsiteY2"/>
                </a:cxn>
                <a:cxn ang="0">
                  <a:pos x="connsiteX3" y="connsiteY3"/>
                </a:cxn>
              </a:cxnLst>
              <a:rect l="l" t="t" r="r" b="b"/>
              <a:pathLst>
                <a:path w="1911" h="3345">
                  <a:moveTo>
                    <a:pt x="0" y="0"/>
                  </a:moveTo>
                  <a:lnTo>
                    <a:pt x="1912" y="3345"/>
                  </a:lnTo>
                  <a:lnTo>
                    <a:pt x="1912" y="3345"/>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9" name="Полилиния: фигура 34">
              <a:extLst>
                <a:ext uri="{FF2B5EF4-FFF2-40B4-BE49-F238E27FC236}">
                  <a16:creationId xmlns:a16="http://schemas.microsoft.com/office/drawing/2014/main" id="{C85DC5B4-68C6-D13B-2B18-A7A32928D745}"/>
                </a:ext>
              </a:extLst>
            </p:cNvPr>
            <p:cNvSpPr/>
            <p:nvPr/>
          </p:nvSpPr>
          <p:spPr>
            <a:xfrm>
              <a:off x="6200299" y="5365373"/>
              <a:ext cx="11708" cy="3823"/>
            </a:xfrm>
            <a:custGeom>
              <a:avLst/>
              <a:gdLst>
                <a:gd name="connsiteX0" fmla="*/ 0 w 11708"/>
                <a:gd name="connsiteY0" fmla="*/ 3823 h 3823"/>
                <a:gd name="connsiteX1" fmla="*/ 11708 w 11708"/>
                <a:gd name="connsiteY1" fmla="*/ 0 h 3823"/>
                <a:gd name="connsiteX2" fmla="*/ 0 w 11708"/>
                <a:gd name="connsiteY2" fmla="*/ 3823 h 3823"/>
                <a:gd name="connsiteX3" fmla="*/ 0 w 11708"/>
                <a:gd name="connsiteY3" fmla="*/ 3823 h 3823"/>
              </a:gdLst>
              <a:ahLst/>
              <a:cxnLst>
                <a:cxn ang="0">
                  <a:pos x="connsiteX0" y="connsiteY0"/>
                </a:cxn>
                <a:cxn ang="0">
                  <a:pos x="connsiteX1" y="connsiteY1"/>
                </a:cxn>
                <a:cxn ang="0">
                  <a:pos x="connsiteX2" y="connsiteY2"/>
                </a:cxn>
                <a:cxn ang="0">
                  <a:pos x="connsiteX3" y="connsiteY3"/>
                </a:cxn>
              </a:cxnLst>
              <a:rect l="l" t="t" r="r" b="b"/>
              <a:pathLst>
                <a:path w="11708" h="3823">
                  <a:moveTo>
                    <a:pt x="0" y="3823"/>
                  </a:moveTo>
                  <a:lnTo>
                    <a:pt x="11708" y="0"/>
                  </a:lnTo>
                  <a:lnTo>
                    <a:pt x="0" y="3823"/>
                  </a:lnTo>
                  <a:lnTo>
                    <a:pt x="0" y="38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0" name="Полилиния: фигура 35">
              <a:extLst>
                <a:ext uri="{FF2B5EF4-FFF2-40B4-BE49-F238E27FC236}">
                  <a16:creationId xmlns:a16="http://schemas.microsoft.com/office/drawing/2014/main" id="{C624DD35-A172-17C8-CBA5-3569DDED0F2A}"/>
                </a:ext>
              </a:extLst>
            </p:cNvPr>
            <p:cNvSpPr/>
            <p:nvPr/>
          </p:nvSpPr>
          <p:spPr>
            <a:xfrm>
              <a:off x="6213202" y="5365136"/>
              <a:ext cx="1553" cy="117"/>
            </a:xfrm>
            <a:custGeom>
              <a:avLst/>
              <a:gdLst>
                <a:gd name="connsiteX0" fmla="*/ 0 w 1553"/>
                <a:gd name="connsiteY0" fmla="*/ 117 h 117"/>
                <a:gd name="connsiteX1" fmla="*/ 1553 w 1553"/>
                <a:gd name="connsiteY1" fmla="*/ 117 h 117"/>
                <a:gd name="connsiteX2" fmla="*/ 0 w 1553"/>
                <a:gd name="connsiteY2" fmla="*/ 117 h 117"/>
              </a:gdLst>
              <a:ahLst/>
              <a:cxnLst>
                <a:cxn ang="0">
                  <a:pos x="connsiteX0" y="connsiteY0"/>
                </a:cxn>
                <a:cxn ang="0">
                  <a:pos x="connsiteX1" y="connsiteY1"/>
                </a:cxn>
                <a:cxn ang="0">
                  <a:pos x="connsiteX2" y="connsiteY2"/>
                </a:cxn>
              </a:cxnLst>
              <a:rect l="l" t="t" r="r" b="b"/>
              <a:pathLst>
                <a:path w="1553" h="117">
                  <a:moveTo>
                    <a:pt x="0" y="117"/>
                  </a:moveTo>
                  <a:cubicBezTo>
                    <a:pt x="506" y="-39"/>
                    <a:pt x="1047" y="-39"/>
                    <a:pt x="1553" y="117"/>
                  </a:cubicBezTo>
                  <a:cubicBezTo>
                    <a:pt x="1047" y="-39"/>
                    <a:pt x="506" y="-39"/>
                    <a:pt x="0" y="1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1" name="Полилиния: фигура 36">
              <a:extLst>
                <a:ext uri="{FF2B5EF4-FFF2-40B4-BE49-F238E27FC236}">
                  <a16:creationId xmlns:a16="http://schemas.microsoft.com/office/drawing/2014/main" id="{464D3343-46A8-9380-4E01-89D3FCAD3712}"/>
                </a:ext>
              </a:extLst>
            </p:cNvPr>
            <p:cNvSpPr/>
            <p:nvPr/>
          </p:nvSpPr>
          <p:spPr>
            <a:xfrm>
              <a:off x="5949643" y="5241837"/>
              <a:ext cx="245040" cy="271682"/>
            </a:xfrm>
            <a:custGeom>
              <a:avLst/>
              <a:gdLst>
                <a:gd name="connsiteX0" fmla="*/ 242890 w 245040"/>
                <a:gd name="connsiteY0" fmla="*/ 113141 h 271682"/>
                <a:gd name="connsiteX1" fmla="*/ 215052 w 245040"/>
                <a:gd name="connsiteY1" fmla="*/ 109677 h 271682"/>
                <a:gd name="connsiteX2" fmla="*/ 212543 w 245040"/>
                <a:gd name="connsiteY2" fmla="*/ 107407 h 271682"/>
                <a:gd name="connsiteX3" fmla="*/ 205375 w 245040"/>
                <a:gd name="connsiteY3" fmla="*/ 79569 h 271682"/>
                <a:gd name="connsiteX4" fmla="*/ 193428 w 245040"/>
                <a:gd name="connsiteY4" fmla="*/ 77897 h 271682"/>
                <a:gd name="connsiteX5" fmla="*/ 190919 w 245040"/>
                <a:gd name="connsiteY5" fmla="*/ 75507 h 271682"/>
                <a:gd name="connsiteX6" fmla="*/ 188768 w 245040"/>
                <a:gd name="connsiteY6" fmla="*/ 61768 h 271682"/>
                <a:gd name="connsiteX7" fmla="*/ 159617 w 245040"/>
                <a:gd name="connsiteY7" fmla="*/ 48626 h 271682"/>
                <a:gd name="connsiteX8" fmla="*/ 157944 w 245040"/>
                <a:gd name="connsiteY8" fmla="*/ 45878 h 271682"/>
                <a:gd name="connsiteX9" fmla="*/ 157944 w 245040"/>
                <a:gd name="connsiteY9" fmla="*/ 26882 h 271682"/>
                <a:gd name="connsiteX10" fmla="*/ 142293 w 245040"/>
                <a:gd name="connsiteY10" fmla="*/ 0 h 271682"/>
                <a:gd name="connsiteX11" fmla="*/ 117681 w 245040"/>
                <a:gd name="connsiteY11" fmla="*/ 4779 h 271682"/>
                <a:gd name="connsiteX12" fmla="*/ 100836 w 245040"/>
                <a:gd name="connsiteY12" fmla="*/ 20311 h 271682"/>
                <a:gd name="connsiteX13" fmla="*/ 98566 w 245040"/>
                <a:gd name="connsiteY13" fmla="*/ 21027 h 271682"/>
                <a:gd name="connsiteX14" fmla="*/ 96534 w 245040"/>
                <a:gd name="connsiteY14" fmla="*/ 19952 h 271682"/>
                <a:gd name="connsiteX15" fmla="*/ 88171 w 245040"/>
                <a:gd name="connsiteY15" fmla="*/ 9439 h 271682"/>
                <a:gd name="connsiteX16" fmla="*/ 28435 w 245040"/>
                <a:gd name="connsiteY16" fmla="*/ 20549 h 271682"/>
                <a:gd name="connsiteX17" fmla="*/ 28435 w 245040"/>
                <a:gd name="connsiteY17" fmla="*/ 122580 h 271682"/>
                <a:gd name="connsiteX18" fmla="*/ 25448 w 245040"/>
                <a:gd name="connsiteY18" fmla="*/ 125567 h 271682"/>
                <a:gd name="connsiteX19" fmla="*/ 0 w 245040"/>
                <a:gd name="connsiteY19" fmla="*/ 125567 h 271682"/>
                <a:gd name="connsiteX20" fmla="*/ 0 w 245040"/>
                <a:gd name="connsiteY20" fmla="*/ 206092 h 271682"/>
                <a:gd name="connsiteX21" fmla="*/ 15054 w 245040"/>
                <a:gd name="connsiteY21" fmla="*/ 213738 h 271682"/>
                <a:gd name="connsiteX22" fmla="*/ 16487 w 245040"/>
                <a:gd name="connsiteY22" fmla="*/ 215411 h 271682"/>
                <a:gd name="connsiteX23" fmla="*/ 27718 w 245040"/>
                <a:gd name="connsiteY23" fmla="*/ 246354 h 271682"/>
                <a:gd name="connsiteX24" fmla="*/ 27718 w 245040"/>
                <a:gd name="connsiteY24" fmla="*/ 249341 h 271682"/>
                <a:gd name="connsiteX25" fmla="*/ 17443 w 245040"/>
                <a:gd name="connsiteY25" fmla="*/ 261288 h 271682"/>
                <a:gd name="connsiteX26" fmla="*/ 21505 w 245040"/>
                <a:gd name="connsiteY26" fmla="*/ 271683 h 271682"/>
                <a:gd name="connsiteX27" fmla="*/ 48387 w 245040"/>
                <a:gd name="connsiteY27" fmla="*/ 271683 h 271682"/>
                <a:gd name="connsiteX28" fmla="*/ 65949 w 245040"/>
                <a:gd name="connsiteY28" fmla="*/ 251850 h 271682"/>
                <a:gd name="connsiteX29" fmla="*/ 71326 w 245040"/>
                <a:gd name="connsiteY29" fmla="*/ 229508 h 271682"/>
                <a:gd name="connsiteX30" fmla="*/ 72998 w 245040"/>
                <a:gd name="connsiteY30" fmla="*/ 227477 h 271682"/>
                <a:gd name="connsiteX31" fmla="*/ 91039 w 245040"/>
                <a:gd name="connsiteY31" fmla="*/ 219951 h 271682"/>
                <a:gd name="connsiteX32" fmla="*/ 93906 w 245040"/>
                <a:gd name="connsiteY32" fmla="*/ 219951 h 271682"/>
                <a:gd name="connsiteX33" fmla="*/ 119473 w 245040"/>
                <a:gd name="connsiteY33" fmla="*/ 238110 h 271682"/>
                <a:gd name="connsiteX34" fmla="*/ 141337 w 245040"/>
                <a:gd name="connsiteY34" fmla="*/ 238110 h 271682"/>
                <a:gd name="connsiteX35" fmla="*/ 153285 w 245040"/>
                <a:gd name="connsiteY35" fmla="*/ 206809 h 271682"/>
                <a:gd name="connsiteX36" fmla="*/ 155793 w 245040"/>
                <a:gd name="connsiteY36" fmla="*/ 205016 h 271682"/>
                <a:gd name="connsiteX37" fmla="*/ 176821 w 245040"/>
                <a:gd name="connsiteY37" fmla="*/ 202746 h 271682"/>
                <a:gd name="connsiteX38" fmla="*/ 188768 w 245040"/>
                <a:gd name="connsiteY38" fmla="*/ 164276 h 271682"/>
                <a:gd name="connsiteX39" fmla="*/ 191277 w 245040"/>
                <a:gd name="connsiteY39" fmla="*/ 162245 h 271682"/>
                <a:gd name="connsiteX40" fmla="*/ 209557 w 245040"/>
                <a:gd name="connsiteY40" fmla="*/ 160214 h 271682"/>
                <a:gd name="connsiteX41" fmla="*/ 216844 w 245040"/>
                <a:gd name="connsiteY41" fmla="*/ 144683 h 271682"/>
                <a:gd name="connsiteX42" fmla="*/ 218995 w 245040"/>
                <a:gd name="connsiteY42" fmla="*/ 143010 h 271682"/>
                <a:gd name="connsiteX43" fmla="*/ 234765 w 245040"/>
                <a:gd name="connsiteY43" fmla="*/ 140023 h 271682"/>
                <a:gd name="connsiteX44" fmla="*/ 237513 w 245040"/>
                <a:gd name="connsiteY44" fmla="*/ 132616 h 271682"/>
                <a:gd name="connsiteX45" fmla="*/ 239425 w 245040"/>
                <a:gd name="connsiteY45" fmla="*/ 130824 h 271682"/>
                <a:gd name="connsiteX46" fmla="*/ 245040 w 245040"/>
                <a:gd name="connsiteY46" fmla="*/ 128912 h 27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5040" h="271682">
                  <a:moveTo>
                    <a:pt x="242890" y="113141"/>
                  </a:moveTo>
                  <a:lnTo>
                    <a:pt x="215052" y="109677"/>
                  </a:lnTo>
                  <a:cubicBezTo>
                    <a:pt x="213841" y="109482"/>
                    <a:pt x="212858" y="108592"/>
                    <a:pt x="212543" y="107407"/>
                  </a:cubicBezTo>
                  <a:lnTo>
                    <a:pt x="205375" y="79569"/>
                  </a:lnTo>
                  <a:lnTo>
                    <a:pt x="193428" y="77897"/>
                  </a:lnTo>
                  <a:cubicBezTo>
                    <a:pt x="192150" y="77753"/>
                    <a:pt x="191125" y="76776"/>
                    <a:pt x="190919" y="75507"/>
                  </a:cubicBezTo>
                  <a:lnTo>
                    <a:pt x="188768" y="61768"/>
                  </a:lnTo>
                  <a:lnTo>
                    <a:pt x="159617" y="48626"/>
                  </a:lnTo>
                  <a:cubicBezTo>
                    <a:pt x="158550" y="48138"/>
                    <a:pt x="157887" y="47050"/>
                    <a:pt x="157944" y="45878"/>
                  </a:cubicBezTo>
                  <a:lnTo>
                    <a:pt x="157944" y="26882"/>
                  </a:lnTo>
                  <a:lnTo>
                    <a:pt x="142293" y="0"/>
                  </a:lnTo>
                  <a:lnTo>
                    <a:pt x="117681" y="4779"/>
                  </a:lnTo>
                  <a:lnTo>
                    <a:pt x="100836" y="20311"/>
                  </a:lnTo>
                  <a:cubicBezTo>
                    <a:pt x="100248" y="20916"/>
                    <a:pt x="99395" y="21186"/>
                    <a:pt x="98566" y="21027"/>
                  </a:cubicBezTo>
                  <a:cubicBezTo>
                    <a:pt x="97768" y="20968"/>
                    <a:pt x="97032" y="20578"/>
                    <a:pt x="96534" y="19952"/>
                  </a:cubicBezTo>
                  <a:lnTo>
                    <a:pt x="88171" y="9439"/>
                  </a:lnTo>
                  <a:lnTo>
                    <a:pt x="28435" y="20549"/>
                  </a:lnTo>
                  <a:lnTo>
                    <a:pt x="28435" y="122580"/>
                  </a:lnTo>
                  <a:cubicBezTo>
                    <a:pt x="28435" y="124229"/>
                    <a:pt x="27097" y="125567"/>
                    <a:pt x="25448" y="125567"/>
                  </a:cubicBezTo>
                  <a:lnTo>
                    <a:pt x="0" y="125567"/>
                  </a:lnTo>
                  <a:lnTo>
                    <a:pt x="0" y="206092"/>
                  </a:lnTo>
                  <a:lnTo>
                    <a:pt x="15054" y="213738"/>
                  </a:lnTo>
                  <a:cubicBezTo>
                    <a:pt x="15681" y="214148"/>
                    <a:pt x="16178" y="214728"/>
                    <a:pt x="16487" y="215411"/>
                  </a:cubicBezTo>
                  <a:lnTo>
                    <a:pt x="27718" y="246354"/>
                  </a:lnTo>
                  <a:cubicBezTo>
                    <a:pt x="28251" y="247278"/>
                    <a:pt x="28251" y="248417"/>
                    <a:pt x="27718" y="249341"/>
                  </a:cubicBezTo>
                  <a:lnTo>
                    <a:pt x="17443" y="261288"/>
                  </a:lnTo>
                  <a:lnTo>
                    <a:pt x="21505" y="271683"/>
                  </a:lnTo>
                  <a:lnTo>
                    <a:pt x="48387" y="271683"/>
                  </a:lnTo>
                  <a:lnTo>
                    <a:pt x="65949" y="251850"/>
                  </a:lnTo>
                  <a:lnTo>
                    <a:pt x="71326" y="229508"/>
                  </a:lnTo>
                  <a:cubicBezTo>
                    <a:pt x="71521" y="228601"/>
                    <a:pt x="72145" y="227844"/>
                    <a:pt x="72998" y="227477"/>
                  </a:cubicBezTo>
                  <a:lnTo>
                    <a:pt x="91039" y="219951"/>
                  </a:lnTo>
                  <a:cubicBezTo>
                    <a:pt x="91937" y="219483"/>
                    <a:pt x="93008" y="219483"/>
                    <a:pt x="93906" y="219951"/>
                  </a:cubicBezTo>
                  <a:lnTo>
                    <a:pt x="119473" y="238110"/>
                  </a:lnTo>
                  <a:lnTo>
                    <a:pt x="141337" y="238110"/>
                  </a:lnTo>
                  <a:lnTo>
                    <a:pt x="153285" y="206809"/>
                  </a:lnTo>
                  <a:cubicBezTo>
                    <a:pt x="153763" y="205824"/>
                    <a:pt x="154707" y="205150"/>
                    <a:pt x="155793" y="205016"/>
                  </a:cubicBezTo>
                  <a:lnTo>
                    <a:pt x="176821" y="202746"/>
                  </a:lnTo>
                  <a:lnTo>
                    <a:pt x="188768" y="164276"/>
                  </a:lnTo>
                  <a:cubicBezTo>
                    <a:pt x="189107" y="163148"/>
                    <a:pt x="190103" y="162342"/>
                    <a:pt x="191277" y="162245"/>
                  </a:cubicBezTo>
                  <a:lnTo>
                    <a:pt x="209557" y="160214"/>
                  </a:lnTo>
                  <a:lnTo>
                    <a:pt x="216844" y="144683"/>
                  </a:lnTo>
                  <a:cubicBezTo>
                    <a:pt x="217194" y="143768"/>
                    <a:pt x="218022" y="143123"/>
                    <a:pt x="218995" y="143010"/>
                  </a:cubicBezTo>
                  <a:lnTo>
                    <a:pt x="234765" y="140023"/>
                  </a:lnTo>
                  <a:lnTo>
                    <a:pt x="237513" y="132616"/>
                  </a:lnTo>
                  <a:cubicBezTo>
                    <a:pt x="237855" y="131766"/>
                    <a:pt x="238555" y="131110"/>
                    <a:pt x="239425" y="130824"/>
                  </a:cubicBezTo>
                  <a:lnTo>
                    <a:pt x="245040" y="128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2" name="Полилиния: фигура 37">
              <a:extLst>
                <a:ext uri="{FF2B5EF4-FFF2-40B4-BE49-F238E27FC236}">
                  <a16:creationId xmlns:a16="http://schemas.microsoft.com/office/drawing/2014/main" id="{A6B70350-E325-C52C-F02D-0AD326337353}"/>
                </a:ext>
              </a:extLst>
            </p:cNvPr>
            <p:cNvSpPr/>
            <p:nvPr/>
          </p:nvSpPr>
          <p:spPr>
            <a:xfrm>
              <a:off x="6188949" y="5371107"/>
              <a:ext cx="5615" cy="1911"/>
            </a:xfrm>
            <a:custGeom>
              <a:avLst/>
              <a:gdLst>
                <a:gd name="connsiteX0" fmla="*/ 0 w 5615"/>
                <a:gd name="connsiteY0" fmla="*/ 1912 h 1911"/>
                <a:gd name="connsiteX1" fmla="*/ 5615 w 5615"/>
                <a:gd name="connsiteY1" fmla="*/ 0 h 1911"/>
                <a:gd name="connsiteX2" fmla="*/ 5615 w 5615"/>
                <a:gd name="connsiteY2" fmla="*/ 0 h 1911"/>
                <a:gd name="connsiteX3" fmla="*/ 0 w 5615"/>
                <a:gd name="connsiteY3" fmla="*/ 1912 h 1911"/>
              </a:gdLst>
              <a:ahLst/>
              <a:cxnLst>
                <a:cxn ang="0">
                  <a:pos x="connsiteX0" y="connsiteY0"/>
                </a:cxn>
                <a:cxn ang="0">
                  <a:pos x="connsiteX1" y="connsiteY1"/>
                </a:cxn>
                <a:cxn ang="0">
                  <a:pos x="connsiteX2" y="connsiteY2"/>
                </a:cxn>
                <a:cxn ang="0">
                  <a:pos x="connsiteX3" y="connsiteY3"/>
                </a:cxn>
              </a:cxnLst>
              <a:rect l="l" t="t" r="r" b="b"/>
              <a:pathLst>
                <a:path w="5615" h="1911">
                  <a:moveTo>
                    <a:pt x="0" y="1912"/>
                  </a:moveTo>
                  <a:lnTo>
                    <a:pt x="5615" y="0"/>
                  </a:lnTo>
                  <a:lnTo>
                    <a:pt x="5615" y="0"/>
                  </a:ln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3" name="Полилиния: фигура 38">
              <a:extLst>
                <a:ext uri="{FF2B5EF4-FFF2-40B4-BE49-F238E27FC236}">
                  <a16:creationId xmlns:a16="http://schemas.microsoft.com/office/drawing/2014/main" id="{5215DC35-69C1-8FAC-2B61-499DEFAECFAA}"/>
                </a:ext>
              </a:extLst>
            </p:cNvPr>
            <p:cNvSpPr/>
            <p:nvPr/>
          </p:nvSpPr>
          <p:spPr>
            <a:xfrm>
              <a:off x="6192533" y="5354978"/>
              <a:ext cx="2030" cy="16128"/>
            </a:xfrm>
            <a:custGeom>
              <a:avLst/>
              <a:gdLst>
                <a:gd name="connsiteX0" fmla="*/ 2031 w 2030"/>
                <a:gd name="connsiteY0" fmla="*/ 16129 h 16128"/>
                <a:gd name="connsiteX1" fmla="*/ 2031 w 2030"/>
                <a:gd name="connsiteY1" fmla="*/ 16129 h 16128"/>
                <a:gd name="connsiteX2" fmla="*/ 0 w 2030"/>
                <a:gd name="connsiteY2" fmla="*/ 0 h 16128"/>
                <a:gd name="connsiteX3" fmla="*/ 2031 w 2030"/>
                <a:gd name="connsiteY3" fmla="*/ 16129 h 16128"/>
              </a:gdLst>
              <a:ahLst/>
              <a:cxnLst>
                <a:cxn ang="0">
                  <a:pos x="connsiteX0" y="connsiteY0"/>
                </a:cxn>
                <a:cxn ang="0">
                  <a:pos x="connsiteX1" y="connsiteY1"/>
                </a:cxn>
                <a:cxn ang="0">
                  <a:pos x="connsiteX2" y="connsiteY2"/>
                </a:cxn>
                <a:cxn ang="0">
                  <a:pos x="connsiteX3" y="connsiteY3"/>
                </a:cxn>
              </a:cxnLst>
              <a:rect l="l" t="t" r="r" b="b"/>
              <a:pathLst>
                <a:path w="2030" h="16128">
                  <a:moveTo>
                    <a:pt x="2031" y="16129"/>
                  </a:moveTo>
                  <a:lnTo>
                    <a:pt x="2031" y="16129"/>
                  </a:lnTo>
                  <a:lnTo>
                    <a:pt x="0" y="0"/>
                  </a:lnTo>
                  <a:lnTo>
                    <a:pt x="2031" y="161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4" name="Полилиния: фигура 39">
              <a:extLst>
                <a:ext uri="{FF2B5EF4-FFF2-40B4-BE49-F238E27FC236}">
                  <a16:creationId xmlns:a16="http://schemas.microsoft.com/office/drawing/2014/main" id="{09940BEF-9000-4ECE-205E-69AAB867B20D}"/>
                </a:ext>
              </a:extLst>
            </p:cNvPr>
            <p:cNvSpPr/>
            <p:nvPr/>
          </p:nvSpPr>
          <p:spPr>
            <a:xfrm>
              <a:off x="6092056" y="5242195"/>
              <a:ext cx="15650" cy="26881"/>
            </a:xfrm>
            <a:custGeom>
              <a:avLst/>
              <a:gdLst>
                <a:gd name="connsiteX0" fmla="*/ 0 w 15650"/>
                <a:gd name="connsiteY0" fmla="*/ 0 h 26881"/>
                <a:gd name="connsiteX1" fmla="*/ 15651 w 15650"/>
                <a:gd name="connsiteY1" fmla="*/ 26882 h 26881"/>
                <a:gd name="connsiteX2" fmla="*/ 0 w 15650"/>
                <a:gd name="connsiteY2" fmla="*/ 0 h 26881"/>
                <a:gd name="connsiteX3" fmla="*/ 0 w 15650"/>
                <a:gd name="connsiteY3" fmla="*/ 0 h 26881"/>
              </a:gdLst>
              <a:ahLst/>
              <a:cxnLst>
                <a:cxn ang="0">
                  <a:pos x="connsiteX0" y="connsiteY0"/>
                </a:cxn>
                <a:cxn ang="0">
                  <a:pos x="connsiteX1" y="connsiteY1"/>
                </a:cxn>
                <a:cxn ang="0">
                  <a:pos x="connsiteX2" y="connsiteY2"/>
                </a:cxn>
                <a:cxn ang="0">
                  <a:pos x="connsiteX3" y="connsiteY3"/>
                </a:cxn>
              </a:cxnLst>
              <a:rect l="l" t="t" r="r" b="b"/>
              <a:pathLst>
                <a:path w="15650" h="26881">
                  <a:moveTo>
                    <a:pt x="0" y="0"/>
                  </a:moveTo>
                  <a:lnTo>
                    <a:pt x="15651" y="26882"/>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5" name="Полилиния: фигура 40">
              <a:extLst>
                <a:ext uri="{FF2B5EF4-FFF2-40B4-BE49-F238E27FC236}">
                  <a16:creationId xmlns:a16="http://schemas.microsoft.com/office/drawing/2014/main" id="{D748359C-1A73-C341-AA96-FBCCED738DEC}"/>
                </a:ext>
              </a:extLst>
            </p:cNvPr>
            <p:cNvSpPr/>
            <p:nvPr/>
          </p:nvSpPr>
          <p:spPr>
            <a:xfrm>
              <a:off x="6194564" y="537110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6" name="Полилиния: фигура 41">
              <a:extLst>
                <a:ext uri="{FF2B5EF4-FFF2-40B4-BE49-F238E27FC236}">
                  <a16:creationId xmlns:a16="http://schemas.microsoft.com/office/drawing/2014/main" id="{68DADA0A-4E7A-BEFD-417B-56CDC87EBD01}"/>
                </a:ext>
              </a:extLst>
            </p:cNvPr>
            <p:cNvSpPr/>
            <p:nvPr/>
          </p:nvSpPr>
          <p:spPr>
            <a:xfrm>
              <a:off x="5726587" y="5211610"/>
              <a:ext cx="362721" cy="367978"/>
            </a:xfrm>
            <a:custGeom>
              <a:avLst/>
              <a:gdLst>
                <a:gd name="connsiteX0" fmla="*/ 220428 w 362721"/>
                <a:gd name="connsiteY0" fmla="*/ 150178 h 367978"/>
                <a:gd name="connsiteX1" fmla="*/ 245876 w 362721"/>
                <a:gd name="connsiteY1" fmla="*/ 150178 h 367978"/>
                <a:gd name="connsiteX2" fmla="*/ 245876 w 362721"/>
                <a:gd name="connsiteY2" fmla="*/ 48626 h 367978"/>
                <a:gd name="connsiteX3" fmla="*/ 248266 w 362721"/>
                <a:gd name="connsiteY3" fmla="*/ 45759 h 367978"/>
                <a:gd name="connsiteX4" fmla="*/ 312065 w 362721"/>
                <a:gd name="connsiteY4" fmla="*/ 33811 h 367978"/>
                <a:gd name="connsiteX5" fmla="*/ 314932 w 362721"/>
                <a:gd name="connsiteY5" fmla="*/ 34886 h 367978"/>
                <a:gd name="connsiteX6" fmla="*/ 322339 w 362721"/>
                <a:gd name="connsiteY6" fmla="*/ 44325 h 367978"/>
                <a:gd name="connsiteX7" fmla="*/ 337393 w 362721"/>
                <a:gd name="connsiteY7" fmla="*/ 30466 h 367978"/>
                <a:gd name="connsiteX8" fmla="*/ 338827 w 362721"/>
                <a:gd name="connsiteY8" fmla="*/ 29629 h 367978"/>
                <a:gd name="connsiteX9" fmla="*/ 362721 w 362721"/>
                <a:gd name="connsiteY9" fmla="*/ 25209 h 367978"/>
                <a:gd name="connsiteX10" fmla="*/ 354358 w 362721"/>
                <a:gd name="connsiteY10" fmla="*/ 10872 h 367978"/>
                <a:gd name="connsiteX11" fmla="*/ 333570 w 362721"/>
                <a:gd name="connsiteY11" fmla="*/ 8363 h 367978"/>
                <a:gd name="connsiteX12" fmla="*/ 309675 w 362721"/>
                <a:gd name="connsiteY12" fmla="*/ 14456 h 367978"/>
                <a:gd name="connsiteX13" fmla="*/ 256151 w 362721"/>
                <a:gd name="connsiteY13" fmla="*/ 28076 h 367978"/>
                <a:gd name="connsiteX14" fmla="*/ 189007 w 362721"/>
                <a:gd name="connsiteY14" fmla="*/ 28076 h 367978"/>
                <a:gd name="connsiteX15" fmla="*/ 186737 w 362721"/>
                <a:gd name="connsiteY15" fmla="*/ 27121 h 367978"/>
                <a:gd name="connsiteX16" fmla="*/ 176104 w 362721"/>
                <a:gd name="connsiteY16" fmla="*/ 15771 h 367978"/>
                <a:gd name="connsiteX17" fmla="*/ 62006 w 362721"/>
                <a:gd name="connsiteY17" fmla="*/ 15771 h 367978"/>
                <a:gd name="connsiteX18" fmla="*/ 59736 w 362721"/>
                <a:gd name="connsiteY18" fmla="*/ 14815 h 367978"/>
                <a:gd name="connsiteX19" fmla="*/ 46117 w 362721"/>
                <a:gd name="connsiteY19" fmla="*/ 0 h 367978"/>
                <a:gd name="connsiteX20" fmla="*/ 28912 w 362721"/>
                <a:gd name="connsiteY20" fmla="*/ 0 h 367978"/>
                <a:gd name="connsiteX21" fmla="*/ 14815 w 362721"/>
                <a:gd name="connsiteY21" fmla="*/ 14217 h 367978"/>
                <a:gd name="connsiteX22" fmla="*/ 12664 w 362721"/>
                <a:gd name="connsiteY22" fmla="*/ 15054 h 367978"/>
                <a:gd name="connsiteX23" fmla="*/ 0 w 362721"/>
                <a:gd name="connsiteY23" fmla="*/ 15054 h 367978"/>
                <a:gd name="connsiteX24" fmla="*/ 0 w 362721"/>
                <a:gd name="connsiteY24" fmla="*/ 27001 h 367978"/>
                <a:gd name="connsiteX25" fmla="*/ 37276 w 362721"/>
                <a:gd name="connsiteY25" fmla="*/ 89605 h 367978"/>
                <a:gd name="connsiteX26" fmla="*/ 37276 w 362721"/>
                <a:gd name="connsiteY26" fmla="*/ 90322 h 367978"/>
                <a:gd name="connsiteX27" fmla="*/ 43130 w 362721"/>
                <a:gd name="connsiteY27" fmla="*/ 110633 h 367978"/>
                <a:gd name="connsiteX28" fmla="*/ 69653 w 362721"/>
                <a:gd name="connsiteY28" fmla="*/ 154837 h 367978"/>
                <a:gd name="connsiteX29" fmla="*/ 74073 w 362721"/>
                <a:gd name="connsiteY29" fmla="*/ 167860 h 367978"/>
                <a:gd name="connsiteX30" fmla="*/ 74073 w 362721"/>
                <a:gd name="connsiteY30" fmla="*/ 169294 h 367978"/>
                <a:gd name="connsiteX31" fmla="*/ 71803 w 362721"/>
                <a:gd name="connsiteY31" fmla="*/ 183272 h 367978"/>
                <a:gd name="connsiteX32" fmla="*/ 71803 w 362721"/>
                <a:gd name="connsiteY32" fmla="*/ 213260 h 367978"/>
                <a:gd name="connsiteX33" fmla="*/ 82078 w 362721"/>
                <a:gd name="connsiteY33" fmla="*/ 241217 h 367978"/>
                <a:gd name="connsiteX34" fmla="*/ 82078 w 362721"/>
                <a:gd name="connsiteY34" fmla="*/ 242292 h 367978"/>
                <a:gd name="connsiteX35" fmla="*/ 82078 w 362721"/>
                <a:gd name="connsiteY35" fmla="*/ 263678 h 367978"/>
                <a:gd name="connsiteX36" fmla="*/ 94742 w 362721"/>
                <a:gd name="connsiteY36" fmla="*/ 311467 h 367978"/>
                <a:gd name="connsiteX37" fmla="*/ 106690 w 362721"/>
                <a:gd name="connsiteY37" fmla="*/ 332495 h 367978"/>
                <a:gd name="connsiteX38" fmla="*/ 124491 w 362721"/>
                <a:gd name="connsiteY38" fmla="*/ 347787 h 367978"/>
                <a:gd name="connsiteX39" fmla="*/ 138470 w 362721"/>
                <a:gd name="connsiteY39" fmla="*/ 337871 h 367978"/>
                <a:gd name="connsiteX40" fmla="*/ 141576 w 362721"/>
                <a:gd name="connsiteY40" fmla="*/ 337871 h 367978"/>
                <a:gd name="connsiteX41" fmla="*/ 155076 w 362721"/>
                <a:gd name="connsiteY41" fmla="*/ 344920 h 367978"/>
                <a:gd name="connsiteX42" fmla="*/ 156390 w 362721"/>
                <a:gd name="connsiteY42" fmla="*/ 348623 h 367978"/>
                <a:gd name="connsiteX43" fmla="*/ 152089 w 362721"/>
                <a:gd name="connsiteY43" fmla="*/ 359735 h 367978"/>
                <a:gd name="connsiteX44" fmla="*/ 172161 w 362721"/>
                <a:gd name="connsiteY44" fmla="*/ 367978 h 367978"/>
                <a:gd name="connsiteX45" fmla="*/ 197967 w 362721"/>
                <a:gd name="connsiteY45" fmla="*/ 367978 h 367978"/>
                <a:gd name="connsiteX46" fmla="*/ 199998 w 362721"/>
                <a:gd name="connsiteY46" fmla="*/ 357704 h 367978"/>
                <a:gd name="connsiteX47" fmla="*/ 201910 w 362721"/>
                <a:gd name="connsiteY47" fmla="*/ 355434 h 367978"/>
                <a:gd name="connsiteX48" fmla="*/ 216844 w 362721"/>
                <a:gd name="connsiteY48" fmla="*/ 349938 h 367978"/>
                <a:gd name="connsiteX49" fmla="*/ 216844 w 362721"/>
                <a:gd name="connsiteY49" fmla="*/ 153165 h 367978"/>
                <a:gd name="connsiteX50" fmla="*/ 219770 w 362721"/>
                <a:gd name="connsiteY50" fmla="*/ 150118 h 367978"/>
                <a:gd name="connsiteX51" fmla="*/ 220428 w 362721"/>
                <a:gd name="connsiteY51" fmla="*/ 150178 h 36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2721" h="367978">
                  <a:moveTo>
                    <a:pt x="220428" y="150178"/>
                  </a:moveTo>
                  <a:lnTo>
                    <a:pt x="245876" y="150178"/>
                  </a:lnTo>
                  <a:lnTo>
                    <a:pt x="245876" y="48626"/>
                  </a:lnTo>
                  <a:cubicBezTo>
                    <a:pt x="245904" y="47229"/>
                    <a:pt x="246896" y="46037"/>
                    <a:pt x="248266" y="45759"/>
                  </a:cubicBezTo>
                  <a:lnTo>
                    <a:pt x="312065" y="33811"/>
                  </a:lnTo>
                  <a:cubicBezTo>
                    <a:pt x="313141" y="33664"/>
                    <a:pt x="314218" y="34068"/>
                    <a:pt x="314932" y="34886"/>
                  </a:cubicBezTo>
                  <a:lnTo>
                    <a:pt x="322339" y="44325"/>
                  </a:lnTo>
                  <a:lnTo>
                    <a:pt x="337393" y="30466"/>
                  </a:lnTo>
                  <a:cubicBezTo>
                    <a:pt x="337814" y="30099"/>
                    <a:pt x="338300" y="29815"/>
                    <a:pt x="338827" y="29629"/>
                  </a:cubicBezTo>
                  <a:lnTo>
                    <a:pt x="362721" y="25209"/>
                  </a:lnTo>
                  <a:lnTo>
                    <a:pt x="354358" y="10872"/>
                  </a:lnTo>
                  <a:lnTo>
                    <a:pt x="333570" y="8363"/>
                  </a:lnTo>
                  <a:lnTo>
                    <a:pt x="309675" y="14456"/>
                  </a:lnTo>
                  <a:lnTo>
                    <a:pt x="256151" y="28076"/>
                  </a:lnTo>
                  <a:lnTo>
                    <a:pt x="189007" y="28076"/>
                  </a:lnTo>
                  <a:cubicBezTo>
                    <a:pt x="188154" y="28070"/>
                    <a:pt x="187337" y="27727"/>
                    <a:pt x="186737" y="27121"/>
                  </a:cubicBezTo>
                  <a:lnTo>
                    <a:pt x="176104" y="15771"/>
                  </a:lnTo>
                  <a:lnTo>
                    <a:pt x="62006" y="15771"/>
                  </a:lnTo>
                  <a:cubicBezTo>
                    <a:pt x="61153" y="15765"/>
                    <a:pt x="60337" y="15421"/>
                    <a:pt x="59736" y="14815"/>
                  </a:cubicBezTo>
                  <a:lnTo>
                    <a:pt x="46117" y="0"/>
                  </a:lnTo>
                  <a:lnTo>
                    <a:pt x="28912" y="0"/>
                  </a:lnTo>
                  <a:lnTo>
                    <a:pt x="14815" y="14217"/>
                  </a:lnTo>
                  <a:cubicBezTo>
                    <a:pt x="14232" y="14762"/>
                    <a:pt x="13462" y="15061"/>
                    <a:pt x="12664" y="15054"/>
                  </a:cubicBezTo>
                  <a:lnTo>
                    <a:pt x="0" y="15054"/>
                  </a:lnTo>
                  <a:lnTo>
                    <a:pt x="0" y="27001"/>
                  </a:lnTo>
                  <a:lnTo>
                    <a:pt x="37276" y="89605"/>
                  </a:lnTo>
                  <a:cubicBezTo>
                    <a:pt x="37327" y="89841"/>
                    <a:pt x="37327" y="90086"/>
                    <a:pt x="37276" y="90322"/>
                  </a:cubicBezTo>
                  <a:lnTo>
                    <a:pt x="43130" y="110633"/>
                  </a:lnTo>
                  <a:lnTo>
                    <a:pt x="69653" y="154837"/>
                  </a:lnTo>
                  <a:lnTo>
                    <a:pt x="74073" y="167860"/>
                  </a:lnTo>
                  <a:cubicBezTo>
                    <a:pt x="74132" y="168336"/>
                    <a:pt x="74132" y="168817"/>
                    <a:pt x="74073" y="169294"/>
                  </a:cubicBezTo>
                  <a:lnTo>
                    <a:pt x="71803" y="183272"/>
                  </a:lnTo>
                  <a:lnTo>
                    <a:pt x="71803" y="213260"/>
                  </a:lnTo>
                  <a:lnTo>
                    <a:pt x="82078" y="241217"/>
                  </a:lnTo>
                  <a:cubicBezTo>
                    <a:pt x="82136" y="241573"/>
                    <a:pt x="82136" y="241936"/>
                    <a:pt x="82078" y="242292"/>
                  </a:cubicBezTo>
                  <a:lnTo>
                    <a:pt x="82078" y="263678"/>
                  </a:lnTo>
                  <a:lnTo>
                    <a:pt x="94742" y="311467"/>
                  </a:lnTo>
                  <a:lnTo>
                    <a:pt x="106690" y="332495"/>
                  </a:lnTo>
                  <a:lnTo>
                    <a:pt x="124491" y="347787"/>
                  </a:lnTo>
                  <a:lnTo>
                    <a:pt x="138470" y="337871"/>
                  </a:lnTo>
                  <a:cubicBezTo>
                    <a:pt x="139424" y="337290"/>
                    <a:pt x="140622" y="337290"/>
                    <a:pt x="141576" y="337871"/>
                  </a:cubicBezTo>
                  <a:lnTo>
                    <a:pt x="155076" y="344920"/>
                  </a:lnTo>
                  <a:cubicBezTo>
                    <a:pt x="156379" y="345652"/>
                    <a:pt x="156941" y="347234"/>
                    <a:pt x="156390" y="348623"/>
                  </a:cubicBezTo>
                  <a:lnTo>
                    <a:pt x="152089" y="359735"/>
                  </a:lnTo>
                  <a:lnTo>
                    <a:pt x="172161" y="367978"/>
                  </a:lnTo>
                  <a:lnTo>
                    <a:pt x="197967" y="367978"/>
                  </a:lnTo>
                  <a:lnTo>
                    <a:pt x="199998" y="357704"/>
                  </a:lnTo>
                  <a:cubicBezTo>
                    <a:pt x="200210" y="356672"/>
                    <a:pt x="200929" y="355817"/>
                    <a:pt x="201910" y="355434"/>
                  </a:cubicBezTo>
                  <a:lnTo>
                    <a:pt x="216844" y="349938"/>
                  </a:lnTo>
                  <a:lnTo>
                    <a:pt x="216844" y="153165"/>
                  </a:lnTo>
                  <a:cubicBezTo>
                    <a:pt x="216811" y="151516"/>
                    <a:pt x="218121" y="150152"/>
                    <a:pt x="219770" y="150118"/>
                  </a:cubicBezTo>
                  <a:cubicBezTo>
                    <a:pt x="219991" y="150114"/>
                    <a:pt x="220212" y="150134"/>
                    <a:pt x="220428" y="15017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7" name="Полилиния: фигура 42">
              <a:extLst>
                <a:ext uri="{FF2B5EF4-FFF2-40B4-BE49-F238E27FC236}">
                  <a16:creationId xmlns:a16="http://schemas.microsoft.com/office/drawing/2014/main" id="{4F1E9F47-0B41-F7C1-2A6B-1C8472E8E944}"/>
                </a:ext>
              </a:extLst>
            </p:cNvPr>
            <p:cNvSpPr/>
            <p:nvPr/>
          </p:nvSpPr>
          <p:spPr>
            <a:xfrm>
              <a:off x="5851675" y="5549362"/>
              <a:ext cx="13978" cy="9916"/>
            </a:xfrm>
            <a:custGeom>
              <a:avLst/>
              <a:gdLst>
                <a:gd name="connsiteX0" fmla="*/ 0 w 13978"/>
                <a:gd name="connsiteY0" fmla="*/ 9917 h 9916"/>
                <a:gd name="connsiteX1" fmla="*/ 13979 w 13978"/>
                <a:gd name="connsiteY1" fmla="*/ 0 h 9916"/>
                <a:gd name="connsiteX2" fmla="*/ 0 w 13978"/>
                <a:gd name="connsiteY2" fmla="*/ 9917 h 9916"/>
                <a:gd name="connsiteX3" fmla="*/ 0 w 13978"/>
                <a:gd name="connsiteY3" fmla="*/ 9917 h 9916"/>
              </a:gdLst>
              <a:ahLst/>
              <a:cxnLst>
                <a:cxn ang="0">
                  <a:pos x="connsiteX0" y="connsiteY0"/>
                </a:cxn>
                <a:cxn ang="0">
                  <a:pos x="connsiteX1" y="connsiteY1"/>
                </a:cxn>
                <a:cxn ang="0">
                  <a:pos x="connsiteX2" y="connsiteY2"/>
                </a:cxn>
                <a:cxn ang="0">
                  <a:pos x="connsiteX3" y="connsiteY3"/>
                </a:cxn>
              </a:cxnLst>
              <a:rect l="l" t="t" r="r" b="b"/>
              <a:pathLst>
                <a:path w="13978" h="9916">
                  <a:moveTo>
                    <a:pt x="0" y="9917"/>
                  </a:moveTo>
                  <a:lnTo>
                    <a:pt x="13979" y="0"/>
                  </a:lnTo>
                  <a:lnTo>
                    <a:pt x="0" y="9917"/>
                  </a:lnTo>
                  <a:lnTo>
                    <a:pt x="0" y="99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8" name="Полилиния: фигура 43">
              <a:extLst>
                <a:ext uri="{FF2B5EF4-FFF2-40B4-BE49-F238E27FC236}">
                  <a16:creationId xmlns:a16="http://schemas.microsoft.com/office/drawing/2014/main" id="{E3805945-A050-8653-2E7B-750DBD04D9AF}"/>
                </a:ext>
              </a:extLst>
            </p:cNvPr>
            <p:cNvSpPr/>
            <p:nvPr/>
          </p:nvSpPr>
          <p:spPr>
            <a:xfrm>
              <a:off x="5620853" y="4601818"/>
              <a:ext cx="22699" cy="21505"/>
            </a:xfrm>
            <a:custGeom>
              <a:avLst/>
              <a:gdLst>
                <a:gd name="connsiteX0" fmla="*/ 9080 w 22699"/>
                <a:gd name="connsiteY0" fmla="*/ 0 h 21505"/>
                <a:gd name="connsiteX1" fmla="*/ 0 w 22699"/>
                <a:gd name="connsiteY1" fmla="*/ 12545 h 21505"/>
                <a:gd name="connsiteX2" fmla="*/ 16248 w 22699"/>
                <a:gd name="connsiteY2" fmla="*/ 21505 h 21505"/>
                <a:gd name="connsiteX3" fmla="*/ 22700 w 22699"/>
                <a:gd name="connsiteY3" fmla="*/ 5138 h 21505"/>
                <a:gd name="connsiteX4" fmla="*/ 9080 w 22699"/>
                <a:gd name="connsiteY4" fmla="*/ 0 h 21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9" h="21505">
                  <a:moveTo>
                    <a:pt x="9080" y="0"/>
                  </a:moveTo>
                  <a:lnTo>
                    <a:pt x="0" y="12545"/>
                  </a:lnTo>
                  <a:lnTo>
                    <a:pt x="16248" y="21505"/>
                  </a:lnTo>
                  <a:lnTo>
                    <a:pt x="22700" y="5138"/>
                  </a:lnTo>
                  <a:lnTo>
                    <a:pt x="908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9" name="Полилиния: фигура 44">
              <a:extLst>
                <a:ext uri="{FF2B5EF4-FFF2-40B4-BE49-F238E27FC236}">
                  <a16:creationId xmlns:a16="http://schemas.microsoft.com/office/drawing/2014/main" id="{AFA53B9A-622F-F8A2-2EB9-123596859EDF}"/>
                </a:ext>
              </a:extLst>
            </p:cNvPr>
            <p:cNvSpPr/>
            <p:nvPr/>
          </p:nvSpPr>
          <p:spPr>
            <a:xfrm>
              <a:off x="6292413" y="4984491"/>
              <a:ext cx="90202" cy="231897"/>
            </a:xfrm>
            <a:custGeom>
              <a:avLst/>
              <a:gdLst>
                <a:gd name="connsiteX0" fmla="*/ 16846 w 90202"/>
                <a:gd name="connsiteY0" fmla="*/ 37515 h 231897"/>
                <a:gd name="connsiteX1" fmla="*/ 16009 w 90202"/>
                <a:gd name="connsiteY1" fmla="*/ 40621 h 231897"/>
                <a:gd name="connsiteX2" fmla="*/ 8244 w 90202"/>
                <a:gd name="connsiteY2" fmla="*/ 47312 h 231897"/>
                <a:gd name="connsiteX3" fmla="*/ 13979 w 90202"/>
                <a:gd name="connsiteY3" fmla="*/ 87096 h 231897"/>
                <a:gd name="connsiteX4" fmla="*/ 13979 w 90202"/>
                <a:gd name="connsiteY4" fmla="*/ 88769 h 231897"/>
                <a:gd name="connsiteX5" fmla="*/ 0 w 90202"/>
                <a:gd name="connsiteY5" fmla="*/ 120071 h 231897"/>
                <a:gd name="connsiteX6" fmla="*/ 21147 w 90202"/>
                <a:gd name="connsiteY6" fmla="*/ 161528 h 231897"/>
                <a:gd name="connsiteX7" fmla="*/ 34767 w 90202"/>
                <a:gd name="connsiteY7" fmla="*/ 161528 h 231897"/>
                <a:gd name="connsiteX8" fmla="*/ 37395 w 90202"/>
                <a:gd name="connsiteY8" fmla="*/ 163201 h 231897"/>
                <a:gd name="connsiteX9" fmla="*/ 46117 w 90202"/>
                <a:gd name="connsiteY9" fmla="*/ 179688 h 231897"/>
                <a:gd name="connsiteX10" fmla="*/ 46117 w 90202"/>
                <a:gd name="connsiteY10" fmla="*/ 182317 h 231897"/>
                <a:gd name="connsiteX11" fmla="*/ 40382 w 90202"/>
                <a:gd name="connsiteY11" fmla="*/ 195339 h 231897"/>
                <a:gd name="connsiteX12" fmla="*/ 61648 w 90202"/>
                <a:gd name="connsiteY12" fmla="*/ 230226 h 231897"/>
                <a:gd name="connsiteX13" fmla="*/ 73596 w 90202"/>
                <a:gd name="connsiteY13" fmla="*/ 231898 h 231897"/>
                <a:gd name="connsiteX14" fmla="*/ 90202 w 90202"/>
                <a:gd name="connsiteY14" fmla="*/ 160214 h 231897"/>
                <a:gd name="connsiteX15" fmla="*/ 74671 w 90202"/>
                <a:gd name="connsiteY15" fmla="*/ 146713 h 231897"/>
                <a:gd name="connsiteX16" fmla="*/ 73118 w 90202"/>
                <a:gd name="connsiteY16" fmla="*/ 159736 h 231897"/>
                <a:gd name="connsiteX17" fmla="*/ 71804 w 90202"/>
                <a:gd name="connsiteY17" fmla="*/ 161887 h 231897"/>
                <a:gd name="connsiteX18" fmla="*/ 69414 w 90202"/>
                <a:gd name="connsiteY18" fmla="*/ 161887 h 231897"/>
                <a:gd name="connsiteX19" fmla="*/ 46595 w 90202"/>
                <a:gd name="connsiteY19" fmla="*/ 155435 h 231897"/>
                <a:gd name="connsiteX20" fmla="*/ 44683 w 90202"/>
                <a:gd name="connsiteY20" fmla="*/ 153643 h 231897"/>
                <a:gd name="connsiteX21" fmla="*/ 34289 w 90202"/>
                <a:gd name="connsiteY21" fmla="*/ 128792 h 231897"/>
                <a:gd name="connsiteX22" fmla="*/ 34289 w 90202"/>
                <a:gd name="connsiteY22" fmla="*/ 127598 h 231897"/>
                <a:gd name="connsiteX23" fmla="*/ 34289 w 90202"/>
                <a:gd name="connsiteY23" fmla="*/ 105256 h 231897"/>
                <a:gd name="connsiteX24" fmla="*/ 25328 w 90202"/>
                <a:gd name="connsiteY24" fmla="*/ 93309 h 231897"/>
                <a:gd name="connsiteX25" fmla="*/ 25328 w 90202"/>
                <a:gd name="connsiteY25" fmla="*/ 90441 h 231897"/>
                <a:gd name="connsiteX26" fmla="*/ 32258 w 90202"/>
                <a:gd name="connsiteY26" fmla="*/ 73596 h 231897"/>
                <a:gd name="connsiteX27" fmla="*/ 28196 w 90202"/>
                <a:gd name="connsiteY27" fmla="*/ 33931 h 231897"/>
                <a:gd name="connsiteX28" fmla="*/ 23297 w 90202"/>
                <a:gd name="connsiteY28" fmla="*/ 23417 h 231897"/>
                <a:gd name="connsiteX29" fmla="*/ 23297 w 90202"/>
                <a:gd name="connsiteY29" fmla="*/ 21625 h 231897"/>
                <a:gd name="connsiteX30" fmla="*/ 26882 w 90202"/>
                <a:gd name="connsiteY30" fmla="*/ 4660 h 231897"/>
                <a:gd name="connsiteX31" fmla="*/ 14217 w 90202"/>
                <a:gd name="connsiteY31" fmla="*/ 1673 h 231897"/>
                <a:gd name="connsiteX32" fmla="*/ 6810 w 90202"/>
                <a:gd name="connsiteY32" fmla="*/ 0 h 23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202" h="231897">
                  <a:moveTo>
                    <a:pt x="16846" y="37515"/>
                  </a:moveTo>
                  <a:cubicBezTo>
                    <a:pt x="17167" y="38625"/>
                    <a:pt x="16844" y="39822"/>
                    <a:pt x="16009" y="40621"/>
                  </a:cubicBezTo>
                  <a:lnTo>
                    <a:pt x="8244" y="47312"/>
                  </a:lnTo>
                  <a:lnTo>
                    <a:pt x="13979" y="87096"/>
                  </a:lnTo>
                  <a:cubicBezTo>
                    <a:pt x="14161" y="87639"/>
                    <a:pt x="14161" y="88226"/>
                    <a:pt x="13979" y="88769"/>
                  </a:cubicBezTo>
                  <a:lnTo>
                    <a:pt x="0" y="120071"/>
                  </a:lnTo>
                  <a:lnTo>
                    <a:pt x="21147" y="161528"/>
                  </a:lnTo>
                  <a:lnTo>
                    <a:pt x="34767" y="161528"/>
                  </a:lnTo>
                  <a:cubicBezTo>
                    <a:pt x="35880" y="161574"/>
                    <a:pt x="36882" y="162213"/>
                    <a:pt x="37395" y="163201"/>
                  </a:cubicBezTo>
                  <a:lnTo>
                    <a:pt x="46117" y="179688"/>
                  </a:lnTo>
                  <a:cubicBezTo>
                    <a:pt x="46542" y="180513"/>
                    <a:pt x="46542" y="181492"/>
                    <a:pt x="46117" y="182317"/>
                  </a:cubicBezTo>
                  <a:lnTo>
                    <a:pt x="40382" y="195339"/>
                  </a:lnTo>
                  <a:lnTo>
                    <a:pt x="61648" y="230226"/>
                  </a:lnTo>
                  <a:lnTo>
                    <a:pt x="73596" y="231898"/>
                  </a:lnTo>
                  <a:lnTo>
                    <a:pt x="90202" y="160214"/>
                  </a:lnTo>
                  <a:lnTo>
                    <a:pt x="74671" y="146713"/>
                  </a:lnTo>
                  <a:lnTo>
                    <a:pt x="73118" y="159736"/>
                  </a:lnTo>
                  <a:cubicBezTo>
                    <a:pt x="73098" y="160637"/>
                    <a:pt x="72596" y="161458"/>
                    <a:pt x="71804" y="161887"/>
                  </a:cubicBezTo>
                  <a:cubicBezTo>
                    <a:pt x="71045" y="162235"/>
                    <a:pt x="70173" y="162235"/>
                    <a:pt x="69414" y="161887"/>
                  </a:cubicBezTo>
                  <a:lnTo>
                    <a:pt x="46595" y="155435"/>
                  </a:lnTo>
                  <a:cubicBezTo>
                    <a:pt x="45684" y="155221"/>
                    <a:pt x="44956" y="154538"/>
                    <a:pt x="44683" y="153643"/>
                  </a:cubicBezTo>
                  <a:lnTo>
                    <a:pt x="34289" y="128792"/>
                  </a:lnTo>
                  <a:cubicBezTo>
                    <a:pt x="34222" y="128397"/>
                    <a:pt x="34222" y="127993"/>
                    <a:pt x="34289" y="127598"/>
                  </a:cubicBezTo>
                  <a:lnTo>
                    <a:pt x="34289" y="105256"/>
                  </a:lnTo>
                  <a:lnTo>
                    <a:pt x="25328" y="93309"/>
                  </a:lnTo>
                  <a:cubicBezTo>
                    <a:pt x="24790" y="92429"/>
                    <a:pt x="24790" y="91321"/>
                    <a:pt x="25328" y="90441"/>
                  </a:cubicBezTo>
                  <a:lnTo>
                    <a:pt x="32258" y="73596"/>
                  </a:lnTo>
                  <a:lnTo>
                    <a:pt x="28196" y="33931"/>
                  </a:lnTo>
                  <a:lnTo>
                    <a:pt x="23297" y="23417"/>
                  </a:lnTo>
                  <a:cubicBezTo>
                    <a:pt x="23052" y="22845"/>
                    <a:pt x="23052" y="22197"/>
                    <a:pt x="23297" y="21625"/>
                  </a:cubicBezTo>
                  <a:lnTo>
                    <a:pt x="26882" y="4660"/>
                  </a:lnTo>
                  <a:lnTo>
                    <a:pt x="14217" y="1673"/>
                  </a:lnTo>
                  <a:lnTo>
                    <a:pt x="681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0" name="Полилиния: фигура 45">
              <a:extLst>
                <a:ext uri="{FF2B5EF4-FFF2-40B4-BE49-F238E27FC236}">
                  <a16:creationId xmlns:a16="http://schemas.microsoft.com/office/drawing/2014/main" id="{295F1411-1D99-589B-4F27-D85C016A27DE}"/>
                </a:ext>
              </a:extLst>
            </p:cNvPr>
            <p:cNvSpPr/>
            <p:nvPr/>
          </p:nvSpPr>
          <p:spPr>
            <a:xfrm>
              <a:off x="6228734" y="5025112"/>
              <a:ext cx="281837" cy="488407"/>
            </a:xfrm>
            <a:custGeom>
              <a:avLst/>
              <a:gdLst>
                <a:gd name="connsiteX0" fmla="*/ 126283 w 281837"/>
                <a:gd name="connsiteY0" fmla="*/ 85304 h 488407"/>
                <a:gd name="connsiteX1" fmla="*/ 138231 w 281837"/>
                <a:gd name="connsiteY1" fmla="*/ 98446 h 488407"/>
                <a:gd name="connsiteX2" fmla="*/ 159258 w 281837"/>
                <a:gd name="connsiteY2" fmla="*/ 117084 h 488407"/>
                <a:gd name="connsiteX3" fmla="*/ 160214 w 281837"/>
                <a:gd name="connsiteY3" fmla="*/ 120071 h 488407"/>
                <a:gd name="connsiteX4" fmla="*/ 142532 w 281837"/>
                <a:gd name="connsiteY4" fmla="*/ 195578 h 488407"/>
                <a:gd name="connsiteX5" fmla="*/ 141337 w 281837"/>
                <a:gd name="connsiteY5" fmla="*/ 197370 h 488407"/>
                <a:gd name="connsiteX6" fmla="*/ 141337 w 281837"/>
                <a:gd name="connsiteY6" fmla="*/ 197370 h 488407"/>
                <a:gd name="connsiteX7" fmla="*/ 140142 w 281837"/>
                <a:gd name="connsiteY7" fmla="*/ 197370 h 488407"/>
                <a:gd name="connsiteX8" fmla="*/ 140142 w 281837"/>
                <a:gd name="connsiteY8" fmla="*/ 197370 h 488407"/>
                <a:gd name="connsiteX9" fmla="*/ 123774 w 281837"/>
                <a:gd name="connsiteY9" fmla="*/ 195100 h 488407"/>
                <a:gd name="connsiteX10" fmla="*/ 121624 w 281837"/>
                <a:gd name="connsiteY10" fmla="*/ 193666 h 488407"/>
                <a:gd name="connsiteX11" fmla="*/ 98804 w 281837"/>
                <a:gd name="connsiteY11" fmla="*/ 156271 h 488407"/>
                <a:gd name="connsiteX12" fmla="*/ 98804 w 281837"/>
                <a:gd name="connsiteY12" fmla="*/ 153523 h 488407"/>
                <a:gd name="connsiteX13" fmla="*/ 104539 w 281837"/>
                <a:gd name="connsiteY13" fmla="*/ 140381 h 488407"/>
                <a:gd name="connsiteX14" fmla="*/ 97371 w 281837"/>
                <a:gd name="connsiteY14" fmla="*/ 126642 h 488407"/>
                <a:gd name="connsiteX15" fmla="*/ 83631 w 281837"/>
                <a:gd name="connsiteY15" fmla="*/ 126642 h 488407"/>
                <a:gd name="connsiteX16" fmla="*/ 81003 w 281837"/>
                <a:gd name="connsiteY16" fmla="*/ 125088 h 488407"/>
                <a:gd name="connsiteX17" fmla="*/ 69653 w 281837"/>
                <a:gd name="connsiteY17" fmla="*/ 105136 h 488407"/>
                <a:gd name="connsiteX18" fmla="*/ 0 w 281837"/>
                <a:gd name="connsiteY18" fmla="*/ 129031 h 488407"/>
                <a:gd name="connsiteX19" fmla="*/ 4659 w 281837"/>
                <a:gd name="connsiteY19" fmla="*/ 147789 h 488407"/>
                <a:gd name="connsiteX20" fmla="*/ 4659 w 281837"/>
                <a:gd name="connsiteY20" fmla="*/ 147789 h 488407"/>
                <a:gd name="connsiteX21" fmla="*/ 4659 w 281837"/>
                <a:gd name="connsiteY21" fmla="*/ 155315 h 488407"/>
                <a:gd name="connsiteX22" fmla="*/ 26404 w 281837"/>
                <a:gd name="connsiteY22" fmla="*/ 156271 h 488407"/>
                <a:gd name="connsiteX23" fmla="*/ 28554 w 281837"/>
                <a:gd name="connsiteY23" fmla="*/ 157346 h 488407"/>
                <a:gd name="connsiteX24" fmla="*/ 41099 w 281837"/>
                <a:gd name="connsiteY24" fmla="*/ 171444 h 488407"/>
                <a:gd name="connsiteX25" fmla="*/ 54121 w 281837"/>
                <a:gd name="connsiteY25" fmla="*/ 163678 h 488407"/>
                <a:gd name="connsiteX26" fmla="*/ 57467 w 281837"/>
                <a:gd name="connsiteY26" fmla="*/ 163678 h 488407"/>
                <a:gd name="connsiteX27" fmla="*/ 76463 w 281837"/>
                <a:gd name="connsiteY27" fmla="*/ 178613 h 488407"/>
                <a:gd name="connsiteX28" fmla="*/ 77299 w 281837"/>
                <a:gd name="connsiteY28" fmla="*/ 182077 h 488407"/>
                <a:gd name="connsiteX29" fmla="*/ 70370 w 281837"/>
                <a:gd name="connsiteY29" fmla="*/ 200357 h 488407"/>
                <a:gd name="connsiteX30" fmla="*/ 79927 w 281837"/>
                <a:gd name="connsiteY30" fmla="*/ 212304 h 488407"/>
                <a:gd name="connsiteX31" fmla="*/ 79927 w 281837"/>
                <a:gd name="connsiteY31" fmla="*/ 215769 h 488407"/>
                <a:gd name="connsiteX32" fmla="*/ 64516 w 281837"/>
                <a:gd name="connsiteY32" fmla="*/ 240978 h 488407"/>
                <a:gd name="connsiteX33" fmla="*/ 72520 w 281837"/>
                <a:gd name="connsiteY33" fmla="*/ 247310 h 488407"/>
                <a:gd name="connsiteX34" fmla="*/ 73476 w 281837"/>
                <a:gd name="connsiteY34" fmla="*/ 250655 h 488407"/>
                <a:gd name="connsiteX35" fmla="*/ 69892 w 281837"/>
                <a:gd name="connsiteY35" fmla="*/ 261169 h 488407"/>
                <a:gd name="connsiteX36" fmla="*/ 79450 w 281837"/>
                <a:gd name="connsiteY36" fmla="*/ 271085 h 488407"/>
                <a:gd name="connsiteX37" fmla="*/ 79450 w 281837"/>
                <a:gd name="connsiteY37" fmla="*/ 274669 h 488407"/>
                <a:gd name="connsiteX38" fmla="*/ 67502 w 281837"/>
                <a:gd name="connsiteY38" fmla="*/ 293904 h 488407"/>
                <a:gd name="connsiteX39" fmla="*/ 64874 w 281837"/>
                <a:gd name="connsiteY39" fmla="*/ 295458 h 488407"/>
                <a:gd name="connsiteX40" fmla="*/ 56033 w 281837"/>
                <a:gd name="connsiteY40" fmla="*/ 295458 h 488407"/>
                <a:gd name="connsiteX41" fmla="*/ 56033 w 281837"/>
                <a:gd name="connsiteY41" fmla="*/ 320667 h 488407"/>
                <a:gd name="connsiteX42" fmla="*/ 55196 w 281837"/>
                <a:gd name="connsiteY42" fmla="*/ 322817 h 488407"/>
                <a:gd name="connsiteX43" fmla="*/ 25806 w 281837"/>
                <a:gd name="connsiteY43" fmla="*/ 354358 h 488407"/>
                <a:gd name="connsiteX44" fmla="*/ 36678 w 281837"/>
                <a:gd name="connsiteY44" fmla="*/ 373713 h 488407"/>
                <a:gd name="connsiteX45" fmla="*/ 36678 w 281837"/>
                <a:gd name="connsiteY45" fmla="*/ 376461 h 488407"/>
                <a:gd name="connsiteX46" fmla="*/ 31780 w 281837"/>
                <a:gd name="connsiteY46" fmla="*/ 387094 h 488407"/>
                <a:gd name="connsiteX47" fmla="*/ 45878 w 281837"/>
                <a:gd name="connsiteY47" fmla="*/ 415887 h 488407"/>
                <a:gd name="connsiteX48" fmla="*/ 45878 w 281837"/>
                <a:gd name="connsiteY48" fmla="*/ 417201 h 488407"/>
                <a:gd name="connsiteX49" fmla="*/ 45878 w 281837"/>
                <a:gd name="connsiteY49" fmla="*/ 448145 h 488407"/>
                <a:gd name="connsiteX50" fmla="*/ 45878 w 281837"/>
                <a:gd name="connsiteY50" fmla="*/ 449339 h 488407"/>
                <a:gd name="connsiteX51" fmla="*/ 39546 w 281837"/>
                <a:gd name="connsiteY51" fmla="*/ 464512 h 488407"/>
                <a:gd name="connsiteX52" fmla="*/ 39546 w 281837"/>
                <a:gd name="connsiteY52" fmla="*/ 488407 h 488407"/>
                <a:gd name="connsiteX53" fmla="*/ 63440 w 281837"/>
                <a:gd name="connsiteY53" fmla="*/ 488407 h 488407"/>
                <a:gd name="connsiteX54" fmla="*/ 63440 w 281837"/>
                <a:gd name="connsiteY54" fmla="*/ 445277 h 488407"/>
                <a:gd name="connsiteX55" fmla="*/ 64516 w 281837"/>
                <a:gd name="connsiteY55" fmla="*/ 443007 h 488407"/>
                <a:gd name="connsiteX56" fmla="*/ 75388 w 281837"/>
                <a:gd name="connsiteY56" fmla="*/ 433688 h 488407"/>
                <a:gd name="connsiteX57" fmla="*/ 76224 w 281837"/>
                <a:gd name="connsiteY57" fmla="*/ 433688 h 488407"/>
                <a:gd name="connsiteX58" fmla="*/ 125328 w 281837"/>
                <a:gd name="connsiteY58" fmla="*/ 413259 h 488407"/>
                <a:gd name="connsiteX59" fmla="*/ 136438 w 281837"/>
                <a:gd name="connsiteY59" fmla="*/ 398324 h 488407"/>
                <a:gd name="connsiteX60" fmla="*/ 132376 w 281837"/>
                <a:gd name="connsiteY60" fmla="*/ 346831 h 488407"/>
                <a:gd name="connsiteX61" fmla="*/ 126283 w 281837"/>
                <a:gd name="connsiteY61" fmla="*/ 302268 h 488407"/>
                <a:gd name="connsiteX62" fmla="*/ 114336 w 281837"/>
                <a:gd name="connsiteY62" fmla="*/ 290320 h 488407"/>
                <a:gd name="connsiteX63" fmla="*/ 113499 w 281837"/>
                <a:gd name="connsiteY63" fmla="*/ 288528 h 488407"/>
                <a:gd name="connsiteX64" fmla="*/ 110752 w 281837"/>
                <a:gd name="connsiteY64" fmla="*/ 260213 h 488407"/>
                <a:gd name="connsiteX65" fmla="*/ 112425 w 281837"/>
                <a:gd name="connsiteY65" fmla="*/ 257226 h 488407"/>
                <a:gd name="connsiteX66" fmla="*/ 161408 w 281837"/>
                <a:gd name="connsiteY66" fmla="*/ 233332 h 488407"/>
                <a:gd name="connsiteX67" fmla="*/ 172758 w 281837"/>
                <a:gd name="connsiteY67" fmla="*/ 206928 h 488407"/>
                <a:gd name="connsiteX68" fmla="*/ 173953 w 281837"/>
                <a:gd name="connsiteY68" fmla="*/ 205614 h 488407"/>
                <a:gd name="connsiteX69" fmla="*/ 208003 w 281837"/>
                <a:gd name="connsiteY69" fmla="*/ 184706 h 488407"/>
                <a:gd name="connsiteX70" fmla="*/ 208959 w 281837"/>
                <a:gd name="connsiteY70" fmla="*/ 184706 h 488407"/>
                <a:gd name="connsiteX71" fmla="*/ 235482 w 281837"/>
                <a:gd name="connsiteY71" fmla="*/ 179449 h 488407"/>
                <a:gd name="connsiteX72" fmla="*/ 255315 w 281837"/>
                <a:gd name="connsiteY72" fmla="*/ 163320 h 488407"/>
                <a:gd name="connsiteX73" fmla="*/ 281838 w 281837"/>
                <a:gd name="connsiteY73" fmla="*/ 112902 h 488407"/>
                <a:gd name="connsiteX74" fmla="*/ 276461 w 281837"/>
                <a:gd name="connsiteY74" fmla="*/ 55913 h 488407"/>
                <a:gd name="connsiteX75" fmla="*/ 268337 w 281837"/>
                <a:gd name="connsiteY75" fmla="*/ 12903 h 488407"/>
                <a:gd name="connsiteX76" fmla="*/ 268337 w 281837"/>
                <a:gd name="connsiteY76" fmla="*/ 11111 h 488407"/>
                <a:gd name="connsiteX77" fmla="*/ 273236 w 281837"/>
                <a:gd name="connsiteY77" fmla="*/ 0 h 488407"/>
                <a:gd name="connsiteX78" fmla="*/ 225446 w 281837"/>
                <a:gd name="connsiteY78" fmla="*/ 25209 h 488407"/>
                <a:gd name="connsiteX79" fmla="*/ 222579 w 281837"/>
                <a:gd name="connsiteY79" fmla="*/ 25209 h 488407"/>
                <a:gd name="connsiteX80" fmla="*/ 209676 w 281837"/>
                <a:gd name="connsiteY80" fmla="*/ 18160 h 488407"/>
                <a:gd name="connsiteX81" fmla="*/ 195817 w 281837"/>
                <a:gd name="connsiteY81" fmla="*/ 32616 h 488407"/>
                <a:gd name="connsiteX82" fmla="*/ 191994 w 281837"/>
                <a:gd name="connsiteY82" fmla="*/ 32616 h 488407"/>
                <a:gd name="connsiteX83" fmla="*/ 181480 w 281837"/>
                <a:gd name="connsiteY83" fmla="*/ 25806 h 488407"/>
                <a:gd name="connsiteX84" fmla="*/ 166068 w 281837"/>
                <a:gd name="connsiteY84" fmla="*/ 38590 h 488407"/>
                <a:gd name="connsiteX85" fmla="*/ 164156 w 281837"/>
                <a:gd name="connsiteY85" fmla="*/ 39307 h 488407"/>
                <a:gd name="connsiteX86" fmla="*/ 164156 w 281837"/>
                <a:gd name="connsiteY86" fmla="*/ 39307 h 488407"/>
                <a:gd name="connsiteX87" fmla="*/ 162125 w 281837"/>
                <a:gd name="connsiteY87" fmla="*/ 38231 h 488407"/>
                <a:gd name="connsiteX88" fmla="*/ 146952 w 281837"/>
                <a:gd name="connsiteY88" fmla="*/ 19832 h 488407"/>
                <a:gd name="connsiteX89" fmla="*/ 129151 w 281837"/>
                <a:gd name="connsiteY89" fmla="*/ 29510 h 488407"/>
                <a:gd name="connsiteX90" fmla="*/ 122341 w 281837"/>
                <a:gd name="connsiteY90" fmla="*/ 46475 h 48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81837" h="488407">
                  <a:moveTo>
                    <a:pt x="126283" y="85304"/>
                  </a:moveTo>
                  <a:lnTo>
                    <a:pt x="138231" y="98446"/>
                  </a:lnTo>
                  <a:lnTo>
                    <a:pt x="159258" y="117084"/>
                  </a:lnTo>
                  <a:cubicBezTo>
                    <a:pt x="160093" y="117834"/>
                    <a:pt x="160458" y="118975"/>
                    <a:pt x="160214" y="120071"/>
                  </a:cubicBezTo>
                  <a:lnTo>
                    <a:pt x="142532" y="195578"/>
                  </a:lnTo>
                  <a:cubicBezTo>
                    <a:pt x="142394" y="196313"/>
                    <a:pt x="141963" y="196960"/>
                    <a:pt x="141337" y="197370"/>
                  </a:cubicBezTo>
                  <a:lnTo>
                    <a:pt x="141337" y="197370"/>
                  </a:lnTo>
                  <a:cubicBezTo>
                    <a:pt x="140947" y="197483"/>
                    <a:pt x="140533" y="197483"/>
                    <a:pt x="140142" y="197370"/>
                  </a:cubicBezTo>
                  <a:lnTo>
                    <a:pt x="140142" y="197370"/>
                  </a:lnTo>
                  <a:lnTo>
                    <a:pt x="123774" y="195100"/>
                  </a:lnTo>
                  <a:cubicBezTo>
                    <a:pt x="122877" y="194973"/>
                    <a:pt x="122086" y="194446"/>
                    <a:pt x="121624" y="193666"/>
                  </a:cubicBezTo>
                  <a:lnTo>
                    <a:pt x="98804" y="156271"/>
                  </a:lnTo>
                  <a:cubicBezTo>
                    <a:pt x="98395" y="155401"/>
                    <a:pt x="98395" y="154393"/>
                    <a:pt x="98804" y="153523"/>
                  </a:cubicBezTo>
                  <a:lnTo>
                    <a:pt x="104539" y="140381"/>
                  </a:lnTo>
                  <a:lnTo>
                    <a:pt x="97371" y="126642"/>
                  </a:lnTo>
                  <a:lnTo>
                    <a:pt x="83631" y="126642"/>
                  </a:lnTo>
                  <a:cubicBezTo>
                    <a:pt x="82537" y="126644"/>
                    <a:pt x="81528" y="126049"/>
                    <a:pt x="81003" y="125088"/>
                  </a:cubicBezTo>
                  <a:lnTo>
                    <a:pt x="69653" y="105136"/>
                  </a:lnTo>
                  <a:lnTo>
                    <a:pt x="0" y="129031"/>
                  </a:lnTo>
                  <a:lnTo>
                    <a:pt x="4659" y="147789"/>
                  </a:lnTo>
                  <a:cubicBezTo>
                    <a:pt x="4659" y="147789"/>
                    <a:pt x="4659" y="147789"/>
                    <a:pt x="4659" y="147789"/>
                  </a:cubicBezTo>
                  <a:lnTo>
                    <a:pt x="4659" y="155315"/>
                  </a:lnTo>
                  <a:lnTo>
                    <a:pt x="26404" y="156271"/>
                  </a:lnTo>
                  <a:cubicBezTo>
                    <a:pt x="27248" y="156280"/>
                    <a:pt x="28040" y="156677"/>
                    <a:pt x="28554" y="157346"/>
                  </a:cubicBezTo>
                  <a:lnTo>
                    <a:pt x="41099" y="171444"/>
                  </a:lnTo>
                  <a:lnTo>
                    <a:pt x="54121" y="163678"/>
                  </a:lnTo>
                  <a:cubicBezTo>
                    <a:pt x="55141" y="163027"/>
                    <a:pt x="56447" y="163027"/>
                    <a:pt x="57467" y="163678"/>
                  </a:cubicBezTo>
                  <a:lnTo>
                    <a:pt x="76463" y="178613"/>
                  </a:lnTo>
                  <a:cubicBezTo>
                    <a:pt x="77443" y="179477"/>
                    <a:pt x="77777" y="180861"/>
                    <a:pt x="77299" y="182077"/>
                  </a:cubicBezTo>
                  <a:lnTo>
                    <a:pt x="70370" y="200357"/>
                  </a:lnTo>
                  <a:lnTo>
                    <a:pt x="79927" y="212304"/>
                  </a:lnTo>
                  <a:cubicBezTo>
                    <a:pt x="80572" y="213369"/>
                    <a:pt x="80572" y="214704"/>
                    <a:pt x="79927" y="215769"/>
                  </a:cubicBezTo>
                  <a:lnTo>
                    <a:pt x="64516" y="240978"/>
                  </a:lnTo>
                  <a:lnTo>
                    <a:pt x="72520" y="247310"/>
                  </a:lnTo>
                  <a:cubicBezTo>
                    <a:pt x="73464" y="248143"/>
                    <a:pt x="73837" y="249449"/>
                    <a:pt x="73476" y="250655"/>
                  </a:cubicBezTo>
                  <a:lnTo>
                    <a:pt x="69892" y="261169"/>
                  </a:lnTo>
                  <a:lnTo>
                    <a:pt x="79450" y="271085"/>
                  </a:lnTo>
                  <a:cubicBezTo>
                    <a:pt x="80209" y="272159"/>
                    <a:pt x="80209" y="273595"/>
                    <a:pt x="79450" y="274669"/>
                  </a:cubicBezTo>
                  <a:lnTo>
                    <a:pt x="67502" y="293904"/>
                  </a:lnTo>
                  <a:cubicBezTo>
                    <a:pt x="66942" y="294830"/>
                    <a:pt x="65955" y="295413"/>
                    <a:pt x="64874" y="295458"/>
                  </a:cubicBezTo>
                  <a:lnTo>
                    <a:pt x="56033" y="295458"/>
                  </a:lnTo>
                  <a:lnTo>
                    <a:pt x="56033" y="320667"/>
                  </a:lnTo>
                  <a:cubicBezTo>
                    <a:pt x="56067" y="321469"/>
                    <a:pt x="55764" y="322249"/>
                    <a:pt x="55196" y="322817"/>
                  </a:cubicBezTo>
                  <a:lnTo>
                    <a:pt x="25806" y="354358"/>
                  </a:lnTo>
                  <a:lnTo>
                    <a:pt x="36678" y="373713"/>
                  </a:lnTo>
                  <a:cubicBezTo>
                    <a:pt x="37105" y="374579"/>
                    <a:pt x="37105" y="375595"/>
                    <a:pt x="36678" y="376461"/>
                  </a:cubicBezTo>
                  <a:lnTo>
                    <a:pt x="31780" y="387094"/>
                  </a:lnTo>
                  <a:lnTo>
                    <a:pt x="45878" y="415887"/>
                  </a:lnTo>
                  <a:cubicBezTo>
                    <a:pt x="46001" y="416317"/>
                    <a:pt x="46001" y="416772"/>
                    <a:pt x="45878" y="417201"/>
                  </a:cubicBezTo>
                  <a:lnTo>
                    <a:pt x="45878" y="448145"/>
                  </a:lnTo>
                  <a:cubicBezTo>
                    <a:pt x="45933" y="448541"/>
                    <a:pt x="45933" y="448943"/>
                    <a:pt x="45878" y="449339"/>
                  </a:cubicBezTo>
                  <a:lnTo>
                    <a:pt x="39546" y="464512"/>
                  </a:lnTo>
                  <a:lnTo>
                    <a:pt x="39546" y="488407"/>
                  </a:lnTo>
                  <a:lnTo>
                    <a:pt x="63440" y="488407"/>
                  </a:lnTo>
                  <a:lnTo>
                    <a:pt x="63440" y="445277"/>
                  </a:lnTo>
                  <a:cubicBezTo>
                    <a:pt x="63448" y="444399"/>
                    <a:pt x="63841" y="443569"/>
                    <a:pt x="64516" y="443007"/>
                  </a:cubicBezTo>
                  <a:lnTo>
                    <a:pt x="75388" y="433688"/>
                  </a:lnTo>
                  <a:lnTo>
                    <a:pt x="76224" y="433688"/>
                  </a:lnTo>
                  <a:lnTo>
                    <a:pt x="125328" y="413259"/>
                  </a:lnTo>
                  <a:lnTo>
                    <a:pt x="136438" y="398324"/>
                  </a:lnTo>
                  <a:lnTo>
                    <a:pt x="132376" y="346831"/>
                  </a:lnTo>
                  <a:lnTo>
                    <a:pt x="126283" y="302268"/>
                  </a:lnTo>
                  <a:lnTo>
                    <a:pt x="114336" y="290320"/>
                  </a:lnTo>
                  <a:cubicBezTo>
                    <a:pt x="113869" y="289830"/>
                    <a:pt x="113576" y="289201"/>
                    <a:pt x="113499" y="288528"/>
                  </a:cubicBezTo>
                  <a:lnTo>
                    <a:pt x="110752" y="260213"/>
                  </a:lnTo>
                  <a:cubicBezTo>
                    <a:pt x="110692" y="258979"/>
                    <a:pt x="111341" y="257820"/>
                    <a:pt x="112425" y="257226"/>
                  </a:cubicBezTo>
                  <a:lnTo>
                    <a:pt x="161408" y="233332"/>
                  </a:lnTo>
                  <a:lnTo>
                    <a:pt x="172758" y="206928"/>
                  </a:lnTo>
                  <a:cubicBezTo>
                    <a:pt x="172983" y="206359"/>
                    <a:pt x="173408" y="205891"/>
                    <a:pt x="173953" y="205614"/>
                  </a:cubicBezTo>
                  <a:lnTo>
                    <a:pt x="208003" y="184706"/>
                  </a:lnTo>
                  <a:lnTo>
                    <a:pt x="208959" y="184706"/>
                  </a:lnTo>
                  <a:lnTo>
                    <a:pt x="235482" y="179449"/>
                  </a:lnTo>
                  <a:lnTo>
                    <a:pt x="255315" y="163320"/>
                  </a:lnTo>
                  <a:lnTo>
                    <a:pt x="281838" y="112902"/>
                  </a:lnTo>
                  <a:lnTo>
                    <a:pt x="276461" y="55913"/>
                  </a:lnTo>
                  <a:lnTo>
                    <a:pt x="268337" y="12903"/>
                  </a:lnTo>
                  <a:cubicBezTo>
                    <a:pt x="268161" y="12319"/>
                    <a:pt x="268161" y="11695"/>
                    <a:pt x="268337" y="11111"/>
                  </a:cubicBezTo>
                  <a:lnTo>
                    <a:pt x="273236" y="0"/>
                  </a:lnTo>
                  <a:lnTo>
                    <a:pt x="225446" y="25209"/>
                  </a:lnTo>
                  <a:cubicBezTo>
                    <a:pt x="224553" y="25698"/>
                    <a:pt x="223472" y="25698"/>
                    <a:pt x="222579" y="25209"/>
                  </a:cubicBezTo>
                  <a:lnTo>
                    <a:pt x="209676" y="18160"/>
                  </a:lnTo>
                  <a:lnTo>
                    <a:pt x="195817" y="32616"/>
                  </a:lnTo>
                  <a:cubicBezTo>
                    <a:pt x="194693" y="33493"/>
                    <a:pt x="193117" y="33493"/>
                    <a:pt x="191994" y="32616"/>
                  </a:cubicBezTo>
                  <a:lnTo>
                    <a:pt x="181480" y="25806"/>
                  </a:lnTo>
                  <a:lnTo>
                    <a:pt x="166068" y="38590"/>
                  </a:lnTo>
                  <a:cubicBezTo>
                    <a:pt x="165547" y="39065"/>
                    <a:pt x="164862" y="39322"/>
                    <a:pt x="164156" y="39307"/>
                  </a:cubicBezTo>
                  <a:lnTo>
                    <a:pt x="164156" y="39307"/>
                  </a:lnTo>
                  <a:cubicBezTo>
                    <a:pt x="163367" y="39221"/>
                    <a:pt x="162640" y="38836"/>
                    <a:pt x="162125" y="38231"/>
                  </a:cubicBezTo>
                  <a:lnTo>
                    <a:pt x="146952" y="19832"/>
                  </a:lnTo>
                  <a:lnTo>
                    <a:pt x="129151" y="29510"/>
                  </a:lnTo>
                  <a:lnTo>
                    <a:pt x="122341" y="464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1" name="Полилиния: фигура 46">
              <a:extLst>
                <a:ext uri="{FF2B5EF4-FFF2-40B4-BE49-F238E27FC236}">
                  <a16:creationId xmlns:a16="http://schemas.microsoft.com/office/drawing/2014/main" id="{AA6B9ECE-F57B-577D-69BB-10BB49DEB927}"/>
                </a:ext>
              </a:extLst>
            </p:cNvPr>
            <p:cNvSpPr/>
            <p:nvPr/>
          </p:nvSpPr>
          <p:spPr>
            <a:xfrm>
              <a:off x="6270191" y="5474452"/>
              <a:ext cx="6332" cy="15172"/>
            </a:xfrm>
            <a:custGeom>
              <a:avLst/>
              <a:gdLst>
                <a:gd name="connsiteX0" fmla="*/ 0 w 6332"/>
                <a:gd name="connsiteY0" fmla="*/ 15173 h 15172"/>
                <a:gd name="connsiteX1" fmla="*/ 6332 w 6332"/>
                <a:gd name="connsiteY1" fmla="*/ 0 h 15172"/>
                <a:gd name="connsiteX2" fmla="*/ 0 w 6332"/>
                <a:gd name="connsiteY2" fmla="*/ 15173 h 15172"/>
                <a:gd name="connsiteX3" fmla="*/ 0 w 6332"/>
                <a:gd name="connsiteY3" fmla="*/ 15173 h 15172"/>
              </a:gdLst>
              <a:ahLst/>
              <a:cxnLst>
                <a:cxn ang="0">
                  <a:pos x="connsiteX0" y="connsiteY0"/>
                </a:cxn>
                <a:cxn ang="0">
                  <a:pos x="connsiteX1" y="connsiteY1"/>
                </a:cxn>
                <a:cxn ang="0">
                  <a:pos x="connsiteX2" y="connsiteY2"/>
                </a:cxn>
                <a:cxn ang="0">
                  <a:pos x="connsiteX3" y="connsiteY3"/>
                </a:cxn>
              </a:cxnLst>
              <a:rect l="l" t="t" r="r" b="b"/>
              <a:pathLst>
                <a:path w="6332" h="15172">
                  <a:moveTo>
                    <a:pt x="0" y="15173"/>
                  </a:moveTo>
                  <a:lnTo>
                    <a:pt x="6332" y="0"/>
                  </a:lnTo>
                  <a:lnTo>
                    <a:pt x="0" y="15173"/>
                  </a:lnTo>
                  <a:lnTo>
                    <a:pt x="0" y="151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2" name="Полилиния: фигура 47">
              <a:extLst>
                <a:ext uri="{FF2B5EF4-FFF2-40B4-BE49-F238E27FC236}">
                  <a16:creationId xmlns:a16="http://schemas.microsoft.com/office/drawing/2014/main" id="{A87919CE-DAB6-9097-3860-15928A53E808}"/>
                </a:ext>
              </a:extLst>
            </p:cNvPr>
            <p:cNvSpPr/>
            <p:nvPr/>
          </p:nvSpPr>
          <p:spPr>
            <a:xfrm>
              <a:off x="6256332" y="5379470"/>
              <a:ext cx="10752" cy="19355"/>
            </a:xfrm>
            <a:custGeom>
              <a:avLst/>
              <a:gdLst>
                <a:gd name="connsiteX0" fmla="*/ 10753 w 10752"/>
                <a:gd name="connsiteY0" fmla="*/ 19355 h 19355"/>
                <a:gd name="connsiteX1" fmla="*/ 119 w 10752"/>
                <a:gd name="connsiteY1" fmla="*/ 0 h 19355"/>
                <a:gd name="connsiteX2" fmla="*/ 0 w 10752"/>
                <a:gd name="connsiteY2" fmla="*/ 0 h 19355"/>
                <a:gd name="connsiteX3" fmla="*/ 10753 w 10752"/>
                <a:gd name="connsiteY3" fmla="*/ 19355 h 19355"/>
              </a:gdLst>
              <a:ahLst/>
              <a:cxnLst>
                <a:cxn ang="0">
                  <a:pos x="connsiteX0" y="connsiteY0"/>
                </a:cxn>
                <a:cxn ang="0">
                  <a:pos x="connsiteX1" y="connsiteY1"/>
                </a:cxn>
                <a:cxn ang="0">
                  <a:pos x="connsiteX2" y="connsiteY2"/>
                </a:cxn>
                <a:cxn ang="0">
                  <a:pos x="connsiteX3" y="connsiteY3"/>
                </a:cxn>
              </a:cxnLst>
              <a:rect l="l" t="t" r="r" b="b"/>
              <a:pathLst>
                <a:path w="10752" h="19355">
                  <a:moveTo>
                    <a:pt x="10753" y="19355"/>
                  </a:moveTo>
                  <a:lnTo>
                    <a:pt x="119" y="0"/>
                  </a:lnTo>
                  <a:lnTo>
                    <a:pt x="0" y="0"/>
                  </a:lnTo>
                  <a:lnTo>
                    <a:pt x="10753" y="193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3" name="Полилиния: фигура 48">
              <a:extLst>
                <a:ext uri="{FF2B5EF4-FFF2-40B4-BE49-F238E27FC236}">
                  <a16:creationId xmlns:a16="http://schemas.microsoft.com/office/drawing/2014/main" id="{3B04908E-E0AC-A738-01B6-5A79D3691AF9}"/>
                </a:ext>
              </a:extLst>
            </p:cNvPr>
            <p:cNvSpPr/>
            <p:nvPr/>
          </p:nvSpPr>
          <p:spPr>
            <a:xfrm>
              <a:off x="6233512" y="5173379"/>
              <a:ext cx="21744" cy="8482"/>
            </a:xfrm>
            <a:custGeom>
              <a:avLst/>
              <a:gdLst>
                <a:gd name="connsiteX0" fmla="*/ 0 w 21744"/>
                <a:gd name="connsiteY0" fmla="*/ 956 h 8482"/>
                <a:gd name="connsiteX1" fmla="*/ 0 w 21744"/>
                <a:gd name="connsiteY1" fmla="*/ 7527 h 8482"/>
                <a:gd name="connsiteX2" fmla="*/ 21744 w 21744"/>
                <a:gd name="connsiteY2" fmla="*/ 8483 h 8482"/>
                <a:gd name="connsiteX3" fmla="*/ 0 w 21744"/>
                <a:gd name="connsiteY3" fmla="*/ 7527 h 8482"/>
                <a:gd name="connsiteX4" fmla="*/ 0 w 21744"/>
                <a:gd name="connsiteY4" fmla="*/ 0 h 8482"/>
                <a:gd name="connsiteX5" fmla="*/ 0 w 21744"/>
                <a:gd name="connsiteY5" fmla="*/ 956 h 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4" h="8482">
                  <a:moveTo>
                    <a:pt x="0" y="956"/>
                  </a:moveTo>
                  <a:lnTo>
                    <a:pt x="0" y="7527"/>
                  </a:lnTo>
                  <a:lnTo>
                    <a:pt x="21744" y="8483"/>
                  </a:lnTo>
                  <a:lnTo>
                    <a:pt x="0" y="7527"/>
                  </a:lnTo>
                  <a:lnTo>
                    <a:pt x="0" y="0"/>
                  </a:lnTo>
                  <a:cubicBezTo>
                    <a:pt x="51" y="316"/>
                    <a:pt x="51" y="639"/>
                    <a:pt x="0" y="9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4" name="Полилиния: фигура 49">
              <a:extLst>
                <a:ext uri="{FF2B5EF4-FFF2-40B4-BE49-F238E27FC236}">
                  <a16:creationId xmlns:a16="http://schemas.microsoft.com/office/drawing/2014/main" id="{B1EB10D3-0DCF-FB39-1FD9-15B071F196EF}"/>
                </a:ext>
              </a:extLst>
            </p:cNvPr>
            <p:cNvSpPr/>
            <p:nvPr/>
          </p:nvSpPr>
          <p:spPr>
            <a:xfrm>
              <a:off x="6255257" y="5181862"/>
              <a:ext cx="14694" cy="15172"/>
            </a:xfrm>
            <a:custGeom>
              <a:avLst/>
              <a:gdLst>
                <a:gd name="connsiteX0" fmla="*/ 14695 w 14694"/>
                <a:gd name="connsiteY0" fmla="*/ 15173 h 15172"/>
                <a:gd name="connsiteX1" fmla="*/ 2150 w 14694"/>
                <a:gd name="connsiteY1" fmla="*/ 1075 h 15172"/>
                <a:gd name="connsiteX2" fmla="*/ 0 w 14694"/>
                <a:gd name="connsiteY2" fmla="*/ 0 h 15172"/>
                <a:gd name="connsiteX3" fmla="*/ 2150 w 14694"/>
                <a:gd name="connsiteY3" fmla="*/ 1075 h 15172"/>
              </a:gdLst>
              <a:ahLst/>
              <a:cxnLst>
                <a:cxn ang="0">
                  <a:pos x="connsiteX0" y="connsiteY0"/>
                </a:cxn>
                <a:cxn ang="0">
                  <a:pos x="connsiteX1" y="connsiteY1"/>
                </a:cxn>
                <a:cxn ang="0">
                  <a:pos x="connsiteX2" y="connsiteY2"/>
                </a:cxn>
                <a:cxn ang="0">
                  <a:pos x="connsiteX3" y="connsiteY3"/>
                </a:cxn>
              </a:cxnLst>
              <a:rect l="l" t="t" r="r" b="b"/>
              <a:pathLst>
                <a:path w="14694" h="15172">
                  <a:moveTo>
                    <a:pt x="14695" y="15173"/>
                  </a:moveTo>
                  <a:lnTo>
                    <a:pt x="2150" y="1075"/>
                  </a:lnTo>
                  <a:cubicBezTo>
                    <a:pt x="1637" y="405"/>
                    <a:pt x="844" y="9"/>
                    <a:pt x="0" y="0"/>
                  </a:cubicBezTo>
                  <a:cubicBezTo>
                    <a:pt x="844" y="9"/>
                    <a:pt x="1637" y="405"/>
                    <a:pt x="215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5" name="Полилиния: фигура 50">
              <a:extLst>
                <a:ext uri="{FF2B5EF4-FFF2-40B4-BE49-F238E27FC236}">
                  <a16:creationId xmlns:a16="http://schemas.microsoft.com/office/drawing/2014/main" id="{173F0469-8F23-584A-B1E3-C4EEC5A8FCA7}"/>
                </a:ext>
              </a:extLst>
            </p:cNvPr>
            <p:cNvSpPr/>
            <p:nvPr/>
          </p:nvSpPr>
          <p:spPr>
            <a:xfrm>
              <a:off x="6256332" y="5347930"/>
              <a:ext cx="29390" cy="31540"/>
            </a:xfrm>
            <a:custGeom>
              <a:avLst/>
              <a:gdLst>
                <a:gd name="connsiteX0" fmla="*/ 119 w 29390"/>
                <a:gd name="connsiteY0" fmla="*/ 31541 h 31540"/>
                <a:gd name="connsiteX1" fmla="*/ 29390 w 29390"/>
                <a:gd name="connsiteY1" fmla="*/ 0 h 31540"/>
                <a:gd name="connsiteX2" fmla="*/ 0 w 29390"/>
                <a:gd name="connsiteY2" fmla="*/ 31541 h 31540"/>
                <a:gd name="connsiteX3" fmla="*/ 119 w 29390"/>
                <a:gd name="connsiteY3" fmla="*/ 31541 h 31540"/>
              </a:gdLst>
              <a:ahLst/>
              <a:cxnLst>
                <a:cxn ang="0">
                  <a:pos x="connsiteX0" y="connsiteY0"/>
                </a:cxn>
                <a:cxn ang="0">
                  <a:pos x="connsiteX1" y="connsiteY1"/>
                </a:cxn>
                <a:cxn ang="0">
                  <a:pos x="connsiteX2" y="connsiteY2"/>
                </a:cxn>
                <a:cxn ang="0">
                  <a:pos x="connsiteX3" y="connsiteY3"/>
                </a:cxn>
              </a:cxnLst>
              <a:rect l="l" t="t" r="r" b="b"/>
              <a:pathLst>
                <a:path w="29390" h="31540">
                  <a:moveTo>
                    <a:pt x="119" y="31541"/>
                  </a:moveTo>
                  <a:lnTo>
                    <a:pt x="29390" y="0"/>
                  </a:lnTo>
                  <a:lnTo>
                    <a:pt x="0" y="31541"/>
                  </a:lnTo>
                  <a:lnTo>
                    <a:pt x="119" y="3154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6" name="Полилиния: фигура 51">
              <a:extLst>
                <a:ext uri="{FF2B5EF4-FFF2-40B4-BE49-F238E27FC236}">
                  <a16:creationId xmlns:a16="http://schemas.microsoft.com/office/drawing/2014/main" id="{C2E5ABCF-013D-090E-9A3F-AF564B5FEC54}"/>
                </a:ext>
              </a:extLst>
            </p:cNvPr>
            <p:cNvSpPr/>
            <p:nvPr/>
          </p:nvSpPr>
          <p:spPr>
            <a:xfrm>
              <a:off x="6256332" y="5379470"/>
              <a:ext cx="119" cy="11947"/>
            </a:xfrm>
            <a:custGeom>
              <a:avLst/>
              <a:gdLst>
                <a:gd name="connsiteX0" fmla="*/ 0 w 119"/>
                <a:gd name="connsiteY0" fmla="*/ 0 h 11947"/>
                <a:gd name="connsiteX1" fmla="*/ 0 w 119"/>
                <a:gd name="connsiteY1" fmla="*/ 0 h 11947"/>
                <a:gd name="connsiteX2" fmla="*/ 119 w 119"/>
                <a:gd name="connsiteY2" fmla="*/ 0 h 11947"/>
                <a:gd name="connsiteX3" fmla="*/ 0 w 119"/>
                <a:gd name="connsiteY3" fmla="*/ 0 h 11947"/>
                <a:gd name="connsiteX4" fmla="*/ 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0" y="0"/>
                  </a:moveTo>
                  <a:lnTo>
                    <a:pt x="0" y="0"/>
                  </a:lnTo>
                  <a:lnTo>
                    <a:pt x="119"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7" name="Полилиния: фигура 52">
              <a:extLst>
                <a:ext uri="{FF2B5EF4-FFF2-40B4-BE49-F238E27FC236}">
                  <a16:creationId xmlns:a16="http://schemas.microsoft.com/office/drawing/2014/main" id="{FC16A75B-EAEE-A7BF-0640-B5E384D766F1}"/>
                </a:ext>
              </a:extLst>
            </p:cNvPr>
            <p:cNvSpPr/>
            <p:nvPr/>
          </p:nvSpPr>
          <p:spPr>
            <a:xfrm>
              <a:off x="6366964" y="5123558"/>
              <a:ext cx="21027" cy="18279"/>
            </a:xfrm>
            <a:custGeom>
              <a:avLst/>
              <a:gdLst>
                <a:gd name="connsiteX0" fmla="*/ 21027 w 21027"/>
                <a:gd name="connsiteY0" fmla="*/ 18279 h 18279"/>
                <a:gd name="connsiteX1" fmla="*/ 0 w 21027"/>
                <a:gd name="connsiteY1" fmla="*/ 0 h 18279"/>
                <a:gd name="connsiteX2" fmla="*/ 120 w 21027"/>
                <a:gd name="connsiteY2" fmla="*/ 120 h 18279"/>
                <a:gd name="connsiteX3" fmla="*/ 21027 w 21027"/>
                <a:gd name="connsiteY3" fmla="*/ 18279 h 18279"/>
              </a:gdLst>
              <a:ahLst/>
              <a:cxnLst>
                <a:cxn ang="0">
                  <a:pos x="connsiteX0" y="connsiteY0"/>
                </a:cxn>
                <a:cxn ang="0">
                  <a:pos x="connsiteX1" y="connsiteY1"/>
                </a:cxn>
                <a:cxn ang="0">
                  <a:pos x="connsiteX2" y="connsiteY2"/>
                </a:cxn>
                <a:cxn ang="0">
                  <a:pos x="connsiteX3" y="connsiteY3"/>
                </a:cxn>
              </a:cxnLst>
              <a:rect l="l" t="t" r="r" b="b"/>
              <a:pathLst>
                <a:path w="21027" h="18279">
                  <a:moveTo>
                    <a:pt x="21027" y="18279"/>
                  </a:moveTo>
                  <a:lnTo>
                    <a:pt x="0" y="0"/>
                  </a:lnTo>
                  <a:lnTo>
                    <a:pt x="120" y="120"/>
                  </a:lnTo>
                  <a:lnTo>
                    <a:pt x="21027" y="182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8" name="Полилиния: фигура 53">
              <a:extLst>
                <a:ext uri="{FF2B5EF4-FFF2-40B4-BE49-F238E27FC236}">
                  <a16:creationId xmlns:a16="http://schemas.microsoft.com/office/drawing/2014/main" id="{5099DFCB-6400-51A9-3291-7109F48481D4}"/>
                </a:ext>
              </a:extLst>
            </p:cNvPr>
            <p:cNvSpPr/>
            <p:nvPr/>
          </p:nvSpPr>
          <p:spPr>
            <a:xfrm>
              <a:off x="6368039" y="5222721"/>
              <a:ext cx="1553" cy="91"/>
            </a:xfrm>
            <a:custGeom>
              <a:avLst/>
              <a:gdLst>
                <a:gd name="connsiteX0" fmla="*/ 358 w 1553"/>
                <a:gd name="connsiteY0" fmla="*/ 0 h 91"/>
                <a:gd name="connsiteX1" fmla="*/ 1553 w 1553"/>
                <a:gd name="connsiteY1" fmla="*/ 0 h 91"/>
                <a:gd name="connsiteX2" fmla="*/ 0 w 1553"/>
                <a:gd name="connsiteY2" fmla="*/ 0 h 91"/>
              </a:gdLst>
              <a:ahLst/>
              <a:cxnLst>
                <a:cxn ang="0">
                  <a:pos x="connsiteX0" y="connsiteY0"/>
                </a:cxn>
                <a:cxn ang="0">
                  <a:pos x="connsiteX1" y="connsiteY1"/>
                </a:cxn>
                <a:cxn ang="0">
                  <a:pos x="connsiteX2" y="connsiteY2"/>
                </a:cxn>
              </a:cxnLst>
              <a:rect l="l" t="t" r="r" b="b"/>
              <a:pathLst>
                <a:path w="1553" h="91">
                  <a:moveTo>
                    <a:pt x="358" y="0"/>
                  </a:moveTo>
                  <a:cubicBezTo>
                    <a:pt x="749" y="113"/>
                    <a:pt x="1163" y="113"/>
                    <a:pt x="1553" y="0"/>
                  </a:cubicBezTo>
                  <a:cubicBezTo>
                    <a:pt x="1043" y="122"/>
                    <a:pt x="510" y="122"/>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49" name="Полилиния: фигура 54">
              <a:extLst>
                <a:ext uri="{FF2B5EF4-FFF2-40B4-BE49-F238E27FC236}">
                  <a16:creationId xmlns:a16="http://schemas.microsoft.com/office/drawing/2014/main" id="{BF102A37-5FCE-3DBF-62F5-99B8ECB56AD1}"/>
                </a:ext>
              </a:extLst>
            </p:cNvPr>
            <p:cNvSpPr/>
            <p:nvPr/>
          </p:nvSpPr>
          <p:spPr>
            <a:xfrm>
              <a:off x="6370070" y="5220332"/>
              <a:ext cx="1194" cy="1792"/>
            </a:xfrm>
            <a:custGeom>
              <a:avLst/>
              <a:gdLst>
                <a:gd name="connsiteX0" fmla="*/ 1195 w 1194"/>
                <a:gd name="connsiteY0" fmla="*/ 0 h 1792"/>
                <a:gd name="connsiteX1" fmla="*/ 0 w 1194"/>
                <a:gd name="connsiteY1" fmla="*/ 1792 h 1792"/>
                <a:gd name="connsiteX2" fmla="*/ 1195 w 1194"/>
                <a:gd name="connsiteY2" fmla="*/ 0 h 1792"/>
              </a:gdLst>
              <a:ahLst/>
              <a:cxnLst>
                <a:cxn ang="0">
                  <a:pos x="connsiteX0" y="connsiteY0"/>
                </a:cxn>
                <a:cxn ang="0">
                  <a:pos x="connsiteX1" y="connsiteY1"/>
                </a:cxn>
                <a:cxn ang="0">
                  <a:pos x="connsiteX2" y="connsiteY2"/>
                </a:cxn>
              </a:cxnLst>
              <a:rect l="l" t="t" r="r" b="b"/>
              <a:pathLst>
                <a:path w="1194" h="1792">
                  <a:moveTo>
                    <a:pt x="1195" y="0"/>
                  </a:moveTo>
                  <a:cubicBezTo>
                    <a:pt x="1057" y="735"/>
                    <a:pt x="626" y="1382"/>
                    <a:pt x="0" y="1792"/>
                  </a:cubicBezTo>
                  <a:cubicBezTo>
                    <a:pt x="626" y="1382"/>
                    <a:pt x="1057" y="735"/>
                    <a:pt x="1195"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0" name="Полилиния: фигура 55">
              <a:extLst>
                <a:ext uri="{FF2B5EF4-FFF2-40B4-BE49-F238E27FC236}">
                  <a16:creationId xmlns:a16="http://schemas.microsoft.com/office/drawing/2014/main" id="{07EA40C8-31B0-D5E3-9858-24BDDC33442B}"/>
                </a:ext>
              </a:extLst>
            </p:cNvPr>
            <p:cNvSpPr/>
            <p:nvPr/>
          </p:nvSpPr>
          <p:spPr>
            <a:xfrm>
              <a:off x="6298267" y="5129652"/>
              <a:ext cx="10513" cy="20788"/>
            </a:xfrm>
            <a:custGeom>
              <a:avLst/>
              <a:gdLst>
                <a:gd name="connsiteX0" fmla="*/ 0 w 10513"/>
                <a:gd name="connsiteY0" fmla="*/ 0 h 20788"/>
                <a:gd name="connsiteX1" fmla="*/ 10514 w 10513"/>
                <a:gd name="connsiteY1" fmla="*/ 20788 h 20788"/>
                <a:gd name="connsiteX2" fmla="*/ 0 w 10513"/>
                <a:gd name="connsiteY2" fmla="*/ 0 h 20788"/>
                <a:gd name="connsiteX3" fmla="*/ 0 w 10513"/>
                <a:gd name="connsiteY3" fmla="*/ 0 h 20788"/>
              </a:gdLst>
              <a:ahLst/>
              <a:cxnLst>
                <a:cxn ang="0">
                  <a:pos x="connsiteX0" y="connsiteY0"/>
                </a:cxn>
                <a:cxn ang="0">
                  <a:pos x="connsiteX1" y="connsiteY1"/>
                </a:cxn>
                <a:cxn ang="0">
                  <a:pos x="connsiteX2" y="connsiteY2"/>
                </a:cxn>
                <a:cxn ang="0">
                  <a:pos x="connsiteX3" y="connsiteY3"/>
                </a:cxn>
              </a:cxnLst>
              <a:rect l="l" t="t" r="r" b="b"/>
              <a:pathLst>
                <a:path w="10513" h="20788">
                  <a:moveTo>
                    <a:pt x="0" y="0"/>
                  </a:moveTo>
                  <a:lnTo>
                    <a:pt x="10514" y="20788"/>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1" name="Полилиния: фигура 56">
              <a:extLst>
                <a:ext uri="{FF2B5EF4-FFF2-40B4-BE49-F238E27FC236}">
                  <a16:creationId xmlns:a16="http://schemas.microsoft.com/office/drawing/2014/main" id="{94B3FA68-8D63-6D13-9F93-B24771C23EF1}"/>
                </a:ext>
              </a:extLst>
            </p:cNvPr>
            <p:cNvSpPr/>
            <p:nvPr/>
          </p:nvSpPr>
          <p:spPr>
            <a:xfrm>
              <a:off x="7576393" y="4430015"/>
              <a:ext cx="52807" cy="105614"/>
            </a:xfrm>
            <a:custGeom>
              <a:avLst/>
              <a:gdLst>
                <a:gd name="connsiteX0" fmla="*/ 32736 w 52807"/>
                <a:gd name="connsiteY0" fmla="*/ 34766 h 105614"/>
                <a:gd name="connsiteX1" fmla="*/ 27240 w 52807"/>
                <a:gd name="connsiteY1" fmla="*/ 13142 h 105614"/>
                <a:gd name="connsiteX2" fmla="*/ 12665 w 52807"/>
                <a:gd name="connsiteY2" fmla="*/ 0 h 105614"/>
                <a:gd name="connsiteX3" fmla="*/ 9080 w 52807"/>
                <a:gd name="connsiteY3" fmla="*/ 8363 h 105614"/>
                <a:gd name="connsiteX4" fmla="*/ 4660 w 52807"/>
                <a:gd name="connsiteY4" fmla="*/ 47311 h 105614"/>
                <a:gd name="connsiteX5" fmla="*/ 2629 w 52807"/>
                <a:gd name="connsiteY5" fmla="*/ 49820 h 105614"/>
                <a:gd name="connsiteX6" fmla="*/ 0 w 52807"/>
                <a:gd name="connsiteY6" fmla="*/ 50657 h 105614"/>
                <a:gd name="connsiteX7" fmla="*/ 8363 w 52807"/>
                <a:gd name="connsiteY7" fmla="*/ 97729 h 105614"/>
                <a:gd name="connsiteX8" fmla="*/ 17921 w 52807"/>
                <a:gd name="connsiteY8" fmla="*/ 105614 h 105614"/>
                <a:gd name="connsiteX9" fmla="*/ 47551 w 52807"/>
                <a:gd name="connsiteY9" fmla="*/ 92353 h 105614"/>
                <a:gd name="connsiteX10" fmla="*/ 52808 w 52807"/>
                <a:gd name="connsiteY10" fmla="*/ 70011 h 105614"/>
                <a:gd name="connsiteX11" fmla="*/ 32975 w 52807"/>
                <a:gd name="connsiteY11" fmla="*/ 35483 h 105614"/>
                <a:gd name="connsiteX12" fmla="*/ 32736 w 52807"/>
                <a:gd name="connsiteY12" fmla="*/ 34766 h 1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07" h="105614">
                  <a:moveTo>
                    <a:pt x="32736" y="34766"/>
                  </a:moveTo>
                  <a:lnTo>
                    <a:pt x="27240" y="13142"/>
                  </a:lnTo>
                  <a:lnTo>
                    <a:pt x="12665" y="0"/>
                  </a:lnTo>
                  <a:lnTo>
                    <a:pt x="9080" y="8363"/>
                  </a:lnTo>
                  <a:lnTo>
                    <a:pt x="4660" y="47311"/>
                  </a:lnTo>
                  <a:cubicBezTo>
                    <a:pt x="4532" y="48473"/>
                    <a:pt x="3738" y="49453"/>
                    <a:pt x="2629" y="49820"/>
                  </a:cubicBezTo>
                  <a:lnTo>
                    <a:pt x="0" y="50657"/>
                  </a:lnTo>
                  <a:lnTo>
                    <a:pt x="8363" y="97729"/>
                  </a:lnTo>
                  <a:lnTo>
                    <a:pt x="17921" y="105614"/>
                  </a:lnTo>
                  <a:lnTo>
                    <a:pt x="47551" y="92353"/>
                  </a:lnTo>
                  <a:lnTo>
                    <a:pt x="52808" y="70011"/>
                  </a:lnTo>
                  <a:lnTo>
                    <a:pt x="32975" y="35483"/>
                  </a:lnTo>
                  <a:cubicBezTo>
                    <a:pt x="32841" y="35266"/>
                    <a:pt x="32760" y="35021"/>
                    <a:pt x="32736" y="3476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2" name="Полилиния: фигура 57">
              <a:extLst>
                <a:ext uri="{FF2B5EF4-FFF2-40B4-BE49-F238E27FC236}">
                  <a16:creationId xmlns:a16="http://schemas.microsoft.com/office/drawing/2014/main" id="{D9AE71FD-CCF1-B6D3-4C89-E7775B584CDB}"/>
                </a:ext>
              </a:extLst>
            </p:cNvPr>
            <p:cNvSpPr/>
            <p:nvPr/>
          </p:nvSpPr>
          <p:spPr>
            <a:xfrm>
              <a:off x="8000046" y="4554387"/>
              <a:ext cx="287095" cy="324967"/>
            </a:xfrm>
            <a:custGeom>
              <a:avLst/>
              <a:gdLst>
                <a:gd name="connsiteX0" fmla="*/ 276581 w 287095"/>
                <a:gd name="connsiteY0" fmla="*/ 237513 h 324967"/>
                <a:gd name="connsiteX1" fmla="*/ 262005 w 287095"/>
                <a:gd name="connsiteY1" fmla="*/ 235124 h 324967"/>
                <a:gd name="connsiteX2" fmla="*/ 259735 w 287095"/>
                <a:gd name="connsiteY2" fmla="*/ 233332 h 324967"/>
                <a:gd name="connsiteX3" fmla="*/ 242770 w 287095"/>
                <a:gd name="connsiteY3" fmla="*/ 190919 h 324967"/>
                <a:gd name="connsiteX4" fmla="*/ 221504 w 287095"/>
                <a:gd name="connsiteY4" fmla="*/ 183511 h 324967"/>
                <a:gd name="connsiteX5" fmla="*/ 219592 w 287095"/>
                <a:gd name="connsiteY5" fmla="*/ 180286 h 324967"/>
                <a:gd name="connsiteX6" fmla="*/ 224132 w 287095"/>
                <a:gd name="connsiteY6" fmla="*/ 151493 h 324967"/>
                <a:gd name="connsiteX7" fmla="*/ 204180 w 287095"/>
                <a:gd name="connsiteY7" fmla="*/ 140381 h 324967"/>
                <a:gd name="connsiteX8" fmla="*/ 155196 w 287095"/>
                <a:gd name="connsiteY8" fmla="*/ 95818 h 324967"/>
                <a:gd name="connsiteX9" fmla="*/ 149581 w 287095"/>
                <a:gd name="connsiteY9" fmla="*/ 102986 h 324967"/>
                <a:gd name="connsiteX10" fmla="*/ 147550 w 287095"/>
                <a:gd name="connsiteY10" fmla="*/ 104181 h 324967"/>
                <a:gd name="connsiteX11" fmla="*/ 145280 w 287095"/>
                <a:gd name="connsiteY11" fmla="*/ 103464 h 324967"/>
                <a:gd name="connsiteX12" fmla="*/ 123774 w 287095"/>
                <a:gd name="connsiteY12" fmla="*/ 84468 h 324967"/>
                <a:gd name="connsiteX13" fmla="*/ 122938 w 287095"/>
                <a:gd name="connsiteY13" fmla="*/ 83393 h 324967"/>
                <a:gd name="connsiteX14" fmla="*/ 116009 w 287095"/>
                <a:gd name="connsiteY14" fmla="*/ 67025 h 324967"/>
                <a:gd name="connsiteX15" fmla="*/ 82198 w 287095"/>
                <a:gd name="connsiteY15" fmla="*/ 42174 h 324967"/>
                <a:gd name="connsiteX16" fmla="*/ 81242 w 287095"/>
                <a:gd name="connsiteY16" fmla="*/ 41099 h 324967"/>
                <a:gd name="connsiteX17" fmla="*/ 76463 w 287095"/>
                <a:gd name="connsiteY17" fmla="*/ 30705 h 324967"/>
                <a:gd name="connsiteX18" fmla="*/ 56750 w 287095"/>
                <a:gd name="connsiteY18" fmla="*/ 7646 h 324967"/>
                <a:gd name="connsiteX19" fmla="*/ 27718 w 287095"/>
                <a:gd name="connsiteY19" fmla="*/ 8602 h 324967"/>
                <a:gd name="connsiteX20" fmla="*/ 26762 w 287095"/>
                <a:gd name="connsiteY20" fmla="*/ 8602 h 324967"/>
                <a:gd name="connsiteX21" fmla="*/ 0 w 287095"/>
                <a:gd name="connsiteY21" fmla="*/ 0 h 324967"/>
                <a:gd name="connsiteX22" fmla="*/ 3584 w 287095"/>
                <a:gd name="connsiteY22" fmla="*/ 16010 h 324967"/>
                <a:gd name="connsiteX23" fmla="*/ 31541 w 287095"/>
                <a:gd name="connsiteY23" fmla="*/ 45519 h 324967"/>
                <a:gd name="connsiteX24" fmla="*/ 41458 w 287095"/>
                <a:gd name="connsiteY24" fmla="*/ 47670 h 324967"/>
                <a:gd name="connsiteX25" fmla="*/ 43130 w 287095"/>
                <a:gd name="connsiteY25" fmla="*/ 48745 h 324967"/>
                <a:gd name="connsiteX26" fmla="*/ 62724 w 287095"/>
                <a:gd name="connsiteY26" fmla="*/ 72640 h 324967"/>
                <a:gd name="connsiteX27" fmla="*/ 63321 w 287095"/>
                <a:gd name="connsiteY27" fmla="*/ 73835 h 324967"/>
                <a:gd name="connsiteX28" fmla="*/ 67144 w 287095"/>
                <a:gd name="connsiteY28" fmla="*/ 90441 h 324967"/>
                <a:gd name="connsiteX29" fmla="*/ 92234 w 287095"/>
                <a:gd name="connsiteY29" fmla="*/ 110155 h 324967"/>
                <a:gd name="connsiteX30" fmla="*/ 93190 w 287095"/>
                <a:gd name="connsiteY30" fmla="*/ 111708 h 324967"/>
                <a:gd name="connsiteX31" fmla="*/ 104539 w 287095"/>
                <a:gd name="connsiteY31" fmla="*/ 148386 h 324967"/>
                <a:gd name="connsiteX32" fmla="*/ 116487 w 287095"/>
                <a:gd name="connsiteY32" fmla="*/ 153165 h 324967"/>
                <a:gd name="connsiteX33" fmla="*/ 118040 w 287095"/>
                <a:gd name="connsiteY33" fmla="*/ 154599 h 324967"/>
                <a:gd name="connsiteX34" fmla="*/ 152329 w 287095"/>
                <a:gd name="connsiteY34" fmla="*/ 224371 h 324967"/>
                <a:gd name="connsiteX35" fmla="*/ 253045 w 287095"/>
                <a:gd name="connsiteY35" fmla="*/ 324968 h 324967"/>
                <a:gd name="connsiteX36" fmla="*/ 279449 w 287095"/>
                <a:gd name="connsiteY36" fmla="*/ 322459 h 324967"/>
                <a:gd name="connsiteX37" fmla="*/ 280643 w 287095"/>
                <a:gd name="connsiteY37" fmla="*/ 272519 h 324967"/>
                <a:gd name="connsiteX38" fmla="*/ 280643 w 287095"/>
                <a:gd name="connsiteY38" fmla="*/ 271085 h 324967"/>
                <a:gd name="connsiteX39" fmla="*/ 287095 w 287095"/>
                <a:gd name="connsiteY39" fmla="*/ 259138 h 3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7095" h="324967">
                  <a:moveTo>
                    <a:pt x="276581" y="237513"/>
                  </a:moveTo>
                  <a:lnTo>
                    <a:pt x="262005" y="235124"/>
                  </a:lnTo>
                  <a:cubicBezTo>
                    <a:pt x="260981" y="234980"/>
                    <a:pt x="260113" y="234295"/>
                    <a:pt x="259735" y="233332"/>
                  </a:cubicBezTo>
                  <a:lnTo>
                    <a:pt x="242770" y="190919"/>
                  </a:lnTo>
                  <a:lnTo>
                    <a:pt x="221504" y="183511"/>
                  </a:lnTo>
                  <a:cubicBezTo>
                    <a:pt x="220154" y="183059"/>
                    <a:pt x="219341" y="181686"/>
                    <a:pt x="219592" y="180286"/>
                  </a:cubicBezTo>
                  <a:lnTo>
                    <a:pt x="224132" y="151493"/>
                  </a:lnTo>
                  <a:lnTo>
                    <a:pt x="204180" y="140381"/>
                  </a:lnTo>
                  <a:lnTo>
                    <a:pt x="155196" y="95818"/>
                  </a:lnTo>
                  <a:lnTo>
                    <a:pt x="149581" y="102986"/>
                  </a:lnTo>
                  <a:cubicBezTo>
                    <a:pt x="149118" y="103669"/>
                    <a:pt x="148372" y="104108"/>
                    <a:pt x="147550" y="104181"/>
                  </a:cubicBezTo>
                  <a:cubicBezTo>
                    <a:pt x="146725" y="104283"/>
                    <a:pt x="145897" y="104021"/>
                    <a:pt x="145280" y="103464"/>
                  </a:cubicBezTo>
                  <a:lnTo>
                    <a:pt x="123774" y="84468"/>
                  </a:lnTo>
                  <a:lnTo>
                    <a:pt x="122938" y="83393"/>
                  </a:lnTo>
                  <a:lnTo>
                    <a:pt x="116009" y="67025"/>
                  </a:lnTo>
                  <a:lnTo>
                    <a:pt x="82198" y="42174"/>
                  </a:lnTo>
                  <a:cubicBezTo>
                    <a:pt x="81818" y="41876"/>
                    <a:pt x="81494" y="41511"/>
                    <a:pt x="81242" y="41099"/>
                  </a:cubicBezTo>
                  <a:lnTo>
                    <a:pt x="76463" y="30705"/>
                  </a:lnTo>
                  <a:lnTo>
                    <a:pt x="56750" y="7646"/>
                  </a:lnTo>
                  <a:lnTo>
                    <a:pt x="27718" y="8602"/>
                  </a:lnTo>
                  <a:lnTo>
                    <a:pt x="26762" y="8602"/>
                  </a:lnTo>
                  <a:lnTo>
                    <a:pt x="0" y="0"/>
                  </a:lnTo>
                  <a:lnTo>
                    <a:pt x="3584" y="16010"/>
                  </a:lnTo>
                  <a:lnTo>
                    <a:pt x="31541" y="45519"/>
                  </a:lnTo>
                  <a:lnTo>
                    <a:pt x="41458" y="47670"/>
                  </a:lnTo>
                  <a:cubicBezTo>
                    <a:pt x="42130" y="47807"/>
                    <a:pt x="42726" y="48191"/>
                    <a:pt x="43130" y="48745"/>
                  </a:cubicBezTo>
                  <a:lnTo>
                    <a:pt x="62724" y="72640"/>
                  </a:lnTo>
                  <a:cubicBezTo>
                    <a:pt x="62993" y="72999"/>
                    <a:pt x="63196" y="73404"/>
                    <a:pt x="63321" y="73835"/>
                  </a:cubicBezTo>
                  <a:lnTo>
                    <a:pt x="67144" y="90441"/>
                  </a:lnTo>
                  <a:lnTo>
                    <a:pt x="92234" y="110155"/>
                  </a:lnTo>
                  <a:cubicBezTo>
                    <a:pt x="92685" y="110577"/>
                    <a:pt x="93016" y="111114"/>
                    <a:pt x="93190" y="111708"/>
                  </a:cubicBezTo>
                  <a:lnTo>
                    <a:pt x="104539" y="148386"/>
                  </a:lnTo>
                  <a:lnTo>
                    <a:pt x="116487" y="153165"/>
                  </a:lnTo>
                  <a:cubicBezTo>
                    <a:pt x="117162" y="153438"/>
                    <a:pt x="117714" y="153947"/>
                    <a:pt x="118040" y="154599"/>
                  </a:cubicBezTo>
                  <a:lnTo>
                    <a:pt x="152329" y="224371"/>
                  </a:lnTo>
                  <a:lnTo>
                    <a:pt x="253045" y="324968"/>
                  </a:lnTo>
                  <a:lnTo>
                    <a:pt x="279449" y="322459"/>
                  </a:lnTo>
                  <a:lnTo>
                    <a:pt x="280643" y="272519"/>
                  </a:lnTo>
                  <a:cubicBezTo>
                    <a:pt x="280536" y="272047"/>
                    <a:pt x="280536" y="271557"/>
                    <a:pt x="280643" y="271085"/>
                  </a:cubicBezTo>
                  <a:lnTo>
                    <a:pt x="287095" y="2591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3" name="Полилиния: фигура 58">
              <a:extLst>
                <a:ext uri="{FF2B5EF4-FFF2-40B4-BE49-F238E27FC236}">
                  <a16:creationId xmlns:a16="http://schemas.microsoft.com/office/drawing/2014/main" id="{063F02C3-FCA8-2400-A2ED-FD57039CC58E}"/>
                </a:ext>
              </a:extLst>
            </p:cNvPr>
            <p:cNvSpPr/>
            <p:nvPr/>
          </p:nvSpPr>
          <p:spPr>
            <a:xfrm>
              <a:off x="7925136" y="4319622"/>
              <a:ext cx="21624" cy="55435"/>
            </a:xfrm>
            <a:custGeom>
              <a:avLst/>
              <a:gdLst>
                <a:gd name="connsiteX0" fmla="*/ 8244 w 21624"/>
                <a:gd name="connsiteY0" fmla="*/ 2270 h 55435"/>
                <a:gd name="connsiteX1" fmla="*/ 0 w 21624"/>
                <a:gd name="connsiteY1" fmla="*/ 44444 h 55435"/>
                <a:gd name="connsiteX2" fmla="*/ 8602 w 21624"/>
                <a:gd name="connsiteY2" fmla="*/ 55436 h 55435"/>
                <a:gd name="connsiteX3" fmla="*/ 21625 w 21624"/>
                <a:gd name="connsiteY3" fmla="*/ 27121 h 55435"/>
                <a:gd name="connsiteX4" fmla="*/ 10633 w 21624"/>
                <a:gd name="connsiteY4" fmla="*/ 0 h 55435"/>
                <a:gd name="connsiteX5" fmla="*/ 8244 w 21624"/>
                <a:gd name="connsiteY5" fmla="*/ 2270 h 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55435">
                  <a:moveTo>
                    <a:pt x="8244" y="2270"/>
                  </a:moveTo>
                  <a:lnTo>
                    <a:pt x="0" y="44444"/>
                  </a:lnTo>
                  <a:lnTo>
                    <a:pt x="8602" y="55436"/>
                  </a:lnTo>
                  <a:lnTo>
                    <a:pt x="21625" y="27121"/>
                  </a:lnTo>
                  <a:lnTo>
                    <a:pt x="10633" y="0"/>
                  </a:lnTo>
                  <a:lnTo>
                    <a:pt x="8244"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4" name="Полилиния: фигура 59">
              <a:extLst>
                <a:ext uri="{FF2B5EF4-FFF2-40B4-BE49-F238E27FC236}">
                  <a16:creationId xmlns:a16="http://schemas.microsoft.com/office/drawing/2014/main" id="{535AD362-33A1-8068-82D9-EDE3D589E052}"/>
                </a:ext>
              </a:extLst>
            </p:cNvPr>
            <p:cNvSpPr/>
            <p:nvPr/>
          </p:nvSpPr>
          <p:spPr>
            <a:xfrm>
              <a:off x="8278061" y="4749368"/>
              <a:ext cx="48027" cy="47311"/>
            </a:xfrm>
            <a:custGeom>
              <a:avLst/>
              <a:gdLst>
                <a:gd name="connsiteX0" fmla="*/ 12545 w 48027"/>
                <a:gd name="connsiteY0" fmla="*/ 17921 h 47311"/>
                <a:gd name="connsiteX1" fmla="*/ 32975 w 48027"/>
                <a:gd name="connsiteY1" fmla="*/ 47311 h 47311"/>
                <a:gd name="connsiteX2" fmla="*/ 48028 w 48027"/>
                <a:gd name="connsiteY2" fmla="*/ 33572 h 47311"/>
                <a:gd name="connsiteX3" fmla="*/ 26762 w 48027"/>
                <a:gd name="connsiteY3" fmla="*/ 19594 h 47311"/>
                <a:gd name="connsiteX4" fmla="*/ 25448 w 48027"/>
                <a:gd name="connsiteY4" fmla="*/ 17563 h 47311"/>
                <a:gd name="connsiteX5" fmla="*/ 22341 w 48027"/>
                <a:gd name="connsiteY5" fmla="*/ 0 h 47311"/>
                <a:gd name="connsiteX6" fmla="*/ 1075 w 48027"/>
                <a:gd name="connsiteY6" fmla="*/ 2031 h 47311"/>
                <a:gd name="connsiteX7" fmla="*/ 0 w 48027"/>
                <a:gd name="connsiteY7" fmla="*/ 16607 h 47311"/>
                <a:gd name="connsiteX8" fmla="*/ 10155 w 48027"/>
                <a:gd name="connsiteY8" fmla="*/ 16607 h 47311"/>
                <a:gd name="connsiteX9" fmla="*/ 12545 w 48027"/>
                <a:gd name="connsiteY9" fmla="*/ 17921 h 4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27" h="47311">
                  <a:moveTo>
                    <a:pt x="12545" y="17921"/>
                  </a:moveTo>
                  <a:lnTo>
                    <a:pt x="32975" y="47311"/>
                  </a:lnTo>
                  <a:lnTo>
                    <a:pt x="48028" y="33572"/>
                  </a:lnTo>
                  <a:lnTo>
                    <a:pt x="26762" y="19594"/>
                  </a:lnTo>
                  <a:cubicBezTo>
                    <a:pt x="26128" y="19066"/>
                    <a:pt x="25670" y="18357"/>
                    <a:pt x="25448" y="17563"/>
                  </a:cubicBezTo>
                  <a:lnTo>
                    <a:pt x="22341" y="0"/>
                  </a:lnTo>
                  <a:lnTo>
                    <a:pt x="1075" y="2031"/>
                  </a:lnTo>
                  <a:lnTo>
                    <a:pt x="0" y="16607"/>
                  </a:lnTo>
                  <a:lnTo>
                    <a:pt x="10155" y="16607"/>
                  </a:lnTo>
                  <a:cubicBezTo>
                    <a:pt x="11128" y="16591"/>
                    <a:pt x="12037" y="17091"/>
                    <a:pt x="12545" y="1792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5" name="Полилиния: фигура 60">
              <a:extLst>
                <a:ext uri="{FF2B5EF4-FFF2-40B4-BE49-F238E27FC236}">
                  <a16:creationId xmlns:a16="http://schemas.microsoft.com/office/drawing/2014/main" id="{2111374C-2C75-CF17-BBCB-A1C25636A2A2}"/>
                </a:ext>
              </a:extLst>
            </p:cNvPr>
            <p:cNvSpPr/>
            <p:nvPr/>
          </p:nvSpPr>
          <p:spPr>
            <a:xfrm>
              <a:off x="8364321" y="4124641"/>
              <a:ext cx="55555" cy="47908"/>
            </a:xfrm>
            <a:custGeom>
              <a:avLst/>
              <a:gdLst>
                <a:gd name="connsiteX0" fmla="*/ 22939 w 55555"/>
                <a:gd name="connsiteY0" fmla="*/ 0 h 47908"/>
                <a:gd name="connsiteX1" fmla="*/ 0 w 55555"/>
                <a:gd name="connsiteY1" fmla="*/ 18279 h 47908"/>
                <a:gd name="connsiteX2" fmla="*/ 836 w 55555"/>
                <a:gd name="connsiteY2" fmla="*/ 39307 h 47908"/>
                <a:gd name="connsiteX3" fmla="*/ 22461 w 55555"/>
                <a:gd name="connsiteY3" fmla="*/ 47909 h 47908"/>
                <a:gd name="connsiteX4" fmla="*/ 45759 w 55555"/>
                <a:gd name="connsiteY4" fmla="*/ 31063 h 47908"/>
                <a:gd name="connsiteX5" fmla="*/ 55555 w 55555"/>
                <a:gd name="connsiteY5" fmla="*/ 478 h 47908"/>
                <a:gd name="connsiteX6" fmla="*/ 22939 w 55555"/>
                <a:gd name="connsiteY6" fmla="*/ 0 h 4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55" h="47908">
                  <a:moveTo>
                    <a:pt x="22939" y="0"/>
                  </a:moveTo>
                  <a:lnTo>
                    <a:pt x="0" y="18279"/>
                  </a:lnTo>
                  <a:lnTo>
                    <a:pt x="836" y="39307"/>
                  </a:lnTo>
                  <a:lnTo>
                    <a:pt x="22461" y="47909"/>
                  </a:lnTo>
                  <a:lnTo>
                    <a:pt x="45759" y="31063"/>
                  </a:lnTo>
                  <a:lnTo>
                    <a:pt x="55555" y="478"/>
                  </a:lnTo>
                  <a:lnTo>
                    <a:pt x="229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6" name="Полилиния: фигура 61">
              <a:extLst>
                <a:ext uri="{FF2B5EF4-FFF2-40B4-BE49-F238E27FC236}">
                  <a16:creationId xmlns:a16="http://schemas.microsoft.com/office/drawing/2014/main" id="{2C4CEEA3-7AFF-3890-6535-16754526391A}"/>
                </a:ext>
              </a:extLst>
            </p:cNvPr>
            <p:cNvSpPr/>
            <p:nvPr/>
          </p:nvSpPr>
          <p:spPr>
            <a:xfrm>
              <a:off x="8674713" y="3961918"/>
              <a:ext cx="44802" cy="92591"/>
            </a:xfrm>
            <a:custGeom>
              <a:avLst/>
              <a:gdLst>
                <a:gd name="connsiteX0" fmla="*/ 32855 w 44802"/>
                <a:gd name="connsiteY0" fmla="*/ 32138 h 92591"/>
                <a:gd name="connsiteX1" fmla="*/ 32855 w 44802"/>
                <a:gd name="connsiteY1" fmla="*/ 30705 h 92591"/>
                <a:gd name="connsiteX2" fmla="*/ 43607 w 44802"/>
                <a:gd name="connsiteY2" fmla="*/ 15293 h 92591"/>
                <a:gd name="connsiteX3" fmla="*/ 44803 w 44802"/>
                <a:gd name="connsiteY3" fmla="*/ 4898 h 92591"/>
                <a:gd name="connsiteX4" fmla="*/ 33572 w 44802"/>
                <a:gd name="connsiteY4" fmla="*/ 0 h 92591"/>
                <a:gd name="connsiteX5" fmla="*/ 21625 w 44802"/>
                <a:gd name="connsiteY5" fmla="*/ 6212 h 92591"/>
                <a:gd name="connsiteX6" fmla="*/ 1672 w 44802"/>
                <a:gd name="connsiteY6" fmla="*/ 47789 h 92591"/>
                <a:gd name="connsiteX7" fmla="*/ 0 w 44802"/>
                <a:gd name="connsiteY7" fmla="*/ 63918 h 92591"/>
                <a:gd name="connsiteX8" fmla="*/ 15053 w 44802"/>
                <a:gd name="connsiteY8" fmla="*/ 92592 h 92591"/>
                <a:gd name="connsiteX9" fmla="*/ 30226 w 44802"/>
                <a:gd name="connsiteY9" fmla="*/ 61648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2" h="92591">
                  <a:moveTo>
                    <a:pt x="32855" y="32138"/>
                  </a:moveTo>
                  <a:cubicBezTo>
                    <a:pt x="32752" y="31666"/>
                    <a:pt x="32752" y="31177"/>
                    <a:pt x="32855" y="30705"/>
                  </a:cubicBezTo>
                  <a:lnTo>
                    <a:pt x="43607" y="15293"/>
                  </a:lnTo>
                  <a:lnTo>
                    <a:pt x="44803" y="4898"/>
                  </a:lnTo>
                  <a:lnTo>
                    <a:pt x="33572" y="0"/>
                  </a:lnTo>
                  <a:lnTo>
                    <a:pt x="21625" y="6212"/>
                  </a:lnTo>
                  <a:lnTo>
                    <a:pt x="1672" y="47789"/>
                  </a:lnTo>
                  <a:lnTo>
                    <a:pt x="0" y="63918"/>
                  </a:lnTo>
                  <a:lnTo>
                    <a:pt x="15053" y="92592"/>
                  </a:lnTo>
                  <a:lnTo>
                    <a:pt x="30226" y="616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7" name="Полилиния: фигура 62">
              <a:extLst>
                <a:ext uri="{FF2B5EF4-FFF2-40B4-BE49-F238E27FC236}">
                  <a16:creationId xmlns:a16="http://schemas.microsoft.com/office/drawing/2014/main" id="{F2CE99DF-34F5-5FE3-93BA-3809BF976042}"/>
                </a:ext>
              </a:extLst>
            </p:cNvPr>
            <p:cNvSpPr/>
            <p:nvPr/>
          </p:nvSpPr>
          <p:spPr>
            <a:xfrm>
              <a:off x="8668023" y="4151642"/>
              <a:ext cx="108242" cy="174550"/>
            </a:xfrm>
            <a:custGeom>
              <a:avLst/>
              <a:gdLst>
                <a:gd name="connsiteX0" fmla="*/ 5854 w 108242"/>
                <a:gd name="connsiteY0" fmla="*/ 111110 h 174550"/>
                <a:gd name="connsiteX1" fmla="*/ 16845 w 108242"/>
                <a:gd name="connsiteY1" fmla="*/ 108721 h 174550"/>
                <a:gd name="connsiteX2" fmla="*/ 19593 w 108242"/>
                <a:gd name="connsiteY2" fmla="*/ 109557 h 174550"/>
                <a:gd name="connsiteX3" fmla="*/ 30107 w 108242"/>
                <a:gd name="connsiteY3" fmla="*/ 120071 h 174550"/>
                <a:gd name="connsiteX4" fmla="*/ 30943 w 108242"/>
                <a:gd name="connsiteY4" fmla="*/ 122221 h 174550"/>
                <a:gd name="connsiteX5" fmla="*/ 29987 w 108242"/>
                <a:gd name="connsiteY5" fmla="*/ 124372 h 174550"/>
                <a:gd name="connsiteX6" fmla="*/ 20191 w 108242"/>
                <a:gd name="connsiteY6" fmla="*/ 133332 h 174550"/>
                <a:gd name="connsiteX7" fmla="*/ 21027 w 108242"/>
                <a:gd name="connsiteY7" fmla="*/ 141098 h 174550"/>
                <a:gd name="connsiteX8" fmla="*/ 48387 w 108242"/>
                <a:gd name="connsiteY8" fmla="*/ 137156 h 174550"/>
                <a:gd name="connsiteX9" fmla="*/ 50896 w 108242"/>
                <a:gd name="connsiteY9" fmla="*/ 137992 h 174550"/>
                <a:gd name="connsiteX10" fmla="*/ 61289 w 108242"/>
                <a:gd name="connsiteY10" fmla="*/ 148386 h 174550"/>
                <a:gd name="connsiteX11" fmla="*/ 67144 w 108242"/>
                <a:gd name="connsiteY11" fmla="*/ 141337 h 174550"/>
                <a:gd name="connsiteX12" fmla="*/ 69175 w 108242"/>
                <a:gd name="connsiteY12" fmla="*/ 140381 h 174550"/>
                <a:gd name="connsiteX13" fmla="*/ 69175 w 108242"/>
                <a:gd name="connsiteY13" fmla="*/ 140381 h 174550"/>
                <a:gd name="connsiteX14" fmla="*/ 71206 w 108242"/>
                <a:gd name="connsiteY14" fmla="*/ 141218 h 174550"/>
                <a:gd name="connsiteX15" fmla="*/ 108243 w 108242"/>
                <a:gd name="connsiteY15" fmla="*/ 174551 h 174550"/>
                <a:gd name="connsiteX16" fmla="*/ 105256 w 108242"/>
                <a:gd name="connsiteY16" fmla="*/ 146952 h 174550"/>
                <a:gd name="connsiteX17" fmla="*/ 68697 w 108242"/>
                <a:gd name="connsiteY17" fmla="*/ 124850 h 174550"/>
                <a:gd name="connsiteX18" fmla="*/ 55555 w 108242"/>
                <a:gd name="connsiteY18" fmla="*/ 125686 h 174550"/>
                <a:gd name="connsiteX19" fmla="*/ 52927 w 108242"/>
                <a:gd name="connsiteY19" fmla="*/ 124491 h 174550"/>
                <a:gd name="connsiteX20" fmla="*/ 36200 w 108242"/>
                <a:gd name="connsiteY20" fmla="*/ 102150 h 174550"/>
                <a:gd name="connsiteX21" fmla="*/ 36200 w 108242"/>
                <a:gd name="connsiteY21" fmla="*/ 99044 h 174550"/>
                <a:gd name="connsiteX22" fmla="*/ 49581 w 108242"/>
                <a:gd name="connsiteY22" fmla="*/ 72162 h 174550"/>
                <a:gd name="connsiteX23" fmla="*/ 51731 w 108242"/>
                <a:gd name="connsiteY23" fmla="*/ 70489 h 174550"/>
                <a:gd name="connsiteX24" fmla="*/ 58900 w 108242"/>
                <a:gd name="connsiteY24" fmla="*/ 69295 h 174550"/>
                <a:gd name="connsiteX25" fmla="*/ 66785 w 108242"/>
                <a:gd name="connsiteY25" fmla="*/ 46475 h 174550"/>
                <a:gd name="connsiteX26" fmla="*/ 57705 w 108242"/>
                <a:gd name="connsiteY26" fmla="*/ 32736 h 174550"/>
                <a:gd name="connsiteX27" fmla="*/ 57705 w 108242"/>
                <a:gd name="connsiteY27" fmla="*/ 30705 h 174550"/>
                <a:gd name="connsiteX28" fmla="*/ 62126 w 108242"/>
                <a:gd name="connsiteY28" fmla="*/ 0 h 174550"/>
                <a:gd name="connsiteX29" fmla="*/ 42533 w 108242"/>
                <a:gd name="connsiteY29" fmla="*/ 8124 h 174550"/>
                <a:gd name="connsiteX30" fmla="*/ 40502 w 108242"/>
                <a:gd name="connsiteY30" fmla="*/ 8124 h 174550"/>
                <a:gd name="connsiteX31" fmla="*/ 26045 w 108242"/>
                <a:gd name="connsiteY31" fmla="*/ 3345 h 174550"/>
                <a:gd name="connsiteX32" fmla="*/ 14098 w 108242"/>
                <a:gd name="connsiteY32" fmla="*/ 32616 h 174550"/>
                <a:gd name="connsiteX33" fmla="*/ 15412 w 108242"/>
                <a:gd name="connsiteY33" fmla="*/ 71804 h 174550"/>
                <a:gd name="connsiteX34" fmla="*/ 14456 w 108242"/>
                <a:gd name="connsiteY34" fmla="*/ 74193 h 174550"/>
                <a:gd name="connsiteX35" fmla="*/ 11947 w 108242"/>
                <a:gd name="connsiteY35" fmla="*/ 74910 h 174550"/>
                <a:gd name="connsiteX36" fmla="*/ 0 w 108242"/>
                <a:gd name="connsiteY36" fmla="*/ 72998 h 17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242" h="174550">
                  <a:moveTo>
                    <a:pt x="5854" y="111110"/>
                  </a:moveTo>
                  <a:lnTo>
                    <a:pt x="16845" y="108721"/>
                  </a:lnTo>
                  <a:cubicBezTo>
                    <a:pt x="17842" y="108554"/>
                    <a:pt x="18859" y="108863"/>
                    <a:pt x="19593" y="109557"/>
                  </a:cubicBezTo>
                  <a:lnTo>
                    <a:pt x="30107" y="120071"/>
                  </a:lnTo>
                  <a:cubicBezTo>
                    <a:pt x="30674" y="120639"/>
                    <a:pt x="30977" y="121419"/>
                    <a:pt x="30943" y="122221"/>
                  </a:cubicBezTo>
                  <a:cubicBezTo>
                    <a:pt x="30932" y="123039"/>
                    <a:pt x="30587" y="123816"/>
                    <a:pt x="29987" y="124372"/>
                  </a:cubicBezTo>
                  <a:lnTo>
                    <a:pt x="20191" y="133332"/>
                  </a:lnTo>
                  <a:lnTo>
                    <a:pt x="21027" y="141098"/>
                  </a:lnTo>
                  <a:lnTo>
                    <a:pt x="48387" y="137156"/>
                  </a:lnTo>
                  <a:cubicBezTo>
                    <a:pt x="49314" y="136935"/>
                    <a:pt x="50286" y="137259"/>
                    <a:pt x="50896" y="137992"/>
                  </a:cubicBezTo>
                  <a:lnTo>
                    <a:pt x="61289" y="148386"/>
                  </a:lnTo>
                  <a:lnTo>
                    <a:pt x="67144" y="141337"/>
                  </a:lnTo>
                  <a:cubicBezTo>
                    <a:pt x="67633" y="140717"/>
                    <a:pt x="68385" y="140362"/>
                    <a:pt x="69175" y="140381"/>
                  </a:cubicBezTo>
                  <a:lnTo>
                    <a:pt x="69175" y="140381"/>
                  </a:lnTo>
                  <a:cubicBezTo>
                    <a:pt x="69927" y="140424"/>
                    <a:pt x="70642" y="140718"/>
                    <a:pt x="71206" y="141218"/>
                  </a:cubicBezTo>
                  <a:lnTo>
                    <a:pt x="108243" y="174551"/>
                  </a:lnTo>
                  <a:lnTo>
                    <a:pt x="105256" y="146952"/>
                  </a:lnTo>
                  <a:lnTo>
                    <a:pt x="68697" y="124850"/>
                  </a:lnTo>
                  <a:lnTo>
                    <a:pt x="55555" y="125686"/>
                  </a:lnTo>
                  <a:cubicBezTo>
                    <a:pt x="54527" y="125790"/>
                    <a:pt x="53523" y="125334"/>
                    <a:pt x="52927" y="124491"/>
                  </a:cubicBezTo>
                  <a:lnTo>
                    <a:pt x="36200" y="102150"/>
                  </a:lnTo>
                  <a:cubicBezTo>
                    <a:pt x="35558" y="101214"/>
                    <a:pt x="35558" y="99980"/>
                    <a:pt x="36200" y="99044"/>
                  </a:cubicBezTo>
                  <a:lnTo>
                    <a:pt x="49581" y="72162"/>
                  </a:lnTo>
                  <a:cubicBezTo>
                    <a:pt x="50002" y="71303"/>
                    <a:pt x="50795" y="70686"/>
                    <a:pt x="51731" y="70489"/>
                  </a:cubicBezTo>
                  <a:lnTo>
                    <a:pt x="58900" y="69295"/>
                  </a:lnTo>
                  <a:lnTo>
                    <a:pt x="66785" y="46475"/>
                  </a:lnTo>
                  <a:lnTo>
                    <a:pt x="57705" y="32736"/>
                  </a:lnTo>
                  <a:cubicBezTo>
                    <a:pt x="57419" y="32089"/>
                    <a:pt x="57419" y="31352"/>
                    <a:pt x="57705" y="30705"/>
                  </a:cubicBezTo>
                  <a:lnTo>
                    <a:pt x="62126" y="0"/>
                  </a:lnTo>
                  <a:lnTo>
                    <a:pt x="42533" y="8124"/>
                  </a:lnTo>
                  <a:cubicBezTo>
                    <a:pt x="41876" y="8361"/>
                    <a:pt x="41158" y="8361"/>
                    <a:pt x="40502" y="8124"/>
                  </a:cubicBezTo>
                  <a:lnTo>
                    <a:pt x="26045" y="3345"/>
                  </a:lnTo>
                  <a:lnTo>
                    <a:pt x="14098" y="32616"/>
                  </a:lnTo>
                  <a:lnTo>
                    <a:pt x="15412" y="71804"/>
                  </a:lnTo>
                  <a:cubicBezTo>
                    <a:pt x="15425" y="72696"/>
                    <a:pt x="15081" y="73556"/>
                    <a:pt x="14456" y="74193"/>
                  </a:cubicBezTo>
                  <a:cubicBezTo>
                    <a:pt x="13765" y="74789"/>
                    <a:pt x="12848" y="75051"/>
                    <a:pt x="11947" y="74910"/>
                  </a:cubicBezTo>
                  <a:lnTo>
                    <a:pt x="0" y="729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8" name="Полилиния: фигура 2165">
              <a:extLst>
                <a:ext uri="{FF2B5EF4-FFF2-40B4-BE49-F238E27FC236}">
                  <a16:creationId xmlns:a16="http://schemas.microsoft.com/office/drawing/2014/main" id="{F319F6EC-F6ED-A5A2-B94B-7E1809310296}"/>
                </a:ext>
              </a:extLst>
            </p:cNvPr>
            <p:cNvSpPr/>
            <p:nvPr/>
          </p:nvSpPr>
          <p:spPr>
            <a:xfrm>
              <a:off x="8685824" y="4318905"/>
              <a:ext cx="23058" cy="29868"/>
            </a:xfrm>
            <a:custGeom>
              <a:avLst/>
              <a:gdLst>
                <a:gd name="connsiteX0" fmla="*/ 23058 w 23058"/>
                <a:gd name="connsiteY0" fmla="*/ 24612 h 29868"/>
                <a:gd name="connsiteX1" fmla="*/ 22700 w 23058"/>
                <a:gd name="connsiteY1" fmla="*/ 3823 h 29868"/>
                <a:gd name="connsiteX2" fmla="*/ 0 w 23058"/>
                <a:gd name="connsiteY2" fmla="*/ 0 h 29868"/>
                <a:gd name="connsiteX3" fmla="*/ 16009 w 23058"/>
                <a:gd name="connsiteY3" fmla="*/ 29868 h 29868"/>
                <a:gd name="connsiteX4" fmla="*/ 23058 w 23058"/>
                <a:gd name="connsiteY4" fmla="*/ 24612 h 2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 h="29868">
                  <a:moveTo>
                    <a:pt x="23058" y="24612"/>
                  </a:moveTo>
                  <a:lnTo>
                    <a:pt x="22700" y="3823"/>
                  </a:lnTo>
                  <a:lnTo>
                    <a:pt x="0" y="0"/>
                  </a:lnTo>
                  <a:lnTo>
                    <a:pt x="16009" y="29868"/>
                  </a:lnTo>
                  <a:lnTo>
                    <a:pt x="23058" y="246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59" name="Полилиния: фигура 2167">
              <a:extLst>
                <a:ext uri="{FF2B5EF4-FFF2-40B4-BE49-F238E27FC236}">
                  <a16:creationId xmlns:a16="http://schemas.microsoft.com/office/drawing/2014/main" id="{6264177F-6A59-CAF7-C089-D76E1F842EC7}"/>
                </a:ext>
              </a:extLst>
            </p:cNvPr>
            <p:cNvSpPr/>
            <p:nvPr/>
          </p:nvSpPr>
          <p:spPr>
            <a:xfrm>
              <a:off x="8792992" y="4346384"/>
              <a:ext cx="31421" cy="69055"/>
            </a:xfrm>
            <a:custGeom>
              <a:avLst/>
              <a:gdLst>
                <a:gd name="connsiteX0" fmla="*/ 0 w 31421"/>
                <a:gd name="connsiteY0" fmla="*/ 0 h 69055"/>
                <a:gd name="connsiteX1" fmla="*/ 13023 w 31421"/>
                <a:gd name="connsiteY1" fmla="*/ 22461 h 69055"/>
                <a:gd name="connsiteX2" fmla="*/ 13023 w 31421"/>
                <a:gd name="connsiteY2" fmla="*/ 25089 h 69055"/>
                <a:gd name="connsiteX3" fmla="*/ 11112 w 31421"/>
                <a:gd name="connsiteY3" fmla="*/ 26762 h 69055"/>
                <a:gd name="connsiteX4" fmla="*/ 1076 w 31421"/>
                <a:gd name="connsiteY4" fmla="*/ 29868 h 69055"/>
                <a:gd name="connsiteX5" fmla="*/ 10514 w 31421"/>
                <a:gd name="connsiteY5" fmla="*/ 69056 h 69055"/>
                <a:gd name="connsiteX6" fmla="*/ 21027 w 31421"/>
                <a:gd name="connsiteY6" fmla="*/ 63321 h 69055"/>
                <a:gd name="connsiteX7" fmla="*/ 18638 w 31421"/>
                <a:gd name="connsiteY7" fmla="*/ 41099 h 69055"/>
                <a:gd name="connsiteX8" fmla="*/ 21147 w 31421"/>
                <a:gd name="connsiteY8" fmla="*/ 37754 h 69055"/>
                <a:gd name="connsiteX9" fmla="*/ 31422 w 31421"/>
                <a:gd name="connsiteY9" fmla="*/ 36200 h 69055"/>
                <a:gd name="connsiteX10" fmla="*/ 18518 w 31421"/>
                <a:gd name="connsiteY10" fmla="*/ 1792 h 6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 h="69055">
                  <a:moveTo>
                    <a:pt x="0" y="0"/>
                  </a:moveTo>
                  <a:lnTo>
                    <a:pt x="13023" y="22461"/>
                  </a:lnTo>
                  <a:cubicBezTo>
                    <a:pt x="13382" y="23301"/>
                    <a:pt x="13382" y="24250"/>
                    <a:pt x="13023" y="25089"/>
                  </a:cubicBezTo>
                  <a:cubicBezTo>
                    <a:pt x="12666" y="25904"/>
                    <a:pt x="11966" y="26517"/>
                    <a:pt x="11112" y="26762"/>
                  </a:cubicBezTo>
                  <a:lnTo>
                    <a:pt x="1076" y="29868"/>
                  </a:lnTo>
                  <a:lnTo>
                    <a:pt x="10514" y="69056"/>
                  </a:lnTo>
                  <a:lnTo>
                    <a:pt x="21027" y="63321"/>
                  </a:lnTo>
                  <a:lnTo>
                    <a:pt x="18638" y="41099"/>
                  </a:lnTo>
                  <a:cubicBezTo>
                    <a:pt x="18424" y="39487"/>
                    <a:pt x="19539" y="38000"/>
                    <a:pt x="21147" y="37754"/>
                  </a:cubicBezTo>
                  <a:lnTo>
                    <a:pt x="31422" y="36200"/>
                  </a:lnTo>
                  <a:lnTo>
                    <a:pt x="18518" y="17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0" name="Полилиния: фигура 2168">
              <a:extLst>
                <a:ext uri="{FF2B5EF4-FFF2-40B4-BE49-F238E27FC236}">
                  <a16:creationId xmlns:a16="http://schemas.microsoft.com/office/drawing/2014/main" id="{C51879D5-E178-3CBF-137B-06F4DCC87EE4}"/>
                </a:ext>
              </a:extLst>
            </p:cNvPr>
            <p:cNvSpPr/>
            <p:nvPr/>
          </p:nvSpPr>
          <p:spPr>
            <a:xfrm>
              <a:off x="8723936" y="4363827"/>
              <a:ext cx="25925" cy="34647"/>
            </a:xfrm>
            <a:custGeom>
              <a:avLst/>
              <a:gdLst>
                <a:gd name="connsiteX0" fmla="*/ 25926 w 25925"/>
                <a:gd name="connsiteY0" fmla="*/ 10036 h 34647"/>
                <a:gd name="connsiteX1" fmla="*/ 2150 w 25925"/>
                <a:gd name="connsiteY1" fmla="*/ 0 h 34647"/>
                <a:gd name="connsiteX2" fmla="*/ 0 w 25925"/>
                <a:gd name="connsiteY2" fmla="*/ 34647 h 34647"/>
                <a:gd name="connsiteX3" fmla="*/ 16368 w 25925"/>
                <a:gd name="connsiteY3" fmla="*/ 26165 h 34647"/>
                <a:gd name="connsiteX4" fmla="*/ 25926 w 25925"/>
                <a:gd name="connsiteY4" fmla="*/ 10036 h 3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5" h="34647">
                  <a:moveTo>
                    <a:pt x="25926" y="10036"/>
                  </a:moveTo>
                  <a:lnTo>
                    <a:pt x="2150" y="0"/>
                  </a:lnTo>
                  <a:lnTo>
                    <a:pt x="0" y="34647"/>
                  </a:lnTo>
                  <a:lnTo>
                    <a:pt x="16368" y="26165"/>
                  </a:lnTo>
                  <a:lnTo>
                    <a:pt x="25926"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1" name="Полилиния: фигура 2169">
              <a:extLst>
                <a:ext uri="{FF2B5EF4-FFF2-40B4-BE49-F238E27FC236}">
                  <a16:creationId xmlns:a16="http://schemas.microsoft.com/office/drawing/2014/main" id="{8D983C53-E3A1-B7F9-5383-56C60D6D2164}"/>
                </a:ext>
              </a:extLst>
            </p:cNvPr>
            <p:cNvSpPr/>
            <p:nvPr/>
          </p:nvSpPr>
          <p:spPr>
            <a:xfrm>
              <a:off x="8740424" y="4401700"/>
              <a:ext cx="30226" cy="38828"/>
            </a:xfrm>
            <a:custGeom>
              <a:avLst/>
              <a:gdLst>
                <a:gd name="connsiteX0" fmla="*/ 17085 w 30226"/>
                <a:gd name="connsiteY0" fmla="*/ 38829 h 38828"/>
                <a:gd name="connsiteX1" fmla="*/ 30226 w 30226"/>
                <a:gd name="connsiteY1" fmla="*/ 19713 h 38828"/>
                <a:gd name="connsiteX2" fmla="*/ 30226 w 30226"/>
                <a:gd name="connsiteY2" fmla="*/ 6093 h 38828"/>
                <a:gd name="connsiteX3" fmla="*/ 22819 w 30226"/>
                <a:gd name="connsiteY3" fmla="*/ 0 h 38828"/>
                <a:gd name="connsiteX4" fmla="*/ 10035 w 30226"/>
                <a:gd name="connsiteY4" fmla="*/ 16965 h 38828"/>
                <a:gd name="connsiteX5" fmla="*/ 9079 w 30226"/>
                <a:gd name="connsiteY5" fmla="*/ 17802 h 38828"/>
                <a:gd name="connsiteX6" fmla="*/ 0 w 30226"/>
                <a:gd name="connsiteY6" fmla="*/ 22700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38828">
                  <a:moveTo>
                    <a:pt x="17085" y="38829"/>
                  </a:moveTo>
                  <a:lnTo>
                    <a:pt x="30226" y="19713"/>
                  </a:lnTo>
                  <a:lnTo>
                    <a:pt x="30226" y="6093"/>
                  </a:lnTo>
                  <a:lnTo>
                    <a:pt x="22819" y="0"/>
                  </a:lnTo>
                  <a:lnTo>
                    <a:pt x="10035" y="16965"/>
                  </a:lnTo>
                  <a:cubicBezTo>
                    <a:pt x="9775" y="17304"/>
                    <a:pt x="9451" y="17589"/>
                    <a:pt x="9079" y="17802"/>
                  </a:cubicBezTo>
                  <a:lnTo>
                    <a:pt x="0"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2" name="Полилиния: фигура 2170">
              <a:extLst>
                <a:ext uri="{FF2B5EF4-FFF2-40B4-BE49-F238E27FC236}">
                  <a16:creationId xmlns:a16="http://schemas.microsoft.com/office/drawing/2014/main" id="{897205E8-0B62-0CAD-DB26-E47159512475}"/>
                </a:ext>
              </a:extLst>
            </p:cNvPr>
            <p:cNvSpPr/>
            <p:nvPr/>
          </p:nvSpPr>
          <p:spPr>
            <a:xfrm>
              <a:off x="8598967" y="4382703"/>
              <a:ext cx="60453" cy="79449"/>
            </a:xfrm>
            <a:custGeom>
              <a:avLst/>
              <a:gdLst>
                <a:gd name="connsiteX0" fmla="*/ 46595 w 60453"/>
                <a:gd name="connsiteY0" fmla="*/ 17563 h 79449"/>
                <a:gd name="connsiteX1" fmla="*/ 45997 w 60453"/>
                <a:gd name="connsiteY1" fmla="*/ 18280 h 79449"/>
                <a:gd name="connsiteX2" fmla="*/ 9438 w 60453"/>
                <a:gd name="connsiteY2" fmla="*/ 50657 h 79449"/>
                <a:gd name="connsiteX3" fmla="*/ 0 w 60453"/>
                <a:gd name="connsiteY3" fmla="*/ 79450 h 79449"/>
                <a:gd name="connsiteX4" fmla="*/ 20908 w 60453"/>
                <a:gd name="connsiteY4" fmla="*/ 66666 h 79449"/>
                <a:gd name="connsiteX5" fmla="*/ 27001 w 60453"/>
                <a:gd name="connsiteY5" fmla="*/ 53524 h 79449"/>
                <a:gd name="connsiteX6" fmla="*/ 27718 w 60453"/>
                <a:gd name="connsiteY6" fmla="*/ 52568 h 79449"/>
                <a:gd name="connsiteX7" fmla="*/ 60454 w 60453"/>
                <a:gd name="connsiteY7" fmla="*/ 23895 h 79449"/>
                <a:gd name="connsiteX8" fmla="*/ 56630 w 60453"/>
                <a:gd name="connsiteY8" fmla="*/ 0 h 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53" h="79449">
                  <a:moveTo>
                    <a:pt x="46595" y="17563"/>
                  </a:moveTo>
                  <a:lnTo>
                    <a:pt x="45997" y="18280"/>
                  </a:lnTo>
                  <a:lnTo>
                    <a:pt x="9438" y="50657"/>
                  </a:lnTo>
                  <a:lnTo>
                    <a:pt x="0" y="79450"/>
                  </a:lnTo>
                  <a:lnTo>
                    <a:pt x="20908" y="66666"/>
                  </a:lnTo>
                  <a:lnTo>
                    <a:pt x="27001" y="53524"/>
                  </a:lnTo>
                  <a:lnTo>
                    <a:pt x="27718" y="52568"/>
                  </a:lnTo>
                  <a:lnTo>
                    <a:pt x="60454" y="23895"/>
                  </a:lnTo>
                  <a:lnTo>
                    <a:pt x="5663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3" name="Полилиния: фигура 2171">
              <a:extLst>
                <a:ext uri="{FF2B5EF4-FFF2-40B4-BE49-F238E27FC236}">
                  <a16:creationId xmlns:a16="http://schemas.microsoft.com/office/drawing/2014/main" id="{3EB59ABE-DFD9-FB01-3A0E-AFE8FDE6C71A}"/>
                </a:ext>
              </a:extLst>
            </p:cNvPr>
            <p:cNvSpPr/>
            <p:nvPr/>
          </p:nvSpPr>
          <p:spPr>
            <a:xfrm>
              <a:off x="8715693" y="4432166"/>
              <a:ext cx="136558" cy="114455"/>
            </a:xfrm>
            <a:custGeom>
              <a:avLst/>
              <a:gdLst>
                <a:gd name="connsiteX0" fmla="*/ 58064 w 136558"/>
                <a:gd name="connsiteY0" fmla="*/ 48387 h 114455"/>
                <a:gd name="connsiteX1" fmla="*/ 52568 w 136558"/>
                <a:gd name="connsiteY1" fmla="*/ 32616 h 114455"/>
                <a:gd name="connsiteX2" fmla="*/ 13142 w 136558"/>
                <a:gd name="connsiteY2" fmla="*/ 49701 h 114455"/>
                <a:gd name="connsiteX3" fmla="*/ 0 w 136558"/>
                <a:gd name="connsiteY3" fmla="*/ 87335 h 114455"/>
                <a:gd name="connsiteX4" fmla="*/ 14575 w 136558"/>
                <a:gd name="connsiteY4" fmla="*/ 80883 h 114455"/>
                <a:gd name="connsiteX5" fmla="*/ 20191 w 136558"/>
                <a:gd name="connsiteY5" fmla="*/ 62962 h 114455"/>
                <a:gd name="connsiteX6" fmla="*/ 21983 w 136558"/>
                <a:gd name="connsiteY6" fmla="*/ 61051 h 114455"/>
                <a:gd name="connsiteX7" fmla="*/ 42054 w 136558"/>
                <a:gd name="connsiteY7" fmla="*/ 53882 h 114455"/>
                <a:gd name="connsiteX8" fmla="*/ 44324 w 136558"/>
                <a:gd name="connsiteY8" fmla="*/ 53882 h 114455"/>
                <a:gd name="connsiteX9" fmla="*/ 65949 w 136558"/>
                <a:gd name="connsiteY9" fmla="*/ 64277 h 114455"/>
                <a:gd name="connsiteX10" fmla="*/ 67622 w 136558"/>
                <a:gd name="connsiteY10" fmla="*/ 67622 h 114455"/>
                <a:gd name="connsiteX11" fmla="*/ 62245 w 136558"/>
                <a:gd name="connsiteY11" fmla="*/ 92592 h 114455"/>
                <a:gd name="connsiteX12" fmla="*/ 69294 w 136558"/>
                <a:gd name="connsiteY12" fmla="*/ 102508 h 114455"/>
                <a:gd name="connsiteX13" fmla="*/ 83512 w 136558"/>
                <a:gd name="connsiteY13" fmla="*/ 108243 h 114455"/>
                <a:gd name="connsiteX14" fmla="*/ 91995 w 136558"/>
                <a:gd name="connsiteY14" fmla="*/ 104898 h 114455"/>
                <a:gd name="connsiteX15" fmla="*/ 93189 w 136558"/>
                <a:gd name="connsiteY15" fmla="*/ 104898 h 114455"/>
                <a:gd name="connsiteX16" fmla="*/ 95698 w 136558"/>
                <a:gd name="connsiteY16" fmla="*/ 106212 h 114455"/>
                <a:gd name="connsiteX17" fmla="*/ 100955 w 136558"/>
                <a:gd name="connsiteY17" fmla="*/ 114455 h 114455"/>
                <a:gd name="connsiteX18" fmla="*/ 105973 w 136558"/>
                <a:gd name="connsiteY18" fmla="*/ 100836 h 114455"/>
                <a:gd name="connsiteX19" fmla="*/ 100836 w 136558"/>
                <a:gd name="connsiteY19" fmla="*/ 86021 h 114455"/>
                <a:gd name="connsiteX20" fmla="*/ 100836 w 136558"/>
                <a:gd name="connsiteY20" fmla="*/ 83512 h 114455"/>
                <a:gd name="connsiteX21" fmla="*/ 110991 w 136558"/>
                <a:gd name="connsiteY21" fmla="*/ 66905 h 114455"/>
                <a:gd name="connsiteX22" fmla="*/ 113619 w 136558"/>
                <a:gd name="connsiteY22" fmla="*/ 65472 h 114455"/>
                <a:gd name="connsiteX23" fmla="*/ 116128 w 136558"/>
                <a:gd name="connsiteY23" fmla="*/ 67144 h 114455"/>
                <a:gd name="connsiteX24" fmla="*/ 128075 w 136558"/>
                <a:gd name="connsiteY24" fmla="*/ 89963 h 114455"/>
                <a:gd name="connsiteX25" fmla="*/ 136558 w 136558"/>
                <a:gd name="connsiteY25" fmla="*/ 67861 h 114455"/>
                <a:gd name="connsiteX26" fmla="*/ 121504 w 136558"/>
                <a:gd name="connsiteY26" fmla="*/ 10394 h 114455"/>
                <a:gd name="connsiteX27" fmla="*/ 106690 w 136558"/>
                <a:gd name="connsiteY27" fmla="*/ 0 h 114455"/>
                <a:gd name="connsiteX28" fmla="*/ 108004 w 136558"/>
                <a:gd name="connsiteY28" fmla="*/ 17085 h 114455"/>
                <a:gd name="connsiteX29" fmla="*/ 106331 w 136558"/>
                <a:gd name="connsiteY29" fmla="*/ 20071 h 114455"/>
                <a:gd name="connsiteX30" fmla="*/ 83751 w 136558"/>
                <a:gd name="connsiteY30" fmla="*/ 30705 h 114455"/>
                <a:gd name="connsiteX31" fmla="*/ 78733 w 136558"/>
                <a:gd name="connsiteY31" fmla="*/ 41935 h 114455"/>
                <a:gd name="connsiteX32" fmla="*/ 77299 w 136558"/>
                <a:gd name="connsiteY32" fmla="*/ 43488 h 114455"/>
                <a:gd name="connsiteX33" fmla="*/ 62245 w 136558"/>
                <a:gd name="connsiteY33" fmla="*/ 50298 h 114455"/>
                <a:gd name="connsiteX34" fmla="*/ 59856 w 136558"/>
                <a:gd name="connsiteY34" fmla="*/ 50298 h 114455"/>
                <a:gd name="connsiteX35" fmla="*/ 58063 w 136558"/>
                <a:gd name="connsiteY35" fmla="*/ 48387 h 11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6558" h="114455">
                  <a:moveTo>
                    <a:pt x="58064" y="48387"/>
                  </a:moveTo>
                  <a:lnTo>
                    <a:pt x="52568" y="32616"/>
                  </a:lnTo>
                  <a:lnTo>
                    <a:pt x="13142" y="49701"/>
                  </a:lnTo>
                  <a:lnTo>
                    <a:pt x="0" y="87335"/>
                  </a:lnTo>
                  <a:lnTo>
                    <a:pt x="14575" y="80883"/>
                  </a:lnTo>
                  <a:lnTo>
                    <a:pt x="20191" y="62962"/>
                  </a:lnTo>
                  <a:cubicBezTo>
                    <a:pt x="20478" y="62092"/>
                    <a:pt x="21133" y="61392"/>
                    <a:pt x="21983" y="61051"/>
                  </a:cubicBezTo>
                  <a:lnTo>
                    <a:pt x="42054" y="53882"/>
                  </a:lnTo>
                  <a:cubicBezTo>
                    <a:pt x="42767" y="53520"/>
                    <a:pt x="43611" y="53520"/>
                    <a:pt x="44324" y="53882"/>
                  </a:cubicBezTo>
                  <a:lnTo>
                    <a:pt x="65949" y="64277"/>
                  </a:lnTo>
                  <a:cubicBezTo>
                    <a:pt x="67191" y="64894"/>
                    <a:pt x="67873" y="66259"/>
                    <a:pt x="67622" y="67622"/>
                  </a:cubicBezTo>
                  <a:lnTo>
                    <a:pt x="62245" y="92592"/>
                  </a:lnTo>
                  <a:lnTo>
                    <a:pt x="69294" y="102508"/>
                  </a:lnTo>
                  <a:lnTo>
                    <a:pt x="83512" y="108243"/>
                  </a:lnTo>
                  <a:lnTo>
                    <a:pt x="91995" y="104898"/>
                  </a:lnTo>
                  <a:cubicBezTo>
                    <a:pt x="92385" y="104785"/>
                    <a:pt x="92799" y="104785"/>
                    <a:pt x="93189" y="104898"/>
                  </a:cubicBezTo>
                  <a:cubicBezTo>
                    <a:pt x="94188" y="104907"/>
                    <a:pt x="95122" y="105396"/>
                    <a:pt x="95698" y="106212"/>
                  </a:cubicBezTo>
                  <a:lnTo>
                    <a:pt x="100955" y="114455"/>
                  </a:lnTo>
                  <a:lnTo>
                    <a:pt x="105973" y="100836"/>
                  </a:lnTo>
                  <a:lnTo>
                    <a:pt x="100836" y="86021"/>
                  </a:lnTo>
                  <a:cubicBezTo>
                    <a:pt x="100432" y="85233"/>
                    <a:pt x="100432" y="84299"/>
                    <a:pt x="100836" y="83512"/>
                  </a:cubicBezTo>
                  <a:lnTo>
                    <a:pt x="110991" y="66905"/>
                  </a:lnTo>
                  <a:cubicBezTo>
                    <a:pt x="111507" y="65950"/>
                    <a:pt x="112536" y="65388"/>
                    <a:pt x="113619" y="65472"/>
                  </a:cubicBezTo>
                  <a:cubicBezTo>
                    <a:pt x="114688" y="65559"/>
                    <a:pt x="115636" y="66191"/>
                    <a:pt x="116128" y="67144"/>
                  </a:cubicBezTo>
                  <a:lnTo>
                    <a:pt x="128075" y="89963"/>
                  </a:lnTo>
                  <a:lnTo>
                    <a:pt x="136558" y="67861"/>
                  </a:lnTo>
                  <a:lnTo>
                    <a:pt x="121504" y="10394"/>
                  </a:lnTo>
                  <a:lnTo>
                    <a:pt x="106690" y="0"/>
                  </a:lnTo>
                  <a:lnTo>
                    <a:pt x="108004" y="17085"/>
                  </a:lnTo>
                  <a:cubicBezTo>
                    <a:pt x="108064" y="18318"/>
                    <a:pt x="107415" y="19478"/>
                    <a:pt x="106331" y="20071"/>
                  </a:cubicBezTo>
                  <a:lnTo>
                    <a:pt x="83751" y="30705"/>
                  </a:lnTo>
                  <a:lnTo>
                    <a:pt x="78733" y="41935"/>
                  </a:lnTo>
                  <a:cubicBezTo>
                    <a:pt x="78460" y="42610"/>
                    <a:pt x="77950" y="43163"/>
                    <a:pt x="77299" y="43488"/>
                  </a:cubicBezTo>
                  <a:lnTo>
                    <a:pt x="62245" y="50298"/>
                  </a:lnTo>
                  <a:cubicBezTo>
                    <a:pt x="61466" y="50538"/>
                    <a:pt x="60634" y="50538"/>
                    <a:pt x="59856" y="50298"/>
                  </a:cubicBezTo>
                  <a:cubicBezTo>
                    <a:pt x="59031" y="49920"/>
                    <a:pt x="58388" y="49234"/>
                    <a:pt x="58063" y="483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4" name="Полилиния: фигура 2172">
              <a:extLst>
                <a:ext uri="{FF2B5EF4-FFF2-40B4-BE49-F238E27FC236}">
                  <a16:creationId xmlns:a16="http://schemas.microsoft.com/office/drawing/2014/main" id="{4CE846F0-89C6-5AD4-672D-E06C746D6E0D}"/>
                </a:ext>
              </a:extLst>
            </p:cNvPr>
            <p:cNvSpPr/>
            <p:nvPr/>
          </p:nvSpPr>
          <p:spPr>
            <a:xfrm>
              <a:off x="8872442" y="4646979"/>
              <a:ext cx="36558" cy="81720"/>
            </a:xfrm>
            <a:custGeom>
              <a:avLst/>
              <a:gdLst>
                <a:gd name="connsiteX0" fmla="*/ 10035 w 36558"/>
                <a:gd name="connsiteY0" fmla="*/ 66069 h 81720"/>
                <a:gd name="connsiteX1" fmla="*/ 26284 w 36558"/>
                <a:gd name="connsiteY1" fmla="*/ 81720 h 81720"/>
                <a:gd name="connsiteX2" fmla="*/ 36559 w 36558"/>
                <a:gd name="connsiteY2" fmla="*/ 60693 h 81720"/>
                <a:gd name="connsiteX3" fmla="*/ 27718 w 36558"/>
                <a:gd name="connsiteY3" fmla="*/ 53644 h 81720"/>
                <a:gd name="connsiteX4" fmla="*/ 26762 w 36558"/>
                <a:gd name="connsiteY4" fmla="*/ 50418 h 81720"/>
                <a:gd name="connsiteX5" fmla="*/ 32258 w 36558"/>
                <a:gd name="connsiteY5" fmla="*/ 33094 h 81720"/>
                <a:gd name="connsiteX6" fmla="*/ 19474 w 36558"/>
                <a:gd name="connsiteY6" fmla="*/ 27121 h 81720"/>
                <a:gd name="connsiteX7" fmla="*/ 17801 w 36558"/>
                <a:gd name="connsiteY7" fmla="*/ 23895 h 81720"/>
                <a:gd name="connsiteX8" fmla="*/ 22581 w 36558"/>
                <a:gd name="connsiteY8" fmla="*/ 0 h 81720"/>
                <a:gd name="connsiteX9" fmla="*/ 0 w 36558"/>
                <a:gd name="connsiteY9" fmla="*/ 25687 h 8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58" h="81720">
                  <a:moveTo>
                    <a:pt x="10035" y="66069"/>
                  </a:moveTo>
                  <a:lnTo>
                    <a:pt x="26284" y="81720"/>
                  </a:lnTo>
                  <a:lnTo>
                    <a:pt x="36559" y="60693"/>
                  </a:lnTo>
                  <a:lnTo>
                    <a:pt x="27718" y="53644"/>
                  </a:lnTo>
                  <a:cubicBezTo>
                    <a:pt x="26701" y="52912"/>
                    <a:pt x="26308" y="51586"/>
                    <a:pt x="26762" y="50418"/>
                  </a:cubicBezTo>
                  <a:lnTo>
                    <a:pt x="32258" y="33094"/>
                  </a:lnTo>
                  <a:lnTo>
                    <a:pt x="19474" y="27121"/>
                  </a:lnTo>
                  <a:cubicBezTo>
                    <a:pt x="18251" y="26547"/>
                    <a:pt x="17566" y="25225"/>
                    <a:pt x="17801" y="23895"/>
                  </a:cubicBezTo>
                  <a:lnTo>
                    <a:pt x="22581" y="0"/>
                  </a:lnTo>
                  <a:lnTo>
                    <a:pt x="0" y="256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5" name="Полилиния: фигура 2173">
              <a:extLst>
                <a:ext uri="{FF2B5EF4-FFF2-40B4-BE49-F238E27FC236}">
                  <a16:creationId xmlns:a16="http://schemas.microsoft.com/office/drawing/2014/main" id="{7F96E6B3-1C3B-8BCC-2C01-FE1EB32B6FE6}"/>
                </a:ext>
              </a:extLst>
            </p:cNvPr>
            <p:cNvSpPr/>
            <p:nvPr/>
          </p:nvSpPr>
          <p:spPr>
            <a:xfrm>
              <a:off x="8640066" y="4673860"/>
              <a:ext cx="167262" cy="206689"/>
            </a:xfrm>
            <a:custGeom>
              <a:avLst/>
              <a:gdLst>
                <a:gd name="connsiteX0" fmla="*/ 95579 w 167262"/>
                <a:gd name="connsiteY0" fmla="*/ 132496 h 206689"/>
                <a:gd name="connsiteX1" fmla="*/ 73357 w 167262"/>
                <a:gd name="connsiteY1" fmla="*/ 96654 h 206689"/>
                <a:gd name="connsiteX2" fmla="*/ 73357 w 167262"/>
                <a:gd name="connsiteY2" fmla="*/ 94265 h 206689"/>
                <a:gd name="connsiteX3" fmla="*/ 74910 w 167262"/>
                <a:gd name="connsiteY3" fmla="*/ 92473 h 206689"/>
                <a:gd name="connsiteX4" fmla="*/ 89366 w 167262"/>
                <a:gd name="connsiteY4" fmla="*/ 84826 h 206689"/>
                <a:gd name="connsiteX5" fmla="*/ 98685 w 167262"/>
                <a:gd name="connsiteY5" fmla="*/ 76941 h 206689"/>
                <a:gd name="connsiteX6" fmla="*/ 100716 w 167262"/>
                <a:gd name="connsiteY6" fmla="*/ 76344 h 206689"/>
                <a:gd name="connsiteX7" fmla="*/ 118876 w 167262"/>
                <a:gd name="connsiteY7" fmla="*/ 76344 h 206689"/>
                <a:gd name="connsiteX8" fmla="*/ 122460 w 167262"/>
                <a:gd name="connsiteY8" fmla="*/ 60454 h 206689"/>
                <a:gd name="connsiteX9" fmla="*/ 76463 w 167262"/>
                <a:gd name="connsiteY9" fmla="*/ 64874 h 206689"/>
                <a:gd name="connsiteX10" fmla="*/ 63680 w 167262"/>
                <a:gd name="connsiteY10" fmla="*/ 81481 h 206689"/>
                <a:gd name="connsiteX11" fmla="*/ 61290 w 167262"/>
                <a:gd name="connsiteY11" fmla="*/ 82556 h 206689"/>
                <a:gd name="connsiteX12" fmla="*/ 49343 w 167262"/>
                <a:gd name="connsiteY12" fmla="*/ 82556 h 206689"/>
                <a:gd name="connsiteX13" fmla="*/ 46833 w 167262"/>
                <a:gd name="connsiteY13" fmla="*/ 81242 h 206689"/>
                <a:gd name="connsiteX14" fmla="*/ 32616 w 167262"/>
                <a:gd name="connsiteY14" fmla="*/ 59856 h 206689"/>
                <a:gd name="connsiteX15" fmla="*/ 32616 w 167262"/>
                <a:gd name="connsiteY15" fmla="*/ 57706 h 206689"/>
                <a:gd name="connsiteX16" fmla="*/ 37634 w 167262"/>
                <a:gd name="connsiteY16" fmla="*/ 29391 h 206689"/>
                <a:gd name="connsiteX17" fmla="*/ 40621 w 167262"/>
                <a:gd name="connsiteY17" fmla="*/ 27001 h 206689"/>
                <a:gd name="connsiteX18" fmla="*/ 40621 w 167262"/>
                <a:gd name="connsiteY18" fmla="*/ 27001 h 206689"/>
                <a:gd name="connsiteX19" fmla="*/ 116128 w 167262"/>
                <a:gd name="connsiteY19" fmla="*/ 27001 h 206689"/>
                <a:gd name="connsiteX20" fmla="*/ 117203 w 167262"/>
                <a:gd name="connsiteY20" fmla="*/ 27001 h 206689"/>
                <a:gd name="connsiteX21" fmla="*/ 133691 w 167262"/>
                <a:gd name="connsiteY21" fmla="*/ 33094 h 206689"/>
                <a:gd name="connsiteX22" fmla="*/ 154121 w 167262"/>
                <a:gd name="connsiteY22" fmla="*/ 28316 h 206689"/>
                <a:gd name="connsiteX23" fmla="*/ 167263 w 167262"/>
                <a:gd name="connsiteY23" fmla="*/ 0 h 206689"/>
                <a:gd name="connsiteX24" fmla="*/ 139545 w 167262"/>
                <a:gd name="connsiteY24" fmla="*/ 13262 h 206689"/>
                <a:gd name="connsiteX25" fmla="*/ 138231 w 167262"/>
                <a:gd name="connsiteY25" fmla="*/ 13262 h 206689"/>
                <a:gd name="connsiteX26" fmla="*/ 108363 w 167262"/>
                <a:gd name="connsiteY26" fmla="*/ 13262 h 206689"/>
                <a:gd name="connsiteX27" fmla="*/ 107526 w 167262"/>
                <a:gd name="connsiteY27" fmla="*/ 13262 h 206689"/>
                <a:gd name="connsiteX28" fmla="*/ 56750 w 167262"/>
                <a:gd name="connsiteY28" fmla="*/ 717 h 206689"/>
                <a:gd name="connsiteX29" fmla="*/ 50537 w 167262"/>
                <a:gd name="connsiteY29" fmla="*/ 12664 h 206689"/>
                <a:gd name="connsiteX30" fmla="*/ 47073 w 167262"/>
                <a:gd name="connsiteY30" fmla="*/ 14098 h 206689"/>
                <a:gd name="connsiteX31" fmla="*/ 39188 w 167262"/>
                <a:gd name="connsiteY31" fmla="*/ 11589 h 206689"/>
                <a:gd name="connsiteX32" fmla="*/ 29988 w 167262"/>
                <a:gd name="connsiteY32" fmla="*/ 16965 h 206689"/>
                <a:gd name="connsiteX33" fmla="*/ 11111 w 167262"/>
                <a:gd name="connsiteY33" fmla="*/ 72282 h 206689"/>
                <a:gd name="connsiteX34" fmla="*/ 15890 w 167262"/>
                <a:gd name="connsiteY34" fmla="*/ 94384 h 206689"/>
                <a:gd name="connsiteX35" fmla="*/ 15890 w 167262"/>
                <a:gd name="connsiteY35" fmla="*/ 96774 h 206689"/>
                <a:gd name="connsiteX36" fmla="*/ 0 w 167262"/>
                <a:gd name="connsiteY36" fmla="*/ 117323 h 206689"/>
                <a:gd name="connsiteX37" fmla="*/ 0 w 167262"/>
                <a:gd name="connsiteY37" fmla="*/ 128315 h 206689"/>
                <a:gd name="connsiteX38" fmla="*/ 23178 w 167262"/>
                <a:gd name="connsiteY38" fmla="*/ 153285 h 206689"/>
                <a:gd name="connsiteX39" fmla="*/ 23895 w 167262"/>
                <a:gd name="connsiteY39" fmla="*/ 156152 h 206689"/>
                <a:gd name="connsiteX40" fmla="*/ 11947 w 167262"/>
                <a:gd name="connsiteY40" fmla="*/ 199162 h 206689"/>
                <a:gd name="connsiteX41" fmla="*/ 30108 w 167262"/>
                <a:gd name="connsiteY41" fmla="*/ 199162 h 206689"/>
                <a:gd name="connsiteX42" fmla="*/ 37156 w 167262"/>
                <a:gd name="connsiteY42" fmla="*/ 166904 h 206689"/>
                <a:gd name="connsiteX43" fmla="*/ 33094 w 167262"/>
                <a:gd name="connsiteY43" fmla="*/ 125806 h 206689"/>
                <a:gd name="connsiteX44" fmla="*/ 34408 w 167262"/>
                <a:gd name="connsiteY44" fmla="*/ 123058 h 206689"/>
                <a:gd name="connsiteX45" fmla="*/ 49940 w 167262"/>
                <a:gd name="connsiteY45" fmla="*/ 112903 h 206689"/>
                <a:gd name="connsiteX46" fmla="*/ 52687 w 167262"/>
                <a:gd name="connsiteY46" fmla="*/ 112903 h 206689"/>
                <a:gd name="connsiteX47" fmla="*/ 54480 w 167262"/>
                <a:gd name="connsiteY47" fmla="*/ 114934 h 206689"/>
                <a:gd name="connsiteX48" fmla="*/ 61051 w 167262"/>
                <a:gd name="connsiteY48" fmla="*/ 141457 h 206689"/>
                <a:gd name="connsiteX49" fmla="*/ 77538 w 167262"/>
                <a:gd name="connsiteY49" fmla="*/ 146713 h 206689"/>
                <a:gd name="connsiteX50" fmla="*/ 79211 w 167262"/>
                <a:gd name="connsiteY50" fmla="*/ 148147 h 206689"/>
                <a:gd name="connsiteX51" fmla="*/ 112186 w 167262"/>
                <a:gd name="connsiteY51" fmla="*/ 206689 h 206689"/>
                <a:gd name="connsiteX52" fmla="*/ 116128 w 167262"/>
                <a:gd name="connsiteY52" fmla="*/ 143129 h 206689"/>
                <a:gd name="connsiteX53" fmla="*/ 97012 w 167262"/>
                <a:gd name="connsiteY53" fmla="*/ 133930 h 206689"/>
                <a:gd name="connsiteX54" fmla="*/ 95579 w 167262"/>
                <a:gd name="connsiteY54" fmla="*/ 132496 h 20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7262" h="206689">
                  <a:moveTo>
                    <a:pt x="95579" y="132496"/>
                  </a:moveTo>
                  <a:lnTo>
                    <a:pt x="73357" y="96654"/>
                  </a:lnTo>
                  <a:cubicBezTo>
                    <a:pt x="73063" y="95885"/>
                    <a:pt x="73063" y="95034"/>
                    <a:pt x="73357" y="94265"/>
                  </a:cubicBezTo>
                  <a:cubicBezTo>
                    <a:pt x="73628" y="93492"/>
                    <a:pt x="74184" y="92851"/>
                    <a:pt x="74910" y="92473"/>
                  </a:cubicBezTo>
                  <a:lnTo>
                    <a:pt x="89366" y="84826"/>
                  </a:lnTo>
                  <a:lnTo>
                    <a:pt x="98685" y="76941"/>
                  </a:lnTo>
                  <a:cubicBezTo>
                    <a:pt x="99298" y="76566"/>
                    <a:pt x="99998" y="76360"/>
                    <a:pt x="100716" y="76344"/>
                  </a:cubicBezTo>
                  <a:lnTo>
                    <a:pt x="118876" y="76344"/>
                  </a:lnTo>
                  <a:lnTo>
                    <a:pt x="122460" y="60454"/>
                  </a:lnTo>
                  <a:lnTo>
                    <a:pt x="76463" y="64874"/>
                  </a:lnTo>
                  <a:lnTo>
                    <a:pt x="63680" y="81481"/>
                  </a:lnTo>
                  <a:cubicBezTo>
                    <a:pt x="63091" y="82188"/>
                    <a:pt x="62209" y="82585"/>
                    <a:pt x="61290" y="82556"/>
                  </a:cubicBezTo>
                  <a:lnTo>
                    <a:pt x="49343" y="82556"/>
                  </a:lnTo>
                  <a:cubicBezTo>
                    <a:pt x="48333" y="82590"/>
                    <a:pt x="47380" y="82091"/>
                    <a:pt x="46833" y="81242"/>
                  </a:cubicBezTo>
                  <a:lnTo>
                    <a:pt x="32616" y="59856"/>
                  </a:lnTo>
                  <a:cubicBezTo>
                    <a:pt x="32324" y="59169"/>
                    <a:pt x="32324" y="58393"/>
                    <a:pt x="32616" y="57706"/>
                  </a:cubicBezTo>
                  <a:lnTo>
                    <a:pt x="37634" y="29391"/>
                  </a:lnTo>
                  <a:cubicBezTo>
                    <a:pt x="37876" y="27949"/>
                    <a:pt x="39162" y="26920"/>
                    <a:pt x="40621" y="27001"/>
                  </a:cubicBezTo>
                  <a:lnTo>
                    <a:pt x="40621" y="27001"/>
                  </a:lnTo>
                  <a:lnTo>
                    <a:pt x="116128" y="27001"/>
                  </a:lnTo>
                  <a:lnTo>
                    <a:pt x="117203" y="27001"/>
                  </a:lnTo>
                  <a:lnTo>
                    <a:pt x="133691" y="33094"/>
                  </a:lnTo>
                  <a:lnTo>
                    <a:pt x="154121" y="28316"/>
                  </a:lnTo>
                  <a:lnTo>
                    <a:pt x="167263" y="0"/>
                  </a:lnTo>
                  <a:lnTo>
                    <a:pt x="139545" y="13262"/>
                  </a:lnTo>
                  <a:lnTo>
                    <a:pt x="138231" y="13262"/>
                  </a:lnTo>
                  <a:lnTo>
                    <a:pt x="108363" y="13262"/>
                  </a:lnTo>
                  <a:lnTo>
                    <a:pt x="107526" y="13262"/>
                  </a:lnTo>
                  <a:lnTo>
                    <a:pt x="56750" y="717"/>
                  </a:lnTo>
                  <a:lnTo>
                    <a:pt x="50537" y="12664"/>
                  </a:lnTo>
                  <a:cubicBezTo>
                    <a:pt x="49833" y="13864"/>
                    <a:pt x="48418" y="14450"/>
                    <a:pt x="47073" y="14098"/>
                  </a:cubicBezTo>
                  <a:lnTo>
                    <a:pt x="39188" y="11589"/>
                  </a:lnTo>
                  <a:lnTo>
                    <a:pt x="29988" y="16965"/>
                  </a:lnTo>
                  <a:lnTo>
                    <a:pt x="11111" y="72282"/>
                  </a:lnTo>
                  <a:lnTo>
                    <a:pt x="15890" y="94384"/>
                  </a:lnTo>
                  <a:cubicBezTo>
                    <a:pt x="16184" y="95154"/>
                    <a:pt x="16184" y="96005"/>
                    <a:pt x="15890" y="96774"/>
                  </a:cubicBezTo>
                  <a:lnTo>
                    <a:pt x="0" y="117323"/>
                  </a:lnTo>
                  <a:lnTo>
                    <a:pt x="0" y="128315"/>
                  </a:lnTo>
                  <a:lnTo>
                    <a:pt x="23178" y="153285"/>
                  </a:lnTo>
                  <a:cubicBezTo>
                    <a:pt x="23885" y="154058"/>
                    <a:pt x="24155" y="155136"/>
                    <a:pt x="23895" y="156152"/>
                  </a:cubicBezTo>
                  <a:lnTo>
                    <a:pt x="11947" y="199162"/>
                  </a:lnTo>
                  <a:lnTo>
                    <a:pt x="30108" y="199162"/>
                  </a:lnTo>
                  <a:lnTo>
                    <a:pt x="37156" y="166904"/>
                  </a:lnTo>
                  <a:lnTo>
                    <a:pt x="33094" y="125806"/>
                  </a:lnTo>
                  <a:cubicBezTo>
                    <a:pt x="33022" y="124723"/>
                    <a:pt x="33521" y="123681"/>
                    <a:pt x="34408" y="123058"/>
                  </a:cubicBezTo>
                  <a:lnTo>
                    <a:pt x="49940" y="112903"/>
                  </a:lnTo>
                  <a:cubicBezTo>
                    <a:pt x="50796" y="112435"/>
                    <a:pt x="51831" y="112435"/>
                    <a:pt x="52687" y="112903"/>
                  </a:cubicBezTo>
                  <a:cubicBezTo>
                    <a:pt x="53544" y="113297"/>
                    <a:pt x="54195" y="114034"/>
                    <a:pt x="54480" y="114934"/>
                  </a:cubicBezTo>
                  <a:lnTo>
                    <a:pt x="61051" y="141457"/>
                  </a:lnTo>
                  <a:lnTo>
                    <a:pt x="77538" y="146713"/>
                  </a:lnTo>
                  <a:cubicBezTo>
                    <a:pt x="78264" y="146950"/>
                    <a:pt x="78866" y="147466"/>
                    <a:pt x="79211" y="148147"/>
                  </a:cubicBezTo>
                  <a:lnTo>
                    <a:pt x="112186" y="206689"/>
                  </a:lnTo>
                  <a:lnTo>
                    <a:pt x="116128" y="143129"/>
                  </a:lnTo>
                  <a:lnTo>
                    <a:pt x="97012" y="133930"/>
                  </a:lnTo>
                  <a:cubicBezTo>
                    <a:pt x="96411" y="133595"/>
                    <a:pt x="95914" y="133098"/>
                    <a:pt x="95579" y="13249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6" name="Полилиния: фигура 2174">
              <a:extLst>
                <a:ext uri="{FF2B5EF4-FFF2-40B4-BE49-F238E27FC236}">
                  <a16:creationId xmlns:a16="http://schemas.microsoft.com/office/drawing/2014/main" id="{B0147F85-8BFD-B6E6-68D8-B0574F30115C}"/>
                </a:ext>
              </a:extLst>
            </p:cNvPr>
            <p:cNvSpPr/>
            <p:nvPr/>
          </p:nvSpPr>
          <p:spPr>
            <a:xfrm>
              <a:off x="8889287" y="4799069"/>
              <a:ext cx="70847" cy="27359"/>
            </a:xfrm>
            <a:custGeom>
              <a:avLst/>
              <a:gdLst>
                <a:gd name="connsiteX0" fmla="*/ 49462 w 70847"/>
                <a:gd name="connsiteY0" fmla="*/ 15412 h 27359"/>
                <a:gd name="connsiteX1" fmla="*/ 49462 w 70847"/>
                <a:gd name="connsiteY1" fmla="*/ 15412 h 27359"/>
                <a:gd name="connsiteX2" fmla="*/ 51015 w 70847"/>
                <a:gd name="connsiteY2" fmla="*/ 15412 h 27359"/>
                <a:gd name="connsiteX3" fmla="*/ 70848 w 70847"/>
                <a:gd name="connsiteY3" fmla="*/ 27360 h 27359"/>
                <a:gd name="connsiteX4" fmla="*/ 66069 w 70847"/>
                <a:gd name="connsiteY4" fmla="*/ 7168 h 27359"/>
                <a:gd name="connsiteX5" fmla="*/ 44922 w 70847"/>
                <a:gd name="connsiteY5" fmla="*/ 0 h 27359"/>
                <a:gd name="connsiteX6" fmla="*/ 5496 w 70847"/>
                <a:gd name="connsiteY6" fmla="*/ 0 h 27359"/>
                <a:gd name="connsiteX7" fmla="*/ 0 w 70847"/>
                <a:gd name="connsiteY7" fmla="*/ 21266 h 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47" h="27359">
                  <a:moveTo>
                    <a:pt x="49462" y="15412"/>
                  </a:moveTo>
                  <a:lnTo>
                    <a:pt x="49462" y="15412"/>
                  </a:lnTo>
                  <a:cubicBezTo>
                    <a:pt x="49965" y="15239"/>
                    <a:pt x="50512" y="15239"/>
                    <a:pt x="51015" y="15412"/>
                  </a:cubicBezTo>
                  <a:lnTo>
                    <a:pt x="70848" y="27360"/>
                  </a:lnTo>
                  <a:lnTo>
                    <a:pt x="66069" y="7168"/>
                  </a:lnTo>
                  <a:lnTo>
                    <a:pt x="44922" y="0"/>
                  </a:lnTo>
                  <a:lnTo>
                    <a:pt x="5496" y="0"/>
                  </a:lnTo>
                  <a:lnTo>
                    <a:pt x="0" y="212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7" name="Полилиния: фигура 831">
              <a:extLst>
                <a:ext uri="{FF2B5EF4-FFF2-40B4-BE49-F238E27FC236}">
                  <a16:creationId xmlns:a16="http://schemas.microsoft.com/office/drawing/2014/main" id="{5CEA2F07-3515-1B65-4C4B-79869775434A}"/>
                </a:ext>
              </a:extLst>
            </p:cNvPr>
            <p:cNvSpPr/>
            <p:nvPr/>
          </p:nvSpPr>
          <p:spPr>
            <a:xfrm>
              <a:off x="8274238" y="4890107"/>
              <a:ext cx="244561" cy="74790"/>
            </a:xfrm>
            <a:custGeom>
              <a:avLst/>
              <a:gdLst>
                <a:gd name="connsiteX0" fmla="*/ 213021 w 244561"/>
                <a:gd name="connsiteY0" fmla="*/ 62126 h 74790"/>
                <a:gd name="connsiteX1" fmla="*/ 244562 w 244561"/>
                <a:gd name="connsiteY1" fmla="*/ 74790 h 74790"/>
                <a:gd name="connsiteX2" fmla="*/ 241814 w 244561"/>
                <a:gd name="connsiteY2" fmla="*/ 52807 h 74790"/>
                <a:gd name="connsiteX3" fmla="*/ 212185 w 244561"/>
                <a:gd name="connsiteY3" fmla="*/ 40860 h 74790"/>
                <a:gd name="connsiteX4" fmla="*/ 210393 w 244561"/>
                <a:gd name="connsiteY4" fmla="*/ 38829 h 74790"/>
                <a:gd name="connsiteX5" fmla="*/ 211229 w 244561"/>
                <a:gd name="connsiteY5" fmla="*/ 36081 h 74790"/>
                <a:gd name="connsiteX6" fmla="*/ 219473 w 244561"/>
                <a:gd name="connsiteY6" fmla="*/ 27240 h 74790"/>
                <a:gd name="connsiteX7" fmla="*/ 152448 w 244561"/>
                <a:gd name="connsiteY7" fmla="*/ 13979 h 74790"/>
                <a:gd name="connsiteX8" fmla="*/ 136319 w 244561"/>
                <a:gd name="connsiteY8" fmla="*/ 29032 h 74790"/>
                <a:gd name="connsiteX9" fmla="*/ 133929 w 244561"/>
                <a:gd name="connsiteY9" fmla="*/ 29868 h 74790"/>
                <a:gd name="connsiteX10" fmla="*/ 88530 w 244561"/>
                <a:gd name="connsiteY10" fmla="*/ 24970 h 74790"/>
                <a:gd name="connsiteX11" fmla="*/ 86379 w 244561"/>
                <a:gd name="connsiteY11" fmla="*/ 23656 h 74790"/>
                <a:gd name="connsiteX12" fmla="*/ 76224 w 244561"/>
                <a:gd name="connsiteY12" fmla="*/ 8602 h 74790"/>
                <a:gd name="connsiteX13" fmla="*/ 26642 w 244561"/>
                <a:gd name="connsiteY13" fmla="*/ 0 h 74790"/>
                <a:gd name="connsiteX14" fmla="*/ 0 w 244561"/>
                <a:gd name="connsiteY14" fmla="*/ 19594 h 74790"/>
                <a:gd name="connsiteX15" fmla="*/ 29271 w 244561"/>
                <a:gd name="connsiteY15" fmla="*/ 29749 h 74790"/>
                <a:gd name="connsiteX16" fmla="*/ 31182 w 244561"/>
                <a:gd name="connsiteY16" fmla="*/ 32975 h 74790"/>
                <a:gd name="connsiteX17" fmla="*/ 29868 w 244561"/>
                <a:gd name="connsiteY17" fmla="*/ 41338 h 74790"/>
                <a:gd name="connsiteX18" fmla="*/ 65710 w 244561"/>
                <a:gd name="connsiteY18" fmla="*/ 45878 h 74790"/>
                <a:gd name="connsiteX19" fmla="*/ 111827 w 244561"/>
                <a:gd name="connsiteY19" fmla="*/ 44444 h 74790"/>
                <a:gd name="connsiteX20" fmla="*/ 113261 w 244561"/>
                <a:gd name="connsiteY20" fmla="*/ 44444 h 74790"/>
                <a:gd name="connsiteX21" fmla="*/ 143965 w 244561"/>
                <a:gd name="connsiteY21" fmla="*/ 59378 h 74790"/>
                <a:gd name="connsiteX22" fmla="*/ 193188 w 244561"/>
                <a:gd name="connsiteY22" fmla="*/ 68458 h 74790"/>
                <a:gd name="connsiteX23" fmla="*/ 210512 w 244561"/>
                <a:gd name="connsiteY23" fmla="*/ 61887 h 74790"/>
                <a:gd name="connsiteX24" fmla="*/ 212663 w 244561"/>
                <a:gd name="connsiteY24" fmla="*/ 61887 h 7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4561" h="74790">
                  <a:moveTo>
                    <a:pt x="213021" y="62126"/>
                  </a:moveTo>
                  <a:lnTo>
                    <a:pt x="244562" y="74790"/>
                  </a:lnTo>
                  <a:lnTo>
                    <a:pt x="241814" y="52807"/>
                  </a:lnTo>
                  <a:lnTo>
                    <a:pt x="212185" y="40860"/>
                  </a:lnTo>
                  <a:cubicBezTo>
                    <a:pt x="211308" y="40493"/>
                    <a:pt x="210648" y="39744"/>
                    <a:pt x="210393" y="38829"/>
                  </a:cubicBezTo>
                  <a:cubicBezTo>
                    <a:pt x="210244" y="37834"/>
                    <a:pt x="210551" y="36825"/>
                    <a:pt x="211229" y="36081"/>
                  </a:cubicBezTo>
                  <a:lnTo>
                    <a:pt x="219473" y="27240"/>
                  </a:lnTo>
                  <a:lnTo>
                    <a:pt x="152448" y="13979"/>
                  </a:lnTo>
                  <a:lnTo>
                    <a:pt x="136319" y="29032"/>
                  </a:lnTo>
                  <a:cubicBezTo>
                    <a:pt x="135677" y="29637"/>
                    <a:pt x="134809" y="29941"/>
                    <a:pt x="133929" y="29868"/>
                  </a:cubicBezTo>
                  <a:lnTo>
                    <a:pt x="88530" y="24970"/>
                  </a:lnTo>
                  <a:cubicBezTo>
                    <a:pt x="87664" y="24842"/>
                    <a:pt x="86888" y="24367"/>
                    <a:pt x="86379" y="23656"/>
                  </a:cubicBezTo>
                  <a:lnTo>
                    <a:pt x="76224" y="8602"/>
                  </a:lnTo>
                  <a:lnTo>
                    <a:pt x="26642" y="0"/>
                  </a:lnTo>
                  <a:lnTo>
                    <a:pt x="0" y="19594"/>
                  </a:lnTo>
                  <a:lnTo>
                    <a:pt x="29271" y="29749"/>
                  </a:lnTo>
                  <a:cubicBezTo>
                    <a:pt x="30620" y="30201"/>
                    <a:pt x="31434" y="31574"/>
                    <a:pt x="31182" y="32975"/>
                  </a:cubicBezTo>
                  <a:lnTo>
                    <a:pt x="29868" y="41338"/>
                  </a:lnTo>
                  <a:lnTo>
                    <a:pt x="65710" y="45878"/>
                  </a:lnTo>
                  <a:lnTo>
                    <a:pt x="111827" y="44444"/>
                  </a:lnTo>
                  <a:cubicBezTo>
                    <a:pt x="112297" y="44317"/>
                    <a:pt x="112791" y="44317"/>
                    <a:pt x="113261" y="44444"/>
                  </a:cubicBezTo>
                  <a:lnTo>
                    <a:pt x="143965" y="59378"/>
                  </a:lnTo>
                  <a:lnTo>
                    <a:pt x="193188" y="68458"/>
                  </a:lnTo>
                  <a:lnTo>
                    <a:pt x="210512" y="61887"/>
                  </a:lnTo>
                  <a:cubicBezTo>
                    <a:pt x="211193" y="61564"/>
                    <a:pt x="211982" y="61564"/>
                    <a:pt x="212663" y="618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8" name="Полилиния: фигура 832">
              <a:extLst>
                <a:ext uri="{FF2B5EF4-FFF2-40B4-BE49-F238E27FC236}">
                  <a16:creationId xmlns:a16="http://schemas.microsoft.com/office/drawing/2014/main" id="{9090717A-D64A-FD3F-A0EB-C6CA8B3D03F5}"/>
                </a:ext>
              </a:extLst>
            </p:cNvPr>
            <p:cNvSpPr/>
            <p:nvPr/>
          </p:nvSpPr>
          <p:spPr>
            <a:xfrm>
              <a:off x="8671965" y="4952472"/>
              <a:ext cx="77060" cy="21147"/>
            </a:xfrm>
            <a:custGeom>
              <a:avLst/>
              <a:gdLst>
                <a:gd name="connsiteX0" fmla="*/ 43608 w 77060"/>
                <a:gd name="connsiteY0" fmla="*/ 8363 h 21147"/>
                <a:gd name="connsiteX1" fmla="*/ 42652 w 77060"/>
                <a:gd name="connsiteY1" fmla="*/ 8363 h 21147"/>
                <a:gd name="connsiteX2" fmla="*/ 6810 w 77060"/>
                <a:gd name="connsiteY2" fmla="*/ 5137 h 21147"/>
                <a:gd name="connsiteX3" fmla="*/ 0 w 77060"/>
                <a:gd name="connsiteY3" fmla="*/ 17085 h 21147"/>
                <a:gd name="connsiteX4" fmla="*/ 28554 w 77060"/>
                <a:gd name="connsiteY4" fmla="*/ 21147 h 21147"/>
                <a:gd name="connsiteX5" fmla="*/ 63680 w 77060"/>
                <a:gd name="connsiteY5" fmla="*/ 21147 h 21147"/>
                <a:gd name="connsiteX6" fmla="*/ 77061 w 77060"/>
                <a:gd name="connsiteY6" fmla="*/ 0 h 2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60" h="21147">
                  <a:moveTo>
                    <a:pt x="43608" y="8363"/>
                  </a:moveTo>
                  <a:lnTo>
                    <a:pt x="42652" y="8363"/>
                  </a:lnTo>
                  <a:lnTo>
                    <a:pt x="6810" y="5137"/>
                  </a:lnTo>
                  <a:lnTo>
                    <a:pt x="0" y="17085"/>
                  </a:lnTo>
                  <a:lnTo>
                    <a:pt x="28554" y="21147"/>
                  </a:lnTo>
                  <a:lnTo>
                    <a:pt x="63680" y="21147"/>
                  </a:lnTo>
                  <a:lnTo>
                    <a:pt x="7706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69" name="Полилиния: фигура 833">
              <a:extLst>
                <a:ext uri="{FF2B5EF4-FFF2-40B4-BE49-F238E27FC236}">
                  <a16:creationId xmlns:a16="http://schemas.microsoft.com/office/drawing/2014/main" id="{A3F361DB-F39C-7A19-FE1F-D15C9C04962F}"/>
                </a:ext>
              </a:extLst>
            </p:cNvPr>
            <p:cNvSpPr/>
            <p:nvPr/>
          </p:nvSpPr>
          <p:spPr>
            <a:xfrm>
              <a:off x="8595741" y="4954264"/>
              <a:ext cx="51732" cy="25328"/>
            </a:xfrm>
            <a:custGeom>
              <a:avLst/>
              <a:gdLst>
                <a:gd name="connsiteX0" fmla="*/ 20430 w 51732"/>
                <a:gd name="connsiteY0" fmla="*/ 6332 h 25328"/>
                <a:gd name="connsiteX1" fmla="*/ 18757 w 51732"/>
                <a:gd name="connsiteY1" fmla="*/ 6332 h 25328"/>
                <a:gd name="connsiteX2" fmla="*/ 2032 w 51732"/>
                <a:gd name="connsiteY2" fmla="*/ 598 h 25328"/>
                <a:gd name="connsiteX3" fmla="*/ 0 w 51732"/>
                <a:gd name="connsiteY3" fmla="*/ 25329 h 25328"/>
                <a:gd name="connsiteX4" fmla="*/ 51732 w 51732"/>
                <a:gd name="connsiteY4" fmla="*/ 14457 h 25328"/>
                <a:gd name="connsiteX5" fmla="*/ 46117 w 51732"/>
                <a:gd name="connsiteY5" fmla="*/ 0 h 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2" h="25328">
                  <a:moveTo>
                    <a:pt x="20430" y="6332"/>
                  </a:moveTo>
                  <a:cubicBezTo>
                    <a:pt x="19886" y="6506"/>
                    <a:pt x="19301" y="6506"/>
                    <a:pt x="18757" y="6332"/>
                  </a:cubicBezTo>
                  <a:lnTo>
                    <a:pt x="2032" y="598"/>
                  </a:lnTo>
                  <a:lnTo>
                    <a:pt x="0" y="25329"/>
                  </a:lnTo>
                  <a:lnTo>
                    <a:pt x="51732" y="14457"/>
                  </a:lnTo>
                  <a:lnTo>
                    <a:pt x="461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0" name="Полилиния: фигура 834">
              <a:extLst>
                <a:ext uri="{FF2B5EF4-FFF2-40B4-BE49-F238E27FC236}">
                  <a16:creationId xmlns:a16="http://schemas.microsoft.com/office/drawing/2014/main" id="{7A78B7CE-9C45-A403-C855-135144DB6DF2}"/>
                </a:ext>
              </a:extLst>
            </p:cNvPr>
            <p:cNvSpPr/>
            <p:nvPr/>
          </p:nvSpPr>
          <p:spPr>
            <a:xfrm>
              <a:off x="8650819" y="4993930"/>
              <a:ext cx="43010" cy="26523"/>
            </a:xfrm>
            <a:custGeom>
              <a:avLst/>
              <a:gdLst>
                <a:gd name="connsiteX0" fmla="*/ 23895 w 43010"/>
                <a:gd name="connsiteY0" fmla="*/ 0 h 26523"/>
                <a:gd name="connsiteX1" fmla="*/ 0 w 43010"/>
                <a:gd name="connsiteY1" fmla="*/ 2150 h 26523"/>
                <a:gd name="connsiteX2" fmla="*/ 31780 w 43010"/>
                <a:gd name="connsiteY2" fmla="*/ 26523 h 26523"/>
                <a:gd name="connsiteX3" fmla="*/ 43010 w 43010"/>
                <a:gd name="connsiteY3" fmla="*/ 9797 h 26523"/>
                <a:gd name="connsiteX4" fmla="*/ 23895 w 43010"/>
                <a:gd name="connsiteY4" fmla="*/ 0 h 2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0" h="26523">
                  <a:moveTo>
                    <a:pt x="23895" y="0"/>
                  </a:moveTo>
                  <a:lnTo>
                    <a:pt x="0" y="2150"/>
                  </a:lnTo>
                  <a:lnTo>
                    <a:pt x="31780" y="26523"/>
                  </a:lnTo>
                  <a:lnTo>
                    <a:pt x="43010" y="9797"/>
                  </a:lnTo>
                  <a:lnTo>
                    <a:pt x="2389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1" name="Полилиния: фигура 835">
              <a:extLst>
                <a:ext uri="{FF2B5EF4-FFF2-40B4-BE49-F238E27FC236}">
                  <a16:creationId xmlns:a16="http://schemas.microsoft.com/office/drawing/2014/main" id="{86959534-645B-B214-6D6A-A8F28BEB4313}"/>
                </a:ext>
              </a:extLst>
            </p:cNvPr>
            <p:cNvSpPr/>
            <p:nvPr/>
          </p:nvSpPr>
          <p:spPr>
            <a:xfrm>
              <a:off x="8542456" y="4948052"/>
              <a:ext cx="28912" cy="24253"/>
            </a:xfrm>
            <a:custGeom>
              <a:avLst/>
              <a:gdLst>
                <a:gd name="connsiteX0" fmla="*/ 28912 w 28912"/>
                <a:gd name="connsiteY0" fmla="*/ 3106 h 24253"/>
                <a:gd name="connsiteX1" fmla="*/ 0 w 28912"/>
                <a:gd name="connsiteY1" fmla="*/ 0 h 24253"/>
                <a:gd name="connsiteX2" fmla="*/ 0 w 28912"/>
                <a:gd name="connsiteY2" fmla="*/ 15173 h 24253"/>
                <a:gd name="connsiteX3" fmla="*/ 24970 w 28912"/>
                <a:gd name="connsiteY3" fmla="*/ 24253 h 24253"/>
                <a:gd name="connsiteX4" fmla="*/ 28912 w 28912"/>
                <a:gd name="connsiteY4" fmla="*/ 3106 h 2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 h="24253">
                  <a:moveTo>
                    <a:pt x="28912" y="3106"/>
                  </a:moveTo>
                  <a:lnTo>
                    <a:pt x="0" y="0"/>
                  </a:lnTo>
                  <a:lnTo>
                    <a:pt x="0" y="15173"/>
                  </a:lnTo>
                  <a:lnTo>
                    <a:pt x="24970" y="24253"/>
                  </a:lnTo>
                  <a:lnTo>
                    <a:pt x="28912" y="310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2" name="Полилиния: фигура 836">
              <a:extLst>
                <a:ext uri="{FF2B5EF4-FFF2-40B4-BE49-F238E27FC236}">
                  <a16:creationId xmlns:a16="http://schemas.microsoft.com/office/drawing/2014/main" id="{86CD6E24-3B5A-2410-0543-B0C4D6CEA92A}"/>
                </a:ext>
              </a:extLst>
            </p:cNvPr>
            <p:cNvSpPr/>
            <p:nvPr/>
          </p:nvSpPr>
          <p:spPr>
            <a:xfrm>
              <a:off x="8768858" y="4962269"/>
              <a:ext cx="93308" cy="49342"/>
            </a:xfrm>
            <a:custGeom>
              <a:avLst/>
              <a:gdLst>
                <a:gd name="connsiteX0" fmla="*/ 20669 w 93308"/>
                <a:gd name="connsiteY0" fmla="*/ 45041 h 49342"/>
                <a:gd name="connsiteX1" fmla="*/ 38231 w 93308"/>
                <a:gd name="connsiteY1" fmla="*/ 25328 h 49342"/>
                <a:gd name="connsiteX2" fmla="*/ 39784 w 93308"/>
                <a:gd name="connsiteY2" fmla="*/ 24373 h 49342"/>
                <a:gd name="connsiteX3" fmla="*/ 79449 w 93308"/>
                <a:gd name="connsiteY3" fmla="*/ 16726 h 49342"/>
                <a:gd name="connsiteX4" fmla="*/ 93309 w 93308"/>
                <a:gd name="connsiteY4" fmla="*/ 0 h 49342"/>
                <a:gd name="connsiteX5" fmla="*/ 42891 w 93308"/>
                <a:gd name="connsiteY5" fmla="*/ 5854 h 49342"/>
                <a:gd name="connsiteX6" fmla="*/ 3942 w 93308"/>
                <a:gd name="connsiteY6" fmla="*/ 33930 h 49342"/>
                <a:gd name="connsiteX7" fmla="*/ 0 w 93308"/>
                <a:gd name="connsiteY7" fmla="*/ 49343 h 4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08" h="49342">
                  <a:moveTo>
                    <a:pt x="20669" y="45041"/>
                  </a:moveTo>
                  <a:lnTo>
                    <a:pt x="38231" y="25328"/>
                  </a:lnTo>
                  <a:cubicBezTo>
                    <a:pt x="38618" y="24835"/>
                    <a:pt x="39169" y="24496"/>
                    <a:pt x="39784" y="24373"/>
                  </a:cubicBezTo>
                  <a:lnTo>
                    <a:pt x="79449" y="16726"/>
                  </a:lnTo>
                  <a:lnTo>
                    <a:pt x="93309" y="0"/>
                  </a:lnTo>
                  <a:lnTo>
                    <a:pt x="42891" y="5854"/>
                  </a:lnTo>
                  <a:lnTo>
                    <a:pt x="3942" y="33930"/>
                  </a:lnTo>
                  <a:lnTo>
                    <a:pt x="0" y="4934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3" name="Полилиния: фигура 837">
              <a:extLst>
                <a:ext uri="{FF2B5EF4-FFF2-40B4-BE49-F238E27FC236}">
                  <a16:creationId xmlns:a16="http://schemas.microsoft.com/office/drawing/2014/main" id="{BECD5FB0-F6D3-B88E-2F26-67BFBCBD4BCB}"/>
                </a:ext>
              </a:extLst>
            </p:cNvPr>
            <p:cNvSpPr/>
            <p:nvPr/>
          </p:nvSpPr>
          <p:spPr>
            <a:xfrm>
              <a:off x="8948666" y="5032997"/>
              <a:ext cx="24491" cy="20071"/>
            </a:xfrm>
            <a:custGeom>
              <a:avLst/>
              <a:gdLst>
                <a:gd name="connsiteX0" fmla="*/ 12664 w 24491"/>
                <a:gd name="connsiteY0" fmla="*/ 20072 h 20071"/>
                <a:gd name="connsiteX1" fmla="*/ 24492 w 24491"/>
                <a:gd name="connsiteY1" fmla="*/ 2031 h 20071"/>
                <a:gd name="connsiteX2" fmla="*/ 0 w 24491"/>
                <a:gd name="connsiteY2" fmla="*/ 0 h 20071"/>
                <a:gd name="connsiteX3" fmla="*/ 12664 w 24491"/>
                <a:gd name="connsiteY3" fmla="*/ 20072 h 20071"/>
              </a:gdLst>
              <a:ahLst/>
              <a:cxnLst>
                <a:cxn ang="0">
                  <a:pos x="connsiteX0" y="connsiteY0"/>
                </a:cxn>
                <a:cxn ang="0">
                  <a:pos x="connsiteX1" y="connsiteY1"/>
                </a:cxn>
                <a:cxn ang="0">
                  <a:pos x="connsiteX2" y="connsiteY2"/>
                </a:cxn>
                <a:cxn ang="0">
                  <a:pos x="connsiteX3" y="connsiteY3"/>
                </a:cxn>
              </a:cxnLst>
              <a:rect l="l" t="t" r="r" b="b"/>
              <a:pathLst>
                <a:path w="24491" h="20071">
                  <a:moveTo>
                    <a:pt x="12664" y="20072"/>
                  </a:moveTo>
                  <a:lnTo>
                    <a:pt x="24492" y="2031"/>
                  </a:lnTo>
                  <a:lnTo>
                    <a:pt x="0" y="0"/>
                  </a:lnTo>
                  <a:lnTo>
                    <a:pt x="12664" y="200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4" name="Полилиния: фигура 838">
              <a:extLst>
                <a:ext uri="{FF2B5EF4-FFF2-40B4-BE49-F238E27FC236}">
                  <a16:creationId xmlns:a16="http://schemas.microsoft.com/office/drawing/2014/main" id="{0490A485-7BBE-7F6A-AE4F-0F3642EBC1C6}"/>
                </a:ext>
              </a:extLst>
            </p:cNvPr>
            <p:cNvSpPr/>
            <p:nvPr/>
          </p:nvSpPr>
          <p:spPr>
            <a:xfrm>
              <a:off x="8481883" y="5033356"/>
              <a:ext cx="1097124" cy="878249"/>
            </a:xfrm>
            <a:custGeom>
              <a:avLst/>
              <a:gdLst>
                <a:gd name="connsiteX0" fmla="*/ 1084938 w 1097124"/>
                <a:gd name="connsiteY0" fmla="*/ 499040 h 878249"/>
                <a:gd name="connsiteX1" fmla="*/ 1084938 w 1097124"/>
                <a:gd name="connsiteY1" fmla="*/ 497248 h 878249"/>
                <a:gd name="connsiteX2" fmla="*/ 1089359 w 1097124"/>
                <a:gd name="connsiteY2" fmla="*/ 456030 h 878249"/>
                <a:gd name="connsiteX3" fmla="*/ 1082788 w 1097124"/>
                <a:gd name="connsiteY3" fmla="*/ 437273 h 878249"/>
                <a:gd name="connsiteX4" fmla="*/ 1074066 w 1097124"/>
                <a:gd name="connsiteY4" fmla="*/ 433569 h 878249"/>
                <a:gd name="connsiteX5" fmla="*/ 1072632 w 1097124"/>
                <a:gd name="connsiteY5" fmla="*/ 432374 h 878249"/>
                <a:gd name="connsiteX6" fmla="*/ 1054234 w 1097124"/>
                <a:gd name="connsiteY6" fmla="*/ 402984 h 878249"/>
                <a:gd name="connsiteX7" fmla="*/ 1021259 w 1097124"/>
                <a:gd name="connsiteY7" fmla="*/ 382195 h 878249"/>
                <a:gd name="connsiteX8" fmla="*/ 1019945 w 1097124"/>
                <a:gd name="connsiteY8" fmla="*/ 379209 h 878249"/>
                <a:gd name="connsiteX9" fmla="*/ 1023768 w 1097124"/>
                <a:gd name="connsiteY9" fmla="*/ 350654 h 878249"/>
                <a:gd name="connsiteX10" fmla="*/ 1013254 w 1097124"/>
                <a:gd name="connsiteY10" fmla="*/ 344203 h 878249"/>
                <a:gd name="connsiteX11" fmla="*/ 1001307 w 1097124"/>
                <a:gd name="connsiteY11" fmla="*/ 347787 h 878249"/>
                <a:gd name="connsiteX12" fmla="*/ 997723 w 1097124"/>
                <a:gd name="connsiteY12" fmla="*/ 345995 h 878249"/>
                <a:gd name="connsiteX13" fmla="*/ 980638 w 1097124"/>
                <a:gd name="connsiteY13" fmla="*/ 304777 h 878249"/>
                <a:gd name="connsiteX14" fmla="*/ 967138 w 1097124"/>
                <a:gd name="connsiteY14" fmla="*/ 293427 h 878249"/>
                <a:gd name="connsiteX15" fmla="*/ 966182 w 1097124"/>
                <a:gd name="connsiteY15" fmla="*/ 290440 h 878249"/>
                <a:gd name="connsiteX16" fmla="*/ 968452 w 1097124"/>
                <a:gd name="connsiteY16" fmla="*/ 279807 h 878249"/>
                <a:gd name="connsiteX17" fmla="*/ 944557 w 1097124"/>
                <a:gd name="connsiteY17" fmla="*/ 267859 h 878249"/>
                <a:gd name="connsiteX18" fmla="*/ 943004 w 1097124"/>
                <a:gd name="connsiteY18" fmla="*/ 266067 h 878249"/>
                <a:gd name="connsiteX19" fmla="*/ 938583 w 1097124"/>
                <a:gd name="connsiteY19" fmla="*/ 253403 h 878249"/>
                <a:gd name="connsiteX20" fmla="*/ 927592 w 1097124"/>
                <a:gd name="connsiteY20" fmla="*/ 255195 h 878249"/>
                <a:gd name="connsiteX21" fmla="*/ 925442 w 1097124"/>
                <a:gd name="connsiteY21" fmla="*/ 255195 h 878249"/>
                <a:gd name="connsiteX22" fmla="*/ 902264 w 1097124"/>
                <a:gd name="connsiteY22" fmla="*/ 239305 h 878249"/>
                <a:gd name="connsiteX23" fmla="*/ 901069 w 1097124"/>
                <a:gd name="connsiteY23" fmla="*/ 237274 h 878249"/>
                <a:gd name="connsiteX24" fmla="*/ 891630 w 1097124"/>
                <a:gd name="connsiteY24" fmla="*/ 178613 h 878249"/>
                <a:gd name="connsiteX25" fmla="*/ 877891 w 1097124"/>
                <a:gd name="connsiteY25" fmla="*/ 166665 h 878249"/>
                <a:gd name="connsiteX26" fmla="*/ 876935 w 1097124"/>
                <a:gd name="connsiteY26" fmla="*/ 164515 h 878249"/>
                <a:gd name="connsiteX27" fmla="*/ 876099 w 1097124"/>
                <a:gd name="connsiteY27" fmla="*/ 121385 h 878249"/>
                <a:gd name="connsiteX28" fmla="*/ 854593 w 1097124"/>
                <a:gd name="connsiteY28" fmla="*/ 99163 h 878249"/>
                <a:gd name="connsiteX29" fmla="*/ 835119 w 1097124"/>
                <a:gd name="connsiteY29" fmla="*/ 99163 h 878249"/>
                <a:gd name="connsiteX30" fmla="*/ 832252 w 1097124"/>
                <a:gd name="connsiteY30" fmla="*/ 96654 h 878249"/>
                <a:gd name="connsiteX31" fmla="*/ 826875 w 1097124"/>
                <a:gd name="connsiteY31" fmla="*/ 65113 h 878249"/>
                <a:gd name="connsiteX32" fmla="*/ 820304 w 1097124"/>
                <a:gd name="connsiteY32" fmla="*/ 63082 h 878249"/>
                <a:gd name="connsiteX33" fmla="*/ 818274 w 1097124"/>
                <a:gd name="connsiteY33" fmla="*/ 61051 h 878249"/>
                <a:gd name="connsiteX34" fmla="*/ 800233 w 1097124"/>
                <a:gd name="connsiteY34" fmla="*/ 0 h 878249"/>
                <a:gd name="connsiteX35" fmla="*/ 793542 w 1097124"/>
                <a:gd name="connsiteY35" fmla="*/ 4779 h 878249"/>
                <a:gd name="connsiteX36" fmla="*/ 781595 w 1097124"/>
                <a:gd name="connsiteY36" fmla="*/ 43010 h 878249"/>
                <a:gd name="connsiteX37" fmla="*/ 790675 w 1097124"/>
                <a:gd name="connsiteY37" fmla="*/ 54360 h 878249"/>
                <a:gd name="connsiteX38" fmla="*/ 790675 w 1097124"/>
                <a:gd name="connsiteY38" fmla="*/ 58422 h 878249"/>
                <a:gd name="connsiteX39" fmla="*/ 778728 w 1097124"/>
                <a:gd name="connsiteY39" fmla="*/ 68936 h 878249"/>
                <a:gd name="connsiteX40" fmla="*/ 775382 w 1097124"/>
                <a:gd name="connsiteY40" fmla="*/ 87215 h 878249"/>
                <a:gd name="connsiteX41" fmla="*/ 782551 w 1097124"/>
                <a:gd name="connsiteY41" fmla="*/ 128075 h 878249"/>
                <a:gd name="connsiteX42" fmla="*/ 782551 w 1097124"/>
                <a:gd name="connsiteY42" fmla="*/ 129628 h 878249"/>
                <a:gd name="connsiteX43" fmla="*/ 758656 w 1097124"/>
                <a:gd name="connsiteY43" fmla="*/ 193905 h 878249"/>
                <a:gd name="connsiteX44" fmla="*/ 757103 w 1097124"/>
                <a:gd name="connsiteY44" fmla="*/ 195458 h 878249"/>
                <a:gd name="connsiteX45" fmla="*/ 736673 w 1097124"/>
                <a:gd name="connsiteY45" fmla="*/ 205494 h 878249"/>
                <a:gd name="connsiteX46" fmla="*/ 733567 w 1097124"/>
                <a:gd name="connsiteY46" fmla="*/ 205494 h 878249"/>
                <a:gd name="connsiteX47" fmla="*/ 710389 w 1097124"/>
                <a:gd name="connsiteY47" fmla="*/ 188648 h 878249"/>
                <a:gd name="connsiteX48" fmla="*/ 709194 w 1097124"/>
                <a:gd name="connsiteY48" fmla="*/ 186617 h 878249"/>
                <a:gd name="connsiteX49" fmla="*/ 707641 w 1097124"/>
                <a:gd name="connsiteY49" fmla="*/ 171444 h 878249"/>
                <a:gd name="connsiteX50" fmla="*/ 689003 w 1097124"/>
                <a:gd name="connsiteY50" fmla="*/ 175626 h 878249"/>
                <a:gd name="connsiteX51" fmla="*/ 687092 w 1097124"/>
                <a:gd name="connsiteY51" fmla="*/ 175626 h 878249"/>
                <a:gd name="connsiteX52" fmla="*/ 641453 w 1097124"/>
                <a:gd name="connsiteY52" fmla="*/ 152567 h 878249"/>
                <a:gd name="connsiteX53" fmla="*/ 640617 w 1097124"/>
                <a:gd name="connsiteY53" fmla="*/ 151970 h 878249"/>
                <a:gd name="connsiteX54" fmla="*/ 627236 w 1097124"/>
                <a:gd name="connsiteY54" fmla="*/ 136797 h 878249"/>
                <a:gd name="connsiteX55" fmla="*/ 607164 w 1097124"/>
                <a:gd name="connsiteY55" fmla="*/ 124013 h 878249"/>
                <a:gd name="connsiteX56" fmla="*/ 605850 w 1097124"/>
                <a:gd name="connsiteY56" fmla="*/ 120787 h 878249"/>
                <a:gd name="connsiteX57" fmla="*/ 616244 w 1097124"/>
                <a:gd name="connsiteY57" fmla="*/ 79450 h 878249"/>
                <a:gd name="connsiteX58" fmla="*/ 616244 w 1097124"/>
                <a:gd name="connsiteY58" fmla="*/ 78255 h 878249"/>
                <a:gd name="connsiteX59" fmla="*/ 629506 w 1097124"/>
                <a:gd name="connsiteY59" fmla="*/ 62843 h 878249"/>
                <a:gd name="connsiteX60" fmla="*/ 631776 w 1097124"/>
                <a:gd name="connsiteY60" fmla="*/ 61768 h 878249"/>
                <a:gd name="connsiteX61" fmla="*/ 634165 w 1097124"/>
                <a:gd name="connsiteY61" fmla="*/ 62962 h 878249"/>
                <a:gd name="connsiteX62" fmla="*/ 639541 w 1097124"/>
                <a:gd name="connsiteY62" fmla="*/ 70011 h 878249"/>
                <a:gd name="connsiteX63" fmla="*/ 645037 w 1097124"/>
                <a:gd name="connsiteY63" fmla="*/ 67144 h 878249"/>
                <a:gd name="connsiteX64" fmla="*/ 646829 w 1097124"/>
                <a:gd name="connsiteY64" fmla="*/ 45758 h 878249"/>
                <a:gd name="connsiteX65" fmla="*/ 634882 w 1097124"/>
                <a:gd name="connsiteY65" fmla="*/ 37395 h 878249"/>
                <a:gd name="connsiteX66" fmla="*/ 632612 w 1097124"/>
                <a:gd name="connsiteY66" fmla="*/ 44444 h 878249"/>
                <a:gd name="connsiteX67" fmla="*/ 629506 w 1097124"/>
                <a:gd name="connsiteY67" fmla="*/ 46475 h 878249"/>
                <a:gd name="connsiteX68" fmla="*/ 572756 w 1097124"/>
                <a:gd name="connsiteY68" fmla="*/ 40860 h 878249"/>
                <a:gd name="connsiteX69" fmla="*/ 570486 w 1097124"/>
                <a:gd name="connsiteY69" fmla="*/ 39426 h 878249"/>
                <a:gd name="connsiteX70" fmla="*/ 564512 w 1097124"/>
                <a:gd name="connsiteY70" fmla="*/ 29510 h 878249"/>
                <a:gd name="connsiteX71" fmla="*/ 556029 w 1097124"/>
                <a:gd name="connsiteY71" fmla="*/ 32736 h 878249"/>
                <a:gd name="connsiteX72" fmla="*/ 552684 w 1097124"/>
                <a:gd name="connsiteY72" fmla="*/ 31780 h 878249"/>
                <a:gd name="connsiteX73" fmla="*/ 536794 w 1097124"/>
                <a:gd name="connsiteY73" fmla="*/ 13381 h 878249"/>
                <a:gd name="connsiteX74" fmla="*/ 519112 w 1097124"/>
                <a:gd name="connsiteY74" fmla="*/ 7766 h 878249"/>
                <a:gd name="connsiteX75" fmla="*/ 511346 w 1097124"/>
                <a:gd name="connsiteY75" fmla="*/ 16368 h 878249"/>
                <a:gd name="connsiteX76" fmla="*/ 522457 w 1097124"/>
                <a:gd name="connsiteY76" fmla="*/ 18399 h 878249"/>
                <a:gd name="connsiteX77" fmla="*/ 524488 w 1097124"/>
                <a:gd name="connsiteY77" fmla="*/ 19713 h 878249"/>
                <a:gd name="connsiteX78" fmla="*/ 535121 w 1097124"/>
                <a:gd name="connsiteY78" fmla="*/ 36200 h 878249"/>
                <a:gd name="connsiteX79" fmla="*/ 535121 w 1097124"/>
                <a:gd name="connsiteY79" fmla="*/ 39426 h 878249"/>
                <a:gd name="connsiteX80" fmla="*/ 532374 w 1097124"/>
                <a:gd name="connsiteY80" fmla="*/ 40860 h 878249"/>
                <a:gd name="connsiteX81" fmla="*/ 495576 w 1097124"/>
                <a:gd name="connsiteY81" fmla="*/ 38351 h 878249"/>
                <a:gd name="connsiteX82" fmla="*/ 488766 w 1097124"/>
                <a:gd name="connsiteY82" fmla="*/ 39904 h 878249"/>
                <a:gd name="connsiteX83" fmla="*/ 470725 w 1097124"/>
                <a:gd name="connsiteY83" fmla="*/ 75149 h 878249"/>
                <a:gd name="connsiteX84" fmla="*/ 468814 w 1097124"/>
                <a:gd name="connsiteY84" fmla="*/ 76582 h 878249"/>
                <a:gd name="connsiteX85" fmla="*/ 456866 w 1097124"/>
                <a:gd name="connsiteY85" fmla="*/ 79689 h 878249"/>
                <a:gd name="connsiteX86" fmla="*/ 452087 w 1097124"/>
                <a:gd name="connsiteY86" fmla="*/ 103583 h 878249"/>
                <a:gd name="connsiteX87" fmla="*/ 458300 w 1097124"/>
                <a:gd name="connsiteY87" fmla="*/ 131660 h 878249"/>
                <a:gd name="connsiteX88" fmla="*/ 457224 w 1097124"/>
                <a:gd name="connsiteY88" fmla="*/ 134646 h 878249"/>
                <a:gd name="connsiteX89" fmla="*/ 453998 w 1097124"/>
                <a:gd name="connsiteY89" fmla="*/ 134646 h 878249"/>
                <a:gd name="connsiteX90" fmla="*/ 430104 w 1097124"/>
                <a:gd name="connsiteY90" fmla="*/ 121385 h 878249"/>
                <a:gd name="connsiteX91" fmla="*/ 407404 w 1097124"/>
                <a:gd name="connsiteY91" fmla="*/ 136677 h 878249"/>
                <a:gd name="connsiteX92" fmla="*/ 403159 w 1097124"/>
                <a:gd name="connsiteY92" fmla="*/ 135548 h 878249"/>
                <a:gd name="connsiteX93" fmla="*/ 402745 w 1097124"/>
                <a:gd name="connsiteY93" fmla="*/ 133810 h 878249"/>
                <a:gd name="connsiteX94" fmla="*/ 405851 w 1097124"/>
                <a:gd name="connsiteY94" fmla="*/ 110991 h 878249"/>
                <a:gd name="connsiteX95" fmla="*/ 388169 w 1097124"/>
                <a:gd name="connsiteY95" fmla="*/ 93786 h 878249"/>
                <a:gd name="connsiteX96" fmla="*/ 353283 w 1097124"/>
                <a:gd name="connsiteY96" fmla="*/ 92353 h 878249"/>
                <a:gd name="connsiteX97" fmla="*/ 338229 w 1097124"/>
                <a:gd name="connsiteY97" fmla="*/ 126881 h 878249"/>
                <a:gd name="connsiteX98" fmla="*/ 335601 w 1097124"/>
                <a:gd name="connsiteY98" fmla="*/ 128673 h 878249"/>
                <a:gd name="connsiteX99" fmla="*/ 324609 w 1097124"/>
                <a:gd name="connsiteY99" fmla="*/ 128673 h 878249"/>
                <a:gd name="connsiteX100" fmla="*/ 324609 w 1097124"/>
                <a:gd name="connsiteY100" fmla="*/ 143129 h 878249"/>
                <a:gd name="connsiteX101" fmla="*/ 322817 w 1097124"/>
                <a:gd name="connsiteY101" fmla="*/ 145877 h 878249"/>
                <a:gd name="connsiteX102" fmla="*/ 290560 w 1097124"/>
                <a:gd name="connsiteY102" fmla="*/ 159975 h 878249"/>
                <a:gd name="connsiteX103" fmla="*/ 297608 w 1097124"/>
                <a:gd name="connsiteY103" fmla="*/ 172997 h 878249"/>
                <a:gd name="connsiteX104" fmla="*/ 297608 w 1097124"/>
                <a:gd name="connsiteY104" fmla="*/ 174789 h 878249"/>
                <a:gd name="connsiteX105" fmla="*/ 292830 w 1097124"/>
                <a:gd name="connsiteY105" fmla="*/ 208481 h 878249"/>
                <a:gd name="connsiteX106" fmla="*/ 290799 w 1097124"/>
                <a:gd name="connsiteY106" fmla="*/ 210871 h 878249"/>
                <a:gd name="connsiteX107" fmla="*/ 287812 w 1097124"/>
                <a:gd name="connsiteY107" fmla="*/ 210154 h 878249"/>
                <a:gd name="connsiteX108" fmla="*/ 267382 w 1097124"/>
                <a:gd name="connsiteY108" fmla="*/ 190202 h 878249"/>
                <a:gd name="connsiteX109" fmla="*/ 266426 w 1097124"/>
                <a:gd name="connsiteY109" fmla="*/ 188409 h 878249"/>
                <a:gd name="connsiteX110" fmla="*/ 264992 w 1097124"/>
                <a:gd name="connsiteY110" fmla="*/ 171803 h 878249"/>
                <a:gd name="connsiteX111" fmla="*/ 249580 w 1097124"/>
                <a:gd name="connsiteY111" fmla="*/ 189007 h 878249"/>
                <a:gd name="connsiteX112" fmla="*/ 254717 w 1097124"/>
                <a:gd name="connsiteY112" fmla="*/ 212901 h 878249"/>
                <a:gd name="connsiteX113" fmla="*/ 253284 w 1097124"/>
                <a:gd name="connsiteY113" fmla="*/ 216008 h 878249"/>
                <a:gd name="connsiteX114" fmla="*/ 238469 w 1097124"/>
                <a:gd name="connsiteY114" fmla="*/ 225088 h 878249"/>
                <a:gd name="connsiteX115" fmla="*/ 218039 w 1097124"/>
                <a:gd name="connsiteY115" fmla="*/ 258421 h 878249"/>
                <a:gd name="connsiteX116" fmla="*/ 216605 w 1097124"/>
                <a:gd name="connsiteY116" fmla="*/ 259616 h 878249"/>
                <a:gd name="connsiteX117" fmla="*/ 192711 w 1097124"/>
                <a:gd name="connsiteY117" fmla="*/ 270010 h 878249"/>
                <a:gd name="connsiteX118" fmla="*/ 191635 w 1097124"/>
                <a:gd name="connsiteY118" fmla="*/ 270010 h 878249"/>
                <a:gd name="connsiteX119" fmla="*/ 164634 w 1097124"/>
                <a:gd name="connsiteY119" fmla="*/ 271443 h 878249"/>
                <a:gd name="connsiteX120" fmla="*/ 115650 w 1097124"/>
                <a:gd name="connsiteY120" fmla="*/ 295338 h 878249"/>
                <a:gd name="connsiteX121" fmla="*/ 113022 w 1097124"/>
                <a:gd name="connsiteY121" fmla="*/ 295338 h 878249"/>
                <a:gd name="connsiteX122" fmla="*/ 101074 w 1097124"/>
                <a:gd name="connsiteY122" fmla="*/ 289364 h 878249"/>
                <a:gd name="connsiteX123" fmla="*/ 77179 w 1097124"/>
                <a:gd name="connsiteY123" fmla="*/ 305255 h 878249"/>
                <a:gd name="connsiteX124" fmla="*/ 66666 w 1097124"/>
                <a:gd name="connsiteY124" fmla="*/ 317919 h 878249"/>
                <a:gd name="connsiteX125" fmla="*/ 42772 w 1097124"/>
                <a:gd name="connsiteY125" fmla="*/ 349101 h 878249"/>
                <a:gd name="connsiteX126" fmla="*/ 40382 w 1097124"/>
                <a:gd name="connsiteY126" fmla="*/ 350296 h 878249"/>
                <a:gd name="connsiteX127" fmla="*/ 40382 w 1097124"/>
                <a:gd name="connsiteY127" fmla="*/ 350296 h 878249"/>
                <a:gd name="connsiteX128" fmla="*/ 37992 w 1097124"/>
                <a:gd name="connsiteY128" fmla="*/ 349101 h 878249"/>
                <a:gd name="connsiteX129" fmla="*/ 29152 w 1097124"/>
                <a:gd name="connsiteY129" fmla="*/ 337154 h 878249"/>
                <a:gd name="connsiteX130" fmla="*/ 20191 w 1097124"/>
                <a:gd name="connsiteY130" fmla="*/ 378253 h 878249"/>
                <a:gd name="connsiteX131" fmla="*/ 9200 w 1097124"/>
                <a:gd name="connsiteY131" fmla="*/ 405134 h 878249"/>
                <a:gd name="connsiteX132" fmla="*/ 34886 w 1097124"/>
                <a:gd name="connsiteY132" fmla="*/ 441932 h 878249"/>
                <a:gd name="connsiteX133" fmla="*/ 34886 w 1097124"/>
                <a:gd name="connsiteY133" fmla="*/ 443963 h 878249"/>
                <a:gd name="connsiteX134" fmla="*/ 32496 w 1097124"/>
                <a:gd name="connsiteY134" fmla="*/ 460809 h 878249"/>
                <a:gd name="connsiteX135" fmla="*/ 29117 w 1097124"/>
                <a:gd name="connsiteY135" fmla="*/ 463343 h 878249"/>
                <a:gd name="connsiteX136" fmla="*/ 27837 w 1097124"/>
                <a:gd name="connsiteY136" fmla="*/ 462840 h 878249"/>
                <a:gd name="connsiteX137" fmla="*/ 1673 w 1097124"/>
                <a:gd name="connsiteY137" fmla="*/ 443724 h 878249"/>
                <a:gd name="connsiteX138" fmla="*/ 0 w 1097124"/>
                <a:gd name="connsiteY138" fmla="*/ 448503 h 878249"/>
                <a:gd name="connsiteX139" fmla="*/ 5376 w 1097124"/>
                <a:gd name="connsiteY139" fmla="*/ 464752 h 878249"/>
                <a:gd name="connsiteX140" fmla="*/ 25686 w 1097124"/>
                <a:gd name="connsiteY140" fmla="*/ 494978 h 878249"/>
                <a:gd name="connsiteX141" fmla="*/ 25686 w 1097124"/>
                <a:gd name="connsiteY141" fmla="*/ 496173 h 878249"/>
                <a:gd name="connsiteX142" fmla="*/ 29152 w 1097124"/>
                <a:gd name="connsiteY142" fmla="*/ 520068 h 878249"/>
                <a:gd name="connsiteX143" fmla="*/ 48864 w 1097124"/>
                <a:gd name="connsiteY143" fmla="*/ 554237 h 878249"/>
                <a:gd name="connsiteX144" fmla="*/ 48864 w 1097124"/>
                <a:gd name="connsiteY144" fmla="*/ 555432 h 878249"/>
                <a:gd name="connsiteX145" fmla="*/ 53285 w 1097124"/>
                <a:gd name="connsiteY145" fmla="*/ 596650 h 878249"/>
                <a:gd name="connsiteX146" fmla="*/ 72162 w 1097124"/>
                <a:gd name="connsiteY146" fmla="*/ 642050 h 878249"/>
                <a:gd name="connsiteX147" fmla="*/ 72162 w 1097124"/>
                <a:gd name="connsiteY147" fmla="*/ 643245 h 878249"/>
                <a:gd name="connsiteX148" fmla="*/ 72162 w 1097124"/>
                <a:gd name="connsiteY148" fmla="*/ 710628 h 878249"/>
                <a:gd name="connsiteX149" fmla="*/ 70848 w 1097124"/>
                <a:gd name="connsiteY149" fmla="*/ 713137 h 878249"/>
                <a:gd name="connsiteX150" fmla="*/ 67980 w 1097124"/>
                <a:gd name="connsiteY150" fmla="*/ 713137 h 878249"/>
                <a:gd name="connsiteX151" fmla="*/ 62963 w 1097124"/>
                <a:gd name="connsiteY151" fmla="*/ 710867 h 878249"/>
                <a:gd name="connsiteX152" fmla="*/ 68697 w 1097124"/>
                <a:gd name="connsiteY152" fmla="*/ 727952 h 878249"/>
                <a:gd name="connsiteX153" fmla="*/ 83751 w 1097124"/>
                <a:gd name="connsiteY153" fmla="*/ 733447 h 878249"/>
                <a:gd name="connsiteX154" fmla="*/ 85185 w 1097124"/>
                <a:gd name="connsiteY154" fmla="*/ 734642 h 878249"/>
                <a:gd name="connsiteX155" fmla="*/ 91397 w 1097124"/>
                <a:gd name="connsiteY155" fmla="*/ 743961 h 878249"/>
                <a:gd name="connsiteX156" fmla="*/ 129270 w 1097124"/>
                <a:gd name="connsiteY156" fmla="*/ 747545 h 878249"/>
                <a:gd name="connsiteX157" fmla="*/ 184587 w 1097124"/>
                <a:gd name="connsiteY157" fmla="*/ 707880 h 878249"/>
                <a:gd name="connsiteX158" fmla="*/ 186259 w 1097124"/>
                <a:gd name="connsiteY158" fmla="*/ 707283 h 878249"/>
                <a:gd name="connsiteX159" fmla="*/ 267979 w 1097124"/>
                <a:gd name="connsiteY159" fmla="*/ 705729 h 878249"/>
                <a:gd name="connsiteX160" fmla="*/ 268815 w 1097124"/>
                <a:gd name="connsiteY160" fmla="*/ 705729 h 878249"/>
                <a:gd name="connsiteX161" fmla="*/ 279687 w 1097124"/>
                <a:gd name="connsiteY161" fmla="*/ 708597 h 878249"/>
                <a:gd name="connsiteX162" fmla="*/ 296294 w 1097124"/>
                <a:gd name="connsiteY162" fmla="*/ 679565 h 878249"/>
                <a:gd name="connsiteX163" fmla="*/ 297608 w 1097124"/>
                <a:gd name="connsiteY163" fmla="*/ 678370 h 878249"/>
                <a:gd name="connsiteX164" fmla="*/ 347429 w 1097124"/>
                <a:gd name="connsiteY164" fmla="*/ 654476 h 878249"/>
                <a:gd name="connsiteX165" fmla="*/ 348743 w 1097124"/>
                <a:gd name="connsiteY165" fmla="*/ 654476 h 878249"/>
                <a:gd name="connsiteX166" fmla="*/ 383151 w 1097124"/>
                <a:gd name="connsiteY166" fmla="*/ 653878 h 878249"/>
                <a:gd name="connsiteX167" fmla="*/ 432972 w 1097124"/>
                <a:gd name="connsiteY167" fmla="*/ 633090 h 878249"/>
                <a:gd name="connsiteX168" fmla="*/ 434047 w 1097124"/>
                <a:gd name="connsiteY168" fmla="*/ 633090 h 878249"/>
                <a:gd name="connsiteX169" fmla="*/ 480164 w 1097124"/>
                <a:gd name="connsiteY169" fmla="*/ 632014 h 878249"/>
                <a:gd name="connsiteX170" fmla="*/ 489602 w 1097124"/>
                <a:gd name="connsiteY170" fmla="*/ 627355 h 878249"/>
                <a:gd name="connsiteX171" fmla="*/ 492469 w 1097124"/>
                <a:gd name="connsiteY171" fmla="*/ 627355 h 878249"/>
                <a:gd name="connsiteX172" fmla="*/ 517797 w 1097124"/>
                <a:gd name="connsiteY172" fmla="*/ 644081 h 878249"/>
                <a:gd name="connsiteX173" fmla="*/ 561645 w 1097124"/>
                <a:gd name="connsiteY173" fmla="*/ 651130 h 878249"/>
                <a:gd name="connsiteX174" fmla="*/ 563795 w 1097124"/>
                <a:gd name="connsiteY174" fmla="*/ 652564 h 878249"/>
                <a:gd name="connsiteX175" fmla="*/ 605849 w 1097124"/>
                <a:gd name="connsiteY175" fmla="*/ 720903 h 878249"/>
                <a:gd name="connsiteX176" fmla="*/ 605849 w 1097124"/>
                <a:gd name="connsiteY176" fmla="*/ 724009 h 878249"/>
                <a:gd name="connsiteX177" fmla="*/ 601190 w 1097124"/>
                <a:gd name="connsiteY177" fmla="*/ 731894 h 878249"/>
                <a:gd name="connsiteX178" fmla="*/ 618753 w 1097124"/>
                <a:gd name="connsiteY178" fmla="*/ 741452 h 878249"/>
                <a:gd name="connsiteX179" fmla="*/ 630700 w 1097124"/>
                <a:gd name="connsiteY179" fmla="*/ 712539 h 878249"/>
                <a:gd name="connsiteX180" fmla="*/ 632014 w 1097124"/>
                <a:gd name="connsiteY180" fmla="*/ 711106 h 878249"/>
                <a:gd name="connsiteX181" fmla="*/ 643961 w 1097124"/>
                <a:gd name="connsiteY181" fmla="*/ 703818 h 878249"/>
                <a:gd name="connsiteX182" fmla="*/ 667259 w 1097124"/>
                <a:gd name="connsiteY182" fmla="*/ 662480 h 878249"/>
                <a:gd name="connsiteX183" fmla="*/ 670485 w 1097124"/>
                <a:gd name="connsiteY183" fmla="*/ 661046 h 878249"/>
                <a:gd name="connsiteX184" fmla="*/ 672875 w 1097124"/>
                <a:gd name="connsiteY184" fmla="*/ 663555 h 878249"/>
                <a:gd name="connsiteX185" fmla="*/ 677892 w 1097124"/>
                <a:gd name="connsiteY185" fmla="*/ 697725 h 878249"/>
                <a:gd name="connsiteX186" fmla="*/ 677295 w 1097124"/>
                <a:gd name="connsiteY186" fmla="*/ 699995 h 878249"/>
                <a:gd name="connsiteX187" fmla="*/ 663197 w 1097124"/>
                <a:gd name="connsiteY187" fmla="*/ 719350 h 878249"/>
                <a:gd name="connsiteX188" fmla="*/ 649099 w 1097124"/>
                <a:gd name="connsiteY188" fmla="*/ 752802 h 878249"/>
                <a:gd name="connsiteX189" fmla="*/ 670485 w 1097124"/>
                <a:gd name="connsiteY189" fmla="*/ 751488 h 878249"/>
                <a:gd name="connsiteX190" fmla="*/ 683627 w 1097124"/>
                <a:gd name="connsiteY190" fmla="*/ 725562 h 878249"/>
                <a:gd name="connsiteX191" fmla="*/ 685897 w 1097124"/>
                <a:gd name="connsiteY191" fmla="*/ 723889 h 878249"/>
                <a:gd name="connsiteX192" fmla="*/ 688525 w 1097124"/>
                <a:gd name="connsiteY192" fmla="*/ 724964 h 878249"/>
                <a:gd name="connsiteX193" fmla="*/ 700473 w 1097124"/>
                <a:gd name="connsiteY193" fmla="*/ 739421 h 878249"/>
                <a:gd name="connsiteX194" fmla="*/ 700473 w 1097124"/>
                <a:gd name="connsiteY194" fmla="*/ 742527 h 878249"/>
                <a:gd name="connsiteX195" fmla="*/ 690317 w 1097124"/>
                <a:gd name="connsiteY195" fmla="*/ 766422 h 878249"/>
                <a:gd name="connsiteX196" fmla="*/ 702265 w 1097124"/>
                <a:gd name="connsiteY196" fmla="*/ 763674 h 878249"/>
                <a:gd name="connsiteX197" fmla="*/ 705012 w 1097124"/>
                <a:gd name="connsiteY197" fmla="*/ 764391 h 878249"/>
                <a:gd name="connsiteX198" fmla="*/ 723770 w 1097124"/>
                <a:gd name="connsiteY198" fmla="*/ 781595 h 878249"/>
                <a:gd name="connsiteX199" fmla="*/ 724726 w 1097124"/>
                <a:gd name="connsiteY199" fmla="*/ 783865 h 878249"/>
                <a:gd name="connsiteX200" fmla="*/ 723889 w 1097124"/>
                <a:gd name="connsiteY200" fmla="*/ 817915 h 878249"/>
                <a:gd name="connsiteX201" fmla="*/ 767378 w 1097124"/>
                <a:gd name="connsiteY201" fmla="*/ 855908 h 878249"/>
                <a:gd name="connsiteX202" fmla="*/ 797605 w 1097124"/>
                <a:gd name="connsiteY202" fmla="*/ 855908 h 878249"/>
                <a:gd name="connsiteX203" fmla="*/ 799038 w 1097124"/>
                <a:gd name="connsiteY203" fmla="*/ 855908 h 878249"/>
                <a:gd name="connsiteX204" fmla="*/ 826158 w 1097124"/>
                <a:gd name="connsiteY204" fmla="*/ 870603 h 878249"/>
                <a:gd name="connsiteX205" fmla="*/ 854235 w 1097124"/>
                <a:gd name="connsiteY205" fmla="*/ 853757 h 878249"/>
                <a:gd name="connsiteX206" fmla="*/ 855669 w 1097124"/>
                <a:gd name="connsiteY206" fmla="*/ 853757 h 878249"/>
                <a:gd name="connsiteX207" fmla="*/ 856744 w 1097124"/>
                <a:gd name="connsiteY207" fmla="*/ 853757 h 878249"/>
                <a:gd name="connsiteX208" fmla="*/ 897604 w 1097124"/>
                <a:gd name="connsiteY208" fmla="*/ 869169 h 878249"/>
                <a:gd name="connsiteX209" fmla="*/ 899157 w 1097124"/>
                <a:gd name="connsiteY209" fmla="*/ 870483 h 878249"/>
                <a:gd name="connsiteX210" fmla="*/ 903458 w 1097124"/>
                <a:gd name="connsiteY210" fmla="*/ 878249 h 878249"/>
                <a:gd name="connsiteX211" fmla="*/ 914211 w 1097124"/>
                <a:gd name="connsiteY211" fmla="*/ 865107 h 878249"/>
                <a:gd name="connsiteX212" fmla="*/ 943243 w 1097124"/>
                <a:gd name="connsiteY212" fmla="*/ 840376 h 878249"/>
                <a:gd name="connsiteX213" fmla="*/ 944796 w 1097124"/>
                <a:gd name="connsiteY213" fmla="*/ 839659 h 878249"/>
                <a:gd name="connsiteX214" fmla="*/ 986731 w 1097124"/>
                <a:gd name="connsiteY214" fmla="*/ 834880 h 878249"/>
                <a:gd name="connsiteX215" fmla="*/ 997842 w 1097124"/>
                <a:gd name="connsiteY215" fmla="*/ 826876 h 878249"/>
                <a:gd name="connsiteX216" fmla="*/ 996170 w 1097124"/>
                <a:gd name="connsiteY216" fmla="*/ 810388 h 878249"/>
                <a:gd name="connsiteX217" fmla="*/ 996170 w 1097124"/>
                <a:gd name="connsiteY217" fmla="*/ 809552 h 878249"/>
                <a:gd name="connsiteX218" fmla="*/ 1004771 w 1097124"/>
                <a:gd name="connsiteY218" fmla="*/ 769767 h 878249"/>
                <a:gd name="connsiteX219" fmla="*/ 1034162 w 1097124"/>
                <a:gd name="connsiteY219" fmla="*/ 705969 h 878249"/>
                <a:gd name="connsiteX220" fmla="*/ 1032967 w 1097124"/>
                <a:gd name="connsiteY220" fmla="*/ 697366 h 878249"/>
                <a:gd name="connsiteX221" fmla="*/ 1033803 w 1097124"/>
                <a:gd name="connsiteY221" fmla="*/ 694858 h 878249"/>
                <a:gd name="connsiteX222" fmla="*/ 1052441 w 1097124"/>
                <a:gd name="connsiteY222" fmla="*/ 676339 h 878249"/>
                <a:gd name="connsiteX223" fmla="*/ 1051247 w 1097124"/>
                <a:gd name="connsiteY223" fmla="*/ 660210 h 878249"/>
                <a:gd name="connsiteX224" fmla="*/ 1052203 w 1097124"/>
                <a:gd name="connsiteY224" fmla="*/ 657820 h 878249"/>
                <a:gd name="connsiteX225" fmla="*/ 1054592 w 1097124"/>
                <a:gd name="connsiteY225" fmla="*/ 657104 h 878249"/>
                <a:gd name="connsiteX226" fmla="*/ 1068809 w 1097124"/>
                <a:gd name="connsiteY226" fmla="*/ 659015 h 878249"/>
                <a:gd name="connsiteX227" fmla="*/ 1082310 w 1097124"/>
                <a:gd name="connsiteY227" fmla="*/ 615647 h 878249"/>
                <a:gd name="connsiteX228" fmla="*/ 1080996 w 1097124"/>
                <a:gd name="connsiteY228" fmla="*/ 603699 h 878249"/>
                <a:gd name="connsiteX229" fmla="*/ 1080996 w 1097124"/>
                <a:gd name="connsiteY229" fmla="*/ 602624 h 878249"/>
                <a:gd name="connsiteX230" fmla="*/ 1097125 w 1097124"/>
                <a:gd name="connsiteY230" fmla="*/ 542887 h 878249"/>
                <a:gd name="connsiteX231" fmla="*/ 1090434 w 1097124"/>
                <a:gd name="connsiteY231" fmla="*/ 515767 h 87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97124" h="878249">
                  <a:moveTo>
                    <a:pt x="1084938" y="499040"/>
                  </a:moveTo>
                  <a:cubicBezTo>
                    <a:pt x="1084816" y="498449"/>
                    <a:pt x="1084816" y="497839"/>
                    <a:pt x="1084938" y="497248"/>
                  </a:cubicBezTo>
                  <a:lnTo>
                    <a:pt x="1089359" y="456030"/>
                  </a:lnTo>
                  <a:lnTo>
                    <a:pt x="1082788" y="437273"/>
                  </a:lnTo>
                  <a:lnTo>
                    <a:pt x="1074066" y="433569"/>
                  </a:lnTo>
                  <a:cubicBezTo>
                    <a:pt x="1073464" y="433350"/>
                    <a:pt x="1072956" y="432928"/>
                    <a:pt x="1072632" y="432374"/>
                  </a:cubicBezTo>
                  <a:lnTo>
                    <a:pt x="1054234" y="402984"/>
                  </a:lnTo>
                  <a:lnTo>
                    <a:pt x="1021259" y="382195"/>
                  </a:lnTo>
                  <a:cubicBezTo>
                    <a:pt x="1020312" y="381511"/>
                    <a:pt x="1019810" y="380369"/>
                    <a:pt x="1019945" y="379209"/>
                  </a:cubicBezTo>
                  <a:lnTo>
                    <a:pt x="1023768" y="350654"/>
                  </a:lnTo>
                  <a:lnTo>
                    <a:pt x="1013254" y="344203"/>
                  </a:lnTo>
                  <a:lnTo>
                    <a:pt x="1001307" y="347787"/>
                  </a:lnTo>
                  <a:cubicBezTo>
                    <a:pt x="999835" y="348143"/>
                    <a:pt x="998321" y="347386"/>
                    <a:pt x="997723" y="345995"/>
                  </a:cubicBezTo>
                  <a:lnTo>
                    <a:pt x="980638" y="304777"/>
                  </a:lnTo>
                  <a:lnTo>
                    <a:pt x="967138" y="293427"/>
                  </a:lnTo>
                  <a:cubicBezTo>
                    <a:pt x="966303" y="292677"/>
                    <a:pt x="965937" y="291535"/>
                    <a:pt x="966182" y="290440"/>
                  </a:cubicBezTo>
                  <a:lnTo>
                    <a:pt x="968452" y="279807"/>
                  </a:lnTo>
                  <a:lnTo>
                    <a:pt x="944557" y="267859"/>
                  </a:lnTo>
                  <a:cubicBezTo>
                    <a:pt x="943784" y="267543"/>
                    <a:pt x="943207" y="266877"/>
                    <a:pt x="943004" y="266067"/>
                  </a:cubicBezTo>
                  <a:lnTo>
                    <a:pt x="938583" y="253403"/>
                  </a:lnTo>
                  <a:lnTo>
                    <a:pt x="927592" y="255195"/>
                  </a:lnTo>
                  <a:cubicBezTo>
                    <a:pt x="926908" y="255502"/>
                    <a:pt x="926126" y="255502"/>
                    <a:pt x="925442" y="255195"/>
                  </a:cubicBezTo>
                  <a:lnTo>
                    <a:pt x="902264" y="239305"/>
                  </a:lnTo>
                  <a:cubicBezTo>
                    <a:pt x="901623" y="238803"/>
                    <a:pt x="901197" y="238078"/>
                    <a:pt x="901069" y="237274"/>
                  </a:cubicBezTo>
                  <a:lnTo>
                    <a:pt x="891630" y="178613"/>
                  </a:lnTo>
                  <a:lnTo>
                    <a:pt x="877891" y="166665"/>
                  </a:lnTo>
                  <a:cubicBezTo>
                    <a:pt x="877291" y="166110"/>
                    <a:pt x="876946" y="165332"/>
                    <a:pt x="876935" y="164515"/>
                  </a:cubicBezTo>
                  <a:lnTo>
                    <a:pt x="876099" y="121385"/>
                  </a:lnTo>
                  <a:lnTo>
                    <a:pt x="854593" y="99163"/>
                  </a:lnTo>
                  <a:lnTo>
                    <a:pt x="835119" y="99163"/>
                  </a:lnTo>
                  <a:cubicBezTo>
                    <a:pt x="833702" y="99080"/>
                    <a:pt x="832522" y="98047"/>
                    <a:pt x="832252" y="96654"/>
                  </a:cubicBezTo>
                  <a:lnTo>
                    <a:pt x="826875" y="65113"/>
                  </a:lnTo>
                  <a:lnTo>
                    <a:pt x="820304" y="63082"/>
                  </a:lnTo>
                  <a:cubicBezTo>
                    <a:pt x="819365" y="62731"/>
                    <a:pt x="818624" y="61990"/>
                    <a:pt x="818274" y="61051"/>
                  </a:cubicBezTo>
                  <a:lnTo>
                    <a:pt x="800233" y="0"/>
                  </a:lnTo>
                  <a:lnTo>
                    <a:pt x="793542" y="4779"/>
                  </a:lnTo>
                  <a:lnTo>
                    <a:pt x="781595" y="43010"/>
                  </a:lnTo>
                  <a:lnTo>
                    <a:pt x="790675" y="54360"/>
                  </a:lnTo>
                  <a:cubicBezTo>
                    <a:pt x="791683" y="55527"/>
                    <a:pt x="791683" y="57256"/>
                    <a:pt x="790675" y="58422"/>
                  </a:cubicBezTo>
                  <a:lnTo>
                    <a:pt x="778728" y="68936"/>
                  </a:lnTo>
                  <a:lnTo>
                    <a:pt x="775382" y="87215"/>
                  </a:lnTo>
                  <a:lnTo>
                    <a:pt x="782551" y="128075"/>
                  </a:lnTo>
                  <a:cubicBezTo>
                    <a:pt x="782724" y="128578"/>
                    <a:pt x="782724" y="129125"/>
                    <a:pt x="782551" y="129628"/>
                  </a:cubicBezTo>
                  <a:lnTo>
                    <a:pt x="758656" y="193905"/>
                  </a:lnTo>
                  <a:cubicBezTo>
                    <a:pt x="758365" y="194608"/>
                    <a:pt x="757807" y="195167"/>
                    <a:pt x="757103" y="195458"/>
                  </a:cubicBezTo>
                  <a:lnTo>
                    <a:pt x="736673" y="205494"/>
                  </a:lnTo>
                  <a:cubicBezTo>
                    <a:pt x="735706" y="206025"/>
                    <a:pt x="734534" y="206025"/>
                    <a:pt x="733567" y="205494"/>
                  </a:cubicBezTo>
                  <a:lnTo>
                    <a:pt x="710389" y="188648"/>
                  </a:lnTo>
                  <a:cubicBezTo>
                    <a:pt x="709705" y="188185"/>
                    <a:pt x="709267" y="187439"/>
                    <a:pt x="709194" y="186617"/>
                  </a:cubicBezTo>
                  <a:lnTo>
                    <a:pt x="707641" y="171444"/>
                  </a:lnTo>
                  <a:lnTo>
                    <a:pt x="689003" y="175626"/>
                  </a:lnTo>
                  <a:cubicBezTo>
                    <a:pt x="688386" y="175854"/>
                    <a:pt x="687708" y="175854"/>
                    <a:pt x="687092" y="175626"/>
                  </a:cubicBezTo>
                  <a:lnTo>
                    <a:pt x="641453" y="152567"/>
                  </a:lnTo>
                  <a:cubicBezTo>
                    <a:pt x="641130" y="152439"/>
                    <a:pt x="640843" y="152234"/>
                    <a:pt x="640617" y="151970"/>
                  </a:cubicBezTo>
                  <a:lnTo>
                    <a:pt x="627236" y="136797"/>
                  </a:lnTo>
                  <a:lnTo>
                    <a:pt x="607164" y="124013"/>
                  </a:lnTo>
                  <a:cubicBezTo>
                    <a:pt x="606048" y="123358"/>
                    <a:pt x="605510" y="122036"/>
                    <a:pt x="605850" y="120787"/>
                  </a:cubicBezTo>
                  <a:lnTo>
                    <a:pt x="616244" y="79450"/>
                  </a:lnTo>
                  <a:cubicBezTo>
                    <a:pt x="616202" y="79053"/>
                    <a:pt x="616202" y="78652"/>
                    <a:pt x="616244" y="78255"/>
                  </a:cubicBezTo>
                  <a:lnTo>
                    <a:pt x="629506" y="62843"/>
                  </a:lnTo>
                  <a:cubicBezTo>
                    <a:pt x="630114" y="62231"/>
                    <a:pt x="630917" y="61851"/>
                    <a:pt x="631776" y="61768"/>
                  </a:cubicBezTo>
                  <a:cubicBezTo>
                    <a:pt x="632711" y="61785"/>
                    <a:pt x="633589" y="62224"/>
                    <a:pt x="634165" y="62962"/>
                  </a:cubicBezTo>
                  <a:lnTo>
                    <a:pt x="639541" y="70011"/>
                  </a:lnTo>
                  <a:lnTo>
                    <a:pt x="645037" y="67144"/>
                  </a:lnTo>
                  <a:lnTo>
                    <a:pt x="646829" y="45758"/>
                  </a:lnTo>
                  <a:lnTo>
                    <a:pt x="634882" y="37395"/>
                  </a:lnTo>
                  <a:lnTo>
                    <a:pt x="632612" y="44444"/>
                  </a:lnTo>
                  <a:cubicBezTo>
                    <a:pt x="632140" y="45733"/>
                    <a:pt x="630877" y="46559"/>
                    <a:pt x="629506" y="46475"/>
                  </a:cubicBezTo>
                  <a:lnTo>
                    <a:pt x="572756" y="40860"/>
                  </a:lnTo>
                  <a:cubicBezTo>
                    <a:pt x="571815" y="40768"/>
                    <a:pt x="570973" y="40236"/>
                    <a:pt x="570486" y="39426"/>
                  </a:cubicBezTo>
                  <a:lnTo>
                    <a:pt x="564512" y="29510"/>
                  </a:lnTo>
                  <a:lnTo>
                    <a:pt x="556029" y="32736"/>
                  </a:lnTo>
                  <a:cubicBezTo>
                    <a:pt x="554825" y="33166"/>
                    <a:pt x="553479" y="32782"/>
                    <a:pt x="552684" y="31780"/>
                  </a:cubicBezTo>
                  <a:lnTo>
                    <a:pt x="536794" y="13381"/>
                  </a:lnTo>
                  <a:lnTo>
                    <a:pt x="519112" y="7766"/>
                  </a:lnTo>
                  <a:lnTo>
                    <a:pt x="511346" y="16368"/>
                  </a:lnTo>
                  <a:lnTo>
                    <a:pt x="522457" y="18399"/>
                  </a:lnTo>
                  <a:cubicBezTo>
                    <a:pt x="523289" y="18531"/>
                    <a:pt x="524027" y="19008"/>
                    <a:pt x="524488" y="19713"/>
                  </a:cubicBezTo>
                  <a:lnTo>
                    <a:pt x="535121" y="36200"/>
                  </a:lnTo>
                  <a:cubicBezTo>
                    <a:pt x="535783" y="37174"/>
                    <a:pt x="535783" y="38453"/>
                    <a:pt x="535121" y="39426"/>
                  </a:cubicBezTo>
                  <a:cubicBezTo>
                    <a:pt x="534545" y="40379"/>
                    <a:pt x="533485" y="40932"/>
                    <a:pt x="532374" y="40860"/>
                  </a:cubicBezTo>
                  <a:lnTo>
                    <a:pt x="495576" y="38351"/>
                  </a:lnTo>
                  <a:lnTo>
                    <a:pt x="488766" y="39904"/>
                  </a:lnTo>
                  <a:lnTo>
                    <a:pt x="470725" y="75149"/>
                  </a:lnTo>
                  <a:cubicBezTo>
                    <a:pt x="470354" y="75905"/>
                    <a:pt x="469644" y="76438"/>
                    <a:pt x="468814" y="76582"/>
                  </a:cubicBezTo>
                  <a:lnTo>
                    <a:pt x="456866" y="79689"/>
                  </a:lnTo>
                  <a:lnTo>
                    <a:pt x="452087" y="103583"/>
                  </a:lnTo>
                  <a:lnTo>
                    <a:pt x="458300" y="131660"/>
                  </a:lnTo>
                  <a:cubicBezTo>
                    <a:pt x="458611" y="132783"/>
                    <a:pt x="458180" y="133980"/>
                    <a:pt x="457224" y="134646"/>
                  </a:cubicBezTo>
                  <a:cubicBezTo>
                    <a:pt x="456251" y="135309"/>
                    <a:pt x="454972" y="135309"/>
                    <a:pt x="453998" y="134646"/>
                  </a:cubicBezTo>
                  <a:lnTo>
                    <a:pt x="430104" y="121385"/>
                  </a:lnTo>
                  <a:lnTo>
                    <a:pt x="407404" y="136677"/>
                  </a:lnTo>
                  <a:cubicBezTo>
                    <a:pt x="405920" y="137538"/>
                    <a:pt x="404019" y="137033"/>
                    <a:pt x="403159" y="135548"/>
                  </a:cubicBezTo>
                  <a:cubicBezTo>
                    <a:pt x="402853" y="135022"/>
                    <a:pt x="402710" y="134417"/>
                    <a:pt x="402745" y="133810"/>
                  </a:cubicBezTo>
                  <a:lnTo>
                    <a:pt x="405851" y="110991"/>
                  </a:lnTo>
                  <a:lnTo>
                    <a:pt x="388169" y="93786"/>
                  </a:lnTo>
                  <a:lnTo>
                    <a:pt x="353283" y="92353"/>
                  </a:lnTo>
                  <a:lnTo>
                    <a:pt x="338229" y="126881"/>
                  </a:lnTo>
                  <a:cubicBezTo>
                    <a:pt x="337771" y="127934"/>
                    <a:pt x="336749" y="128630"/>
                    <a:pt x="335601" y="128673"/>
                  </a:cubicBezTo>
                  <a:lnTo>
                    <a:pt x="324609" y="128673"/>
                  </a:lnTo>
                  <a:lnTo>
                    <a:pt x="324609" y="143129"/>
                  </a:lnTo>
                  <a:cubicBezTo>
                    <a:pt x="324614" y="144320"/>
                    <a:pt x="323909" y="145400"/>
                    <a:pt x="322817" y="145877"/>
                  </a:cubicBezTo>
                  <a:lnTo>
                    <a:pt x="290560" y="159975"/>
                  </a:lnTo>
                  <a:lnTo>
                    <a:pt x="297608" y="172997"/>
                  </a:lnTo>
                  <a:cubicBezTo>
                    <a:pt x="297784" y="173582"/>
                    <a:pt x="297784" y="174205"/>
                    <a:pt x="297608" y="174789"/>
                  </a:cubicBezTo>
                  <a:lnTo>
                    <a:pt x="292830" y="208481"/>
                  </a:lnTo>
                  <a:cubicBezTo>
                    <a:pt x="292659" y="209597"/>
                    <a:pt x="291873" y="210522"/>
                    <a:pt x="290799" y="210871"/>
                  </a:cubicBezTo>
                  <a:cubicBezTo>
                    <a:pt x="289748" y="211230"/>
                    <a:pt x="288585" y="210951"/>
                    <a:pt x="287812" y="210154"/>
                  </a:cubicBezTo>
                  <a:lnTo>
                    <a:pt x="267382" y="190202"/>
                  </a:lnTo>
                  <a:cubicBezTo>
                    <a:pt x="266835" y="189756"/>
                    <a:pt x="266491" y="189111"/>
                    <a:pt x="266426" y="188409"/>
                  </a:cubicBezTo>
                  <a:lnTo>
                    <a:pt x="264992" y="171803"/>
                  </a:lnTo>
                  <a:lnTo>
                    <a:pt x="249580" y="189007"/>
                  </a:lnTo>
                  <a:lnTo>
                    <a:pt x="254717" y="212901"/>
                  </a:lnTo>
                  <a:cubicBezTo>
                    <a:pt x="254938" y="214135"/>
                    <a:pt x="254366" y="215376"/>
                    <a:pt x="253284" y="216008"/>
                  </a:cubicBezTo>
                  <a:lnTo>
                    <a:pt x="238469" y="225088"/>
                  </a:lnTo>
                  <a:lnTo>
                    <a:pt x="218039" y="258421"/>
                  </a:lnTo>
                  <a:cubicBezTo>
                    <a:pt x="217680" y="258943"/>
                    <a:pt x="217184" y="259356"/>
                    <a:pt x="216605" y="259616"/>
                  </a:cubicBezTo>
                  <a:lnTo>
                    <a:pt x="192711" y="270010"/>
                  </a:lnTo>
                  <a:lnTo>
                    <a:pt x="191635" y="270010"/>
                  </a:lnTo>
                  <a:lnTo>
                    <a:pt x="164634" y="271443"/>
                  </a:lnTo>
                  <a:lnTo>
                    <a:pt x="115650" y="295338"/>
                  </a:lnTo>
                  <a:cubicBezTo>
                    <a:pt x="114837" y="295808"/>
                    <a:pt x="113835" y="295808"/>
                    <a:pt x="113022" y="295338"/>
                  </a:cubicBezTo>
                  <a:lnTo>
                    <a:pt x="101074" y="289364"/>
                  </a:lnTo>
                  <a:lnTo>
                    <a:pt x="77179" y="305255"/>
                  </a:lnTo>
                  <a:lnTo>
                    <a:pt x="66666" y="317919"/>
                  </a:lnTo>
                  <a:lnTo>
                    <a:pt x="42772" y="349101"/>
                  </a:lnTo>
                  <a:cubicBezTo>
                    <a:pt x="42196" y="349839"/>
                    <a:pt x="41318" y="350278"/>
                    <a:pt x="40382" y="350296"/>
                  </a:cubicBezTo>
                  <a:lnTo>
                    <a:pt x="40382" y="350296"/>
                  </a:lnTo>
                  <a:cubicBezTo>
                    <a:pt x="39447" y="350278"/>
                    <a:pt x="38569" y="349839"/>
                    <a:pt x="37992" y="349101"/>
                  </a:cubicBezTo>
                  <a:lnTo>
                    <a:pt x="29152" y="337154"/>
                  </a:lnTo>
                  <a:lnTo>
                    <a:pt x="20191" y="378253"/>
                  </a:lnTo>
                  <a:lnTo>
                    <a:pt x="9200" y="405134"/>
                  </a:lnTo>
                  <a:lnTo>
                    <a:pt x="34886" y="441932"/>
                  </a:lnTo>
                  <a:cubicBezTo>
                    <a:pt x="35123" y="442588"/>
                    <a:pt x="35123" y="443307"/>
                    <a:pt x="34886" y="443963"/>
                  </a:cubicBezTo>
                  <a:lnTo>
                    <a:pt x="32496" y="460809"/>
                  </a:lnTo>
                  <a:cubicBezTo>
                    <a:pt x="32263" y="462442"/>
                    <a:pt x="30750" y="463576"/>
                    <a:pt x="29117" y="463343"/>
                  </a:cubicBezTo>
                  <a:cubicBezTo>
                    <a:pt x="28656" y="463277"/>
                    <a:pt x="28218" y="463105"/>
                    <a:pt x="27837" y="462840"/>
                  </a:cubicBezTo>
                  <a:lnTo>
                    <a:pt x="1673" y="443724"/>
                  </a:lnTo>
                  <a:lnTo>
                    <a:pt x="0" y="448503"/>
                  </a:lnTo>
                  <a:lnTo>
                    <a:pt x="5376" y="464752"/>
                  </a:lnTo>
                  <a:lnTo>
                    <a:pt x="25686" y="494978"/>
                  </a:lnTo>
                  <a:cubicBezTo>
                    <a:pt x="25753" y="495374"/>
                    <a:pt x="25753" y="495778"/>
                    <a:pt x="25686" y="496173"/>
                  </a:cubicBezTo>
                  <a:lnTo>
                    <a:pt x="29152" y="520068"/>
                  </a:lnTo>
                  <a:lnTo>
                    <a:pt x="48864" y="554237"/>
                  </a:lnTo>
                  <a:cubicBezTo>
                    <a:pt x="48912" y="554634"/>
                    <a:pt x="48912" y="555035"/>
                    <a:pt x="48864" y="555432"/>
                  </a:cubicBezTo>
                  <a:lnTo>
                    <a:pt x="53285" y="596650"/>
                  </a:lnTo>
                  <a:lnTo>
                    <a:pt x="72162" y="642050"/>
                  </a:lnTo>
                  <a:cubicBezTo>
                    <a:pt x="72275" y="642440"/>
                    <a:pt x="72275" y="642855"/>
                    <a:pt x="72162" y="643245"/>
                  </a:cubicBezTo>
                  <a:lnTo>
                    <a:pt x="72162" y="710628"/>
                  </a:lnTo>
                  <a:cubicBezTo>
                    <a:pt x="72196" y="711637"/>
                    <a:pt x="71697" y="712590"/>
                    <a:pt x="70848" y="713137"/>
                  </a:cubicBezTo>
                  <a:cubicBezTo>
                    <a:pt x="69949" y="713604"/>
                    <a:pt x="68879" y="713604"/>
                    <a:pt x="67980" y="713137"/>
                  </a:cubicBezTo>
                  <a:lnTo>
                    <a:pt x="62963" y="710867"/>
                  </a:lnTo>
                  <a:lnTo>
                    <a:pt x="68697" y="727952"/>
                  </a:lnTo>
                  <a:lnTo>
                    <a:pt x="83751" y="733447"/>
                  </a:lnTo>
                  <a:cubicBezTo>
                    <a:pt x="84353" y="733666"/>
                    <a:pt x="84861" y="734089"/>
                    <a:pt x="85185" y="734642"/>
                  </a:cubicBezTo>
                  <a:lnTo>
                    <a:pt x="91397" y="743961"/>
                  </a:lnTo>
                  <a:lnTo>
                    <a:pt x="129270" y="747545"/>
                  </a:lnTo>
                  <a:lnTo>
                    <a:pt x="184587" y="707880"/>
                  </a:lnTo>
                  <a:cubicBezTo>
                    <a:pt x="185067" y="707509"/>
                    <a:pt x="185653" y="707300"/>
                    <a:pt x="186259" y="707283"/>
                  </a:cubicBezTo>
                  <a:lnTo>
                    <a:pt x="267979" y="705729"/>
                  </a:lnTo>
                  <a:lnTo>
                    <a:pt x="268815" y="705729"/>
                  </a:lnTo>
                  <a:lnTo>
                    <a:pt x="279687" y="708597"/>
                  </a:lnTo>
                  <a:lnTo>
                    <a:pt x="296294" y="679565"/>
                  </a:lnTo>
                  <a:cubicBezTo>
                    <a:pt x="296580" y="679026"/>
                    <a:pt x="297045" y="678604"/>
                    <a:pt x="297608" y="678370"/>
                  </a:cubicBezTo>
                  <a:lnTo>
                    <a:pt x="347429" y="654476"/>
                  </a:lnTo>
                  <a:cubicBezTo>
                    <a:pt x="347860" y="654364"/>
                    <a:pt x="348312" y="654364"/>
                    <a:pt x="348743" y="654476"/>
                  </a:cubicBezTo>
                  <a:lnTo>
                    <a:pt x="383151" y="653878"/>
                  </a:lnTo>
                  <a:lnTo>
                    <a:pt x="432972" y="633090"/>
                  </a:lnTo>
                  <a:lnTo>
                    <a:pt x="434047" y="633090"/>
                  </a:lnTo>
                  <a:lnTo>
                    <a:pt x="480164" y="632014"/>
                  </a:lnTo>
                  <a:lnTo>
                    <a:pt x="489602" y="627355"/>
                  </a:lnTo>
                  <a:cubicBezTo>
                    <a:pt x="490500" y="626887"/>
                    <a:pt x="491571" y="626887"/>
                    <a:pt x="492469" y="627355"/>
                  </a:cubicBezTo>
                  <a:lnTo>
                    <a:pt x="517797" y="644081"/>
                  </a:lnTo>
                  <a:lnTo>
                    <a:pt x="561645" y="651130"/>
                  </a:lnTo>
                  <a:cubicBezTo>
                    <a:pt x="562542" y="651257"/>
                    <a:pt x="563333" y="651785"/>
                    <a:pt x="563795" y="652564"/>
                  </a:cubicBezTo>
                  <a:lnTo>
                    <a:pt x="605849" y="720903"/>
                  </a:lnTo>
                  <a:cubicBezTo>
                    <a:pt x="606459" y="721849"/>
                    <a:pt x="606459" y="723063"/>
                    <a:pt x="605849" y="724009"/>
                  </a:cubicBezTo>
                  <a:lnTo>
                    <a:pt x="601190" y="731894"/>
                  </a:lnTo>
                  <a:lnTo>
                    <a:pt x="618753" y="741452"/>
                  </a:lnTo>
                  <a:lnTo>
                    <a:pt x="630700" y="712539"/>
                  </a:lnTo>
                  <a:cubicBezTo>
                    <a:pt x="630966" y="711928"/>
                    <a:pt x="631429" y="711424"/>
                    <a:pt x="632014" y="711106"/>
                  </a:cubicBezTo>
                  <a:lnTo>
                    <a:pt x="643961" y="703818"/>
                  </a:lnTo>
                  <a:lnTo>
                    <a:pt x="667259" y="662480"/>
                  </a:lnTo>
                  <a:cubicBezTo>
                    <a:pt x="667954" y="661404"/>
                    <a:pt x="669220" y="660841"/>
                    <a:pt x="670485" y="661046"/>
                  </a:cubicBezTo>
                  <a:cubicBezTo>
                    <a:pt x="671717" y="661320"/>
                    <a:pt x="672662" y="662311"/>
                    <a:pt x="672875" y="663555"/>
                  </a:cubicBezTo>
                  <a:lnTo>
                    <a:pt x="677892" y="697725"/>
                  </a:lnTo>
                  <a:cubicBezTo>
                    <a:pt x="678011" y="698531"/>
                    <a:pt x="677795" y="699351"/>
                    <a:pt x="677295" y="699995"/>
                  </a:cubicBezTo>
                  <a:lnTo>
                    <a:pt x="663197" y="719350"/>
                  </a:lnTo>
                  <a:lnTo>
                    <a:pt x="649099" y="752802"/>
                  </a:lnTo>
                  <a:lnTo>
                    <a:pt x="670485" y="751488"/>
                  </a:lnTo>
                  <a:lnTo>
                    <a:pt x="683627" y="725562"/>
                  </a:lnTo>
                  <a:cubicBezTo>
                    <a:pt x="684018" y="724629"/>
                    <a:pt x="684890" y="723987"/>
                    <a:pt x="685897" y="723889"/>
                  </a:cubicBezTo>
                  <a:cubicBezTo>
                    <a:pt x="686902" y="723758"/>
                    <a:pt x="687901" y="724167"/>
                    <a:pt x="688525" y="724964"/>
                  </a:cubicBezTo>
                  <a:lnTo>
                    <a:pt x="700473" y="739421"/>
                  </a:lnTo>
                  <a:cubicBezTo>
                    <a:pt x="701053" y="740375"/>
                    <a:pt x="701053" y="741573"/>
                    <a:pt x="700473" y="742527"/>
                  </a:cubicBezTo>
                  <a:lnTo>
                    <a:pt x="690317" y="766422"/>
                  </a:lnTo>
                  <a:lnTo>
                    <a:pt x="702265" y="763674"/>
                  </a:lnTo>
                  <a:cubicBezTo>
                    <a:pt x="703243" y="763411"/>
                    <a:pt x="704287" y="763683"/>
                    <a:pt x="705012" y="764391"/>
                  </a:cubicBezTo>
                  <a:lnTo>
                    <a:pt x="723770" y="781595"/>
                  </a:lnTo>
                  <a:cubicBezTo>
                    <a:pt x="724376" y="782196"/>
                    <a:pt x="724720" y="783012"/>
                    <a:pt x="724726" y="783865"/>
                  </a:cubicBezTo>
                  <a:lnTo>
                    <a:pt x="723889" y="817915"/>
                  </a:lnTo>
                  <a:lnTo>
                    <a:pt x="767378" y="855908"/>
                  </a:lnTo>
                  <a:lnTo>
                    <a:pt x="797605" y="855908"/>
                  </a:lnTo>
                  <a:lnTo>
                    <a:pt x="799038" y="855908"/>
                  </a:lnTo>
                  <a:lnTo>
                    <a:pt x="826158" y="870603"/>
                  </a:lnTo>
                  <a:lnTo>
                    <a:pt x="854235" y="853757"/>
                  </a:lnTo>
                  <a:lnTo>
                    <a:pt x="855669" y="853757"/>
                  </a:lnTo>
                  <a:cubicBezTo>
                    <a:pt x="856019" y="853647"/>
                    <a:pt x="856394" y="853647"/>
                    <a:pt x="856744" y="853757"/>
                  </a:cubicBezTo>
                  <a:lnTo>
                    <a:pt x="897604" y="869169"/>
                  </a:lnTo>
                  <a:cubicBezTo>
                    <a:pt x="898265" y="869403"/>
                    <a:pt x="898817" y="869870"/>
                    <a:pt x="899157" y="870483"/>
                  </a:cubicBezTo>
                  <a:lnTo>
                    <a:pt x="903458" y="878249"/>
                  </a:lnTo>
                  <a:lnTo>
                    <a:pt x="914211" y="865107"/>
                  </a:lnTo>
                  <a:lnTo>
                    <a:pt x="943243" y="840376"/>
                  </a:lnTo>
                  <a:cubicBezTo>
                    <a:pt x="943683" y="839997"/>
                    <a:pt x="944222" y="839748"/>
                    <a:pt x="944796" y="839659"/>
                  </a:cubicBezTo>
                  <a:lnTo>
                    <a:pt x="986731" y="834880"/>
                  </a:lnTo>
                  <a:lnTo>
                    <a:pt x="997842" y="826876"/>
                  </a:lnTo>
                  <a:lnTo>
                    <a:pt x="996170" y="810388"/>
                  </a:lnTo>
                  <a:cubicBezTo>
                    <a:pt x="996170" y="810388"/>
                    <a:pt x="996170" y="809791"/>
                    <a:pt x="996170" y="809552"/>
                  </a:cubicBezTo>
                  <a:lnTo>
                    <a:pt x="1004771" y="769767"/>
                  </a:lnTo>
                  <a:lnTo>
                    <a:pt x="1034162" y="705969"/>
                  </a:lnTo>
                  <a:lnTo>
                    <a:pt x="1032967" y="697366"/>
                  </a:lnTo>
                  <a:cubicBezTo>
                    <a:pt x="1032840" y="696445"/>
                    <a:pt x="1033149" y="695518"/>
                    <a:pt x="1033803" y="694858"/>
                  </a:cubicBezTo>
                  <a:lnTo>
                    <a:pt x="1052441" y="676339"/>
                  </a:lnTo>
                  <a:lnTo>
                    <a:pt x="1051247" y="660210"/>
                  </a:lnTo>
                  <a:cubicBezTo>
                    <a:pt x="1051220" y="659315"/>
                    <a:pt x="1051566" y="658450"/>
                    <a:pt x="1052203" y="657820"/>
                  </a:cubicBezTo>
                  <a:cubicBezTo>
                    <a:pt x="1052839" y="657213"/>
                    <a:pt x="1053727" y="656946"/>
                    <a:pt x="1054592" y="657104"/>
                  </a:cubicBezTo>
                  <a:lnTo>
                    <a:pt x="1068809" y="659015"/>
                  </a:lnTo>
                  <a:lnTo>
                    <a:pt x="1082310" y="615647"/>
                  </a:lnTo>
                  <a:lnTo>
                    <a:pt x="1080996" y="603699"/>
                  </a:lnTo>
                  <a:cubicBezTo>
                    <a:pt x="1080937" y="603343"/>
                    <a:pt x="1080937" y="602980"/>
                    <a:pt x="1080996" y="602624"/>
                  </a:cubicBezTo>
                  <a:lnTo>
                    <a:pt x="1097125" y="542887"/>
                  </a:lnTo>
                  <a:lnTo>
                    <a:pt x="1090434" y="5157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5" name="Полилиния: фигура 839">
              <a:extLst>
                <a:ext uri="{FF2B5EF4-FFF2-40B4-BE49-F238E27FC236}">
                  <a16:creationId xmlns:a16="http://schemas.microsoft.com/office/drawing/2014/main" id="{4B335026-1793-E4E0-F05D-682FFFB2F252}"/>
                </a:ext>
              </a:extLst>
            </p:cNvPr>
            <p:cNvSpPr/>
            <p:nvPr/>
          </p:nvSpPr>
          <p:spPr>
            <a:xfrm>
              <a:off x="10116638" y="5762144"/>
              <a:ext cx="151253" cy="238349"/>
            </a:xfrm>
            <a:custGeom>
              <a:avLst/>
              <a:gdLst>
                <a:gd name="connsiteX0" fmla="*/ 120907 w 151253"/>
                <a:gd name="connsiteY0" fmla="*/ 120787 h 238349"/>
                <a:gd name="connsiteX1" fmla="*/ 117801 w 151253"/>
                <a:gd name="connsiteY1" fmla="*/ 121624 h 238349"/>
                <a:gd name="connsiteX2" fmla="*/ 85901 w 151253"/>
                <a:gd name="connsiteY2" fmla="*/ 111230 h 238349"/>
                <a:gd name="connsiteX3" fmla="*/ 83871 w 151253"/>
                <a:gd name="connsiteY3" fmla="*/ 108960 h 238349"/>
                <a:gd name="connsiteX4" fmla="*/ 77179 w 151253"/>
                <a:gd name="connsiteY4" fmla="*/ 75985 h 238349"/>
                <a:gd name="connsiteX5" fmla="*/ 65232 w 151253"/>
                <a:gd name="connsiteY5" fmla="*/ 75985 h 238349"/>
                <a:gd name="connsiteX6" fmla="*/ 65232 w 151253"/>
                <a:gd name="connsiteY6" fmla="*/ 75985 h 238349"/>
                <a:gd name="connsiteX7" fmla="*/ 62723 w 151253"/>
                <a:gd name="connsiteY7" fmla="*/ 74671 h 238349"/>
                <a:gd name="connsiteX8" fmla="*/ 48864 w 151253"/>
                <a:gd name="connsiteY8" fmla="*/ 54480 h 238349"/>
                <a:gd name="connsiteX9" fmla="*/ 48864 w 151253"/>
                <a:gd name="connsiteY9" fmla="*/ 52329 h 238349"/>
                <a:gd name="connsiteX10" fmla="*/ 51373 w 151253"/>
                <a:gd name="connsiteY10" fmla="*/ 37514 h 238349"/>
                <a:gd name="connsiteX11" fmla="*/ 30107 w 151253"/>
                <a:gd name="connsiteY11" fmla="*/ 18160 h 238349"/>
                <a:gd name="connsiteX12" fmla="*/ 9438 w 151253"/>
                <a:gd name="connsiteY12" fmla="*/ 0 h 238349"/>
                <a:gd name="connsiteX13" fmla="*/ 0 w 151253"/>
                <a:gd name="connsiteY13" fmla="*/ 1434 h 238349"/>
                <a:gd name="connsiteX14" fmla="*/ 54599 w 151253"/>
                <a:gd name="connsiteY14" fmla="*/ 104180 h 238349"/>
                <a:gd name="connsiteX15" fmla="*/ 54599 w 151253"/>
                <a:gd name="connsiteY15" fmla="*/ 105973 h 238349"/>
                <a:gd name="connsiteX16" fmla="*/ 49223 w 151253"/>
                <a:gd name="connsiteY16" fmla="*/ 145638 h 238349"/>
                <a:gd name="connsiteX17" fmla="*/ 47670 w 151253"/>
                <a:gd name="connsiteY17" fmla="*/ 147908 h 238349"/>
                <a:gd name="connsiteX18" fmla="*/ 28673 w 151253"/>
                <a:gd name="connsiteY18" fmla="*/ 157705 h 238349"/>
                <a:gd name="connsiteX19" fmla="*/ 28673 w 151253"/>
                <a:gd name="connsiteY19" fmla="*/ 162842 h 238349"/>
                <a:gd name="connsiteX20" fmla="*/ 58184 w 151253"/>
                <a:gd name="connsiteY20" fmla="*/ 178493 h 238349"/>
                <a:gd name="connsiteX21" fmla="*/ 59378 w 151253"/>
                <a:gd name="connsiteY21" fmla="*/ 179688 h 238349"/>
                <a:gd name="connsiteX22" fmla="*/ 69533 w 151253"/>
                <a:gd name="connsiteY22" fmla="*/ 197250 h 238349"/>
                <a:gd name="connsiteX23" fmla="*/ 69533 w 151253"/>
                <a:gd name="connsiteY23" fmla="*/ 199998 h 238349"/>
                <a:gd name="connsiteX24" fmla="*/ 55077 w 151253"/>
                <a:gd name="connsiteY24" fmla="*/ 232376 h 238349"/>
                <a:gd name="connsiteX25" fmla="*/ 64276 w 151253"/>
                <a:gd name="connsiteY25" fmla="*/ 238349 h 238349"/>
                <a:gd name="connsiteX26" fmla="*/ 84826 w 151253"/>
                <a:gd name="connsiteY26" fmla="*/ 223057 h 238349"/>
                <a:gd name="connsiteX27" fmla="*/ 112424 w 151253"/>
                <a:gd name="connsiteY27" fmla="*/ 180524 h 238349"/>
                <a:gd name="connsiteX28" fmla="*/ 119115 w 151253"/>
                <a:gd name="connsiteY28" fmla="*/ 160214 h 238349"/>
                <a:gd name="connsiteX29" fmla="*/ 122699 w 151253"/>
                <a:gd name="connsiteY29" fmla="*/ 158302 h 238349"/>
                <a:gd name="connsiteX30" fmla="*/ 134049 w 151253"/>
                <a:gd name="connsiteY30" fmla="*/ 161408 h 238349"/>
                <a:gd name="connsiteX31" fmla="*/ 145996 w 151253"/>
                <a:gd name="connsiteY31" fmla="*/ 138111 h 238349"/>
                <a:gd name="connsiteX32" fmla="*/ 151253 w 151253"/>
                <a:gd name="connsiteY32" fmla="*/ 109199 h 238349"/>
                <a:gd name="connsiteX33" fmla="*/ 142890 w 151253"/>
                <a:gd name="connsiteY33" fmla="*/ 97968 h 2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1253" h="238349">
                  <a:moveTo>
                    <a:pt x="120907" y="120787"/>
                  </a:moveTo>
                  <a:cubicBezTo>
                    <a:pt x="120108" y="121622"/>
                    <a:pt x="118911" y="121945"/>
                    <a:pt x="117801" y="121624"/>
                  </a:cubicBezTo>
                  <a:lnTo>
                    <a:pt x="85901" y="111230"/>
                  </a:lnTo>
                  <a:cubicBezTo>
                    <a:pt x="84860" y="110901"/>
                    <a:pt x="84082" y="110031"/>
                    <a:pt x="83871" y="108960"/>
                  </a:cubicBezTo>
                  <a:lnTo>
                    <a:pt x="77179" y="75985"/>
                  </a:lnTo>
                  <a:lnTo>
                    <a:pt x="65232" y="75985"/>
                  </a:lnTo>
                  <a:lnTo>
                    <a:pt x="65232" y="75985"/>
                  </a:lnTo>
                  <a:cubicBezTo>
                    <a:pt x="64228" y="75997"/>
                    <a:pt x="63285" y="75503"/>
                    <a:pt x="62723" y="74671"/>
                  </a:cubicBezTo>
                  <a:lnTo>
                    <a:pt x="48864" y="54480"/>
                  </a:lnTo>
                  <a:cubicBezTo>
                    <a:pt x="48572" y="53793"/>
                    <a:pt x="48572" y="53016"/>
                    <a:pt x="48864" y="52329"/>
                  </a:cubicBezTo>
                  <a:lnTo>
                    <a:pt x="51373" y="37514"/>
                  </a:lnTo>
                  <a:lnTo>
                    <a:pt x="30107" y="18160"/>
                  </a:lnTo>
                  <a:lnTo>
                    <a:pt x="9438" y="0"/>
                  </a:lnTo>
                  <a:lnTo>
                    <a:pt x="0" y="1434"/>
                  </a:lnTo>
                  <a:lnTo>
                    <a:pt x="54599" y="104180"/>
                  </a:lnTo>
                  <a:cubicBezTo>
                    <a:pt x="54721" y="104772"/>
                    <a:pt x="54721" y="105382"/>
                    <a:pt x="54599" y="105973"/>
                  </a:cubicBezTo>
                  <a:lnTo>
                    <a:pt x="49223" y="145638"/>
                  </a:lnTo>
                  <a:cubicBezTo>
                    <a:pt x="49087" y="146595"/>
                    <a:pt x="48513" y="147434"/>
                    <a:pt x="47670" y="147908"/>
                  </a:cubicBezTo>
                  <a:lnTo>
                    <a:pt x="28673" y="157705"/>
                  </a:lnTo>
                  <a:lnTo>
                    <a:pt x="28673" y="162842"/>
                  </a:lnTo>
                  <a:lnTo>
                    <a:pt x="58184" y="178493"/>
                  </a:lnTo>
                  <a:cubicBezTo>
                    <a:pt x="58666" y="178797"/>
                    <a:pt x="59074" y="179205"/>
                    <a:pt x="59378" y="179688"/>
                  </a:cubicBezTo>
                  <a:lnTo>
                    <a:pt x="69533" y="197250"/>
                  </a:lnTo>
                  <a:cubicBezTo>
                    <a:pt x="70000" y="198107"/>
                    <a:pt x="70000" y="199142"/>
                    <a:pt x="69533" y="199998"/>
                  </a:cubicBezTo>
                  <a:lnTo>
                    <a:pt x="55077" y="232376"/>
                  </a:lnTo>
                  <a:lnTo>
                    <a:pt x="64276" y="238349"/>
                  </a:lnTo>
                  <a:lnTo>
                    <a:pt x="84826" y="223057"/>
                  </a:lnTo>
                  <a:lnTo>
                    <a:pt x="112424" y="180524"/>
                  </a:lnTo>
                  <a:lnTo>
                    <a:pt x="119115" y="160214"/>
                  </a:lnTo>
                  <a:cubicBezTo>
                    <a:pt x="119670" y="158775"/>
                    <a:pt x="121195" y="157961"/>
                    <a:pt x="122699" y="158302"/>
                  </a:cubicBezTo>
                  <a:lnTo>
                    <a:pt x="134049" y="161408"/>
                  </a:lnTo>
                  <a:lnTo>
                    <a:pt x="145996" y="138111"/>
                  </a:lnTo>
                  <a:lnTo>
                    <a:pt x="151253" y="109199"/>
                  </a:lnTo>
                  <a:lnTo>
                    <a:pt x="142890" y="979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6" name="Полилиния: фигура 840">
              <a:extLst>
                <a:ext uri="{FF2B5EF4-FFF2-40B4-BE49-F238E27FC236}">
                  <a16:creationId xmlns:a16="http://schemas.microsoft.com/office/drawing/2014/main" id="{2352058C-0A49-1C4B-04A1-A02B6DB4F725}"/>
                </a:ext>
              </a:extLst>
            </p:cNvPr>
            <p:cNvSpPr/>
            <p:nvPr/>
          </p:nvSpPr>
          <p:spPr>
            <a:xfrm>
              <a:off x="9943640" y="5970864"/>
              <a:ext cx="205374" cy="211946"/>
            </a:xfrm>
            <a:custGeom>
              <a:avLst/>
              <a:gdLst>
                <a:gd name="connsiteX0" fmla="*/ 169892 w 205374"/>
                <a:gd name="connsiteY0" fmla="*/ 28674 h 211946"/>
                <a:gd name="connsiteX1" fmla="*/ 167980 w 205374"/>
                <a:gd name="connsiteY1" fmla="*/ 26523 h 211946"/>
                <a:gd name="connsiteX2" fmla="*/ 161170 w 205374"/>
                <a:gd name="connsiteY2" fmla="*/ 0 h 211946"/>
                <a:gd name="connsiteX3" fmla="*/ 141337 w 205374"/>
                <a:gd name="connsiteY3" fmla="*/ 35842 h 211946"/>
                <a:gd name="connsiteX4" fmla="*/ 139545 w 205374"/>
                <a:gd name="connsiteY4" fmla="*/ 37276 h 211946"/>
                <a:gd name="connsiteX5" fmla="*/ 130466 w 205374"/>
                <a:gd name="connsiteY5" fmla="*/ 39904 h 211946"/>
                <a:gd name="connsiteX6" fmla="*/ 111469 w 205374"/>
                <a:gd name="connsiteY6" fmla="*/ 86021 h 211946"/>
                <a:gd name="connsiteX7" fmla="*/ 110274 w 205374"/>
                <a:gd name="connsiteY7" fmla="*/ 87455 h 211946"/>
                <a:gd name="connsiteX8" fmla="*/ 72043 w 205374"/>
                <a:gd name="connsiteY8" fmla="*/ 111349 h 211946"/>
                <a:gd name="connsiteX9" fmla="*/ 70848 w 205374"/>
                <a:gd name="connsiteY9" fmla="*/ 117801 h 211946"/>
                <a:gd name="connsiteX10" fmla="*/ 68220 w 205374"/>
                <a:gd name="connsiteY10" fmla="*/ 120310 h 211946"/>
                <a:gd name="connsiteX11" fmla="*/ 45759 w 205374"/>
                <a:gd name="connsiteY11" fmla="*/ 122580 h 211946"/>
                <a:gd name="connsiteX12" fmla="*/ 12426 w 205374"/>
                <a:gd name="connsiteY12" fmla="*/ 159258 h 211946"/>
                <a:gd name="connsiteX13" fmla="*/ 14337 w 205374"/>
                <a:gd name="connsiteY13" fmla="*/ 175746 h 211946"/>
                <a:gd name="connsiteX14" fmla="*/ 11947 w 205374"/>
                <a:gd name="connsiteY14" fmla="*/ 178971 h 211946"/>
                <a:gd name="connsiteX15" fmla="*/ 0 w 205374"/>
                <a:gd name="connsiteY15" fmla="*/ 181361 h 211946"/>
                <a:gd name="connsiteX16" fmla="*/ 836 w 205374"/>
                <a:gd name="connsiteY16" fmla="*/ 194742 h 211946"/>
                <a:gd name="connsiteX17" fmla="*/ 26284 w 205374"/>
                <a:gd name="connsiteY17" fmla="*/ 195578 h 211946"/>
                <a:gd name="connsiteX18" fmla="*/ 27479 w 205374"/>
                <a:gd name="connsiteY18" fmla="*/ 195578 h 211946"/>
                <a:gd name="connsiteX19" fmla="*/ 61887 w 205374"/>
                <a:gd name="connsiteY19" fmla="*/ 211946 h 211946"/>
                <a:gd name="connsiteX20" fmla="*/ 78972 w 205374"/>
                <a:gd name="connsiteY20" fmla="*/ 207645 h 211946"/>
                <a:gd name="connsiteX21" fmla="*/ 95459 w 205374"/>
                <a:gd name="connsiteY21" fmla="*/ 188051 h 211946"/>
                <a:gd name="connsiteX22" fmla="*/ 102748 w 205374"/>
                <a:gd name="connsiteY22" fmla="*/ 147191 h 211946"/>
                <a:gd name="connsiteX23" fmla="*/ 103704 w 205374"/>
                <a:gd name="connsiteY23" fmla="*/ 145519 h 211946"/>
                <a:gd name="connsiteX24" fmla="*/ 133094 w 205374"/>
                <a:gd name="connsiteY24" fmla="*/ 117801 h 211946"/>
                <a:gd name="connsiteX25" fmla="*/ 134647 w 205374"/>
                <a:gd name="connsiteY25" fmla="*/ 117084 h 211946"/>
                <a:gd name="connsiteX26" fmla="*/ 159616 w 205374"/>
                <a:gd name="connsiteY26" fmla="*/ 112186 h 211946"/>
                <a:gd name="connsiteX27" fmla="*/ 152926 w 205374"/>
                <a:gd name="connsiteY27" fmla="*/ 100238 h 211946"/>
                <a:gd name="connsiteX28" fmla="*/ 153643 w 205374"/>
                <a:gd name="connsiteY28" fmla="*/ 96415 h 211946"/>
                <a:gd name="connsiteX29" fmla="*/ 176223 w 205374"/>
                <a:gd name="connsiteY29" fmla="*/ 77539 h 211946"/>
                <a:gd name="connsiteX30" fmla="*/ 203464 w 205374"/>
                <a:gd name="connsiteY30" fmla="*/ 45161 h 211946"/>
                <a:gd name="connsiteX31" fmla="*/ 196295 w 205374"/>
                <a:gd name="connsiteY31" fmla="*/ 38710 h 211946"/>
                <a:gd name="connsiteX32" fmla="*/ 196295 w 205374"/>
                <a:gd name="connsiteY32" fmla="*/ 35126 h 211946"/>
                <a:gd name="connsiteX33" fmla="*/ 205375 w 205374"/>
                <a:gd name="connsiteY33" fmla="*/ 17443 h 211946"/>
                <a:gd name="connsiteX34" fmla="*/ 193428 w 205374"/>
                <a:gd name="connsiteY34" fmla="*/ 13501 h 211946"/>
                <a:gd name="connsiteX35" fmla="*/ 173356 w 205374"/>
                <a:gd name="connsiteY35" fmla="*/ 27718 h 211946"/>
                <a:gd name="connsiteX36" fmla="*/ 169892 w 205374"/>
                <a:gd name="connsiteY36" fmla="*/ 28674 h 21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5374" h="211946">
                  <a:moveTo>
                    <a:pt x="169892" y="28674"/>
                  </a:moveTo>
                  <a:cubicBezTo>
                    <a:pt x="168915" y="28352"/>
                    <a:pt x="168185" y="27531"/>
                    <a:pt x="167980" y="26523"/>
                  </a:cubicBezTo>
                  <a:lnTo>
                    <a:pt x="161170" y="0"/>
                  </a:lnTo>
                  <a:lnTo>
                    <a:pt x="141337" y="35842"/>
                  </a:lnTo>
                  <a:cubicBezTo>
                    <a:pt x="140920" y="36510"/>
                    <a:pt x="140288" y="37015"/>
                    <a:pt x="139545" y="37276"/>
                  </a:cubicBezTo>
                  <a:lnTo>
                    <a:pt x="130466" y="39904"/>
                  </a:lnTo>
                  <a:lnTo>
                    <a:pt x="111469" y="86021"/>
                  </a:lnTo>
                  <a:cubicBezTo>
                    <a:pt x="111250" y="86624"/>
                    <a:pt x="110827" y="87131"/>
                    <a:pt x="110274" y="87455"/>
                  </a:cubicBezTo>
                  <a:lnTo>
                    <a:pt x="72043" y="111349"/>
                  </a:lnTo>
                  <a:lnTo>
                    <a:pt x="70848" y="117801"/>
                  </a:lnTo>
                  <a:cubicBezTo>
                    <a:pt x="70640" y="119135"/>
                    <a:pt x="69562" y="120164"/>
                    <a:pt x="68220" y="120310"/>
                  </a:cubicBezTo>
                  <a:lnTo>
                    <a:pt x="45759" y="122580"/>
                  </a:lnTo>
                  <a:lnTo>
                    <a:pt x="12426" y="159258"/>
                  </a:lnTo>
                  <a:lnTo>
                    <a:pt x="14337" y="175746"/>
                  </a:lnTo>
                  <a:cubicBezTo>
                    <a:pt x="14388" y="177246"/>
                    <a:pt x="13398" y="178583"/>
                    <a:pt x="11947" y="178971"/>
                  </a:cubicBezTo>
                  <a:lnTo>
                    <a:pt x="0" y="181361"/>
                  </a:lnTo>
                  <a:lnTo>
                    <a:pt x="836" y="194742"/>
                  </a:lnTo>
                  <a:lnTo>
                    <a:pt x="26284" y="195578"/>
                  </a:lnTo>
                  <a:lnTo>
                    <a:pt x="27479" y="195578"/>
                  </a:lnTo>
                  <a:lnTo>
                    <a:pt x="61887" y="211946"/>
                  </a:lnTo>
                  <a:lnTo>
                    <a:pt x="78972" y="207645"/>
                  </a:lnTo>
                  <a:lnTo>
                    <a:pt x="95459" y="188051"/>
                  </a:lnTo>
                  <a:lnTo>
                    <a:pt x="102748" y="147191"/>
                  </a:lnTo>
                  <a:cubicBezTo>
                    <a:pt x="102843" y="146533"/>
                    <a:pt x="103184" y="145935"/>
                    <a:pt x="103704" y="145519"/>
                  </a:cubicBezTo>
                  <a:lnTo>
                    <a:pt x="133094" y="117801"/>
                  </a:lnTo>
                  <a:cubicBezTo>
                    <a:pt x="133549" y="117444"/>
                    <a:pt x="134080" y="117199"/>
                    <a:pt x="134647" y="117084"/>
                  </a:cubicBezTo>
                  <a:lnTo>
                    <a:pt x="159616" y="112186"/>
                  </a:lnTo>
                  <a:lnTo>
                    <a:pt x="152926" y="100238"/>
                  </a:lnTo>
                  <a:cubicBezTo>
                    <a:pt x="152189" y="98962"/>
                    <a:pt x="152493" y="97338"/>
                    <a:pt x="153643" y="96415"/>
                  </a:cubicBezTo>
                  <a:lnTo>
                    <a:pt x="176223" y="77539"/>
                  </a:lnTo>
                  <a:lnTo>
                    <a:pt x="203464" y="45161"/>
                  </a:lnTo>
                  <a:lnTo>
                    <a:pt x="196295" y="38710"/>
                  </a:lnTo>
                  <a:cubicBezTo>
                    <a:pt x="195536" y="37636"/>
                    <a:pt x="195536" y="36200"/>
                    <a:pt x="196295" y="35126"/>
                  </a:cubicBezTo>
                  <a:lnTo>
                    <a:pt x="205375" y="17443"/>
                  </a:lnTo>
                  <a:lnTo>
                    <a:pt x="193428" y="13501"/>
                  </a:lnTo>
                  <a:lnTo>
                    <a:pt x="173356" y="27718"/>
                  </a:lnTo>
                  <a:cubicBezTo>
                    <a:pt x="172569" y="28811"/>
                    <a:pt x="171128" y="29208"/>
                    <a:pt x="169892" y="2867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7" name="Полилиния: фигура 841">
              <a:extLst>
                <a:ext uri="{FF2B5EF4-FFF2-40B4-BE49-F238E27FC236}">
                  <a16:creationId xmlns:a16="http://schemas.microsoft.com/office/drawing/2014/main" id="{092E94B5-041C-4A7D-C7D9-E49DE60E17E7}"/>
                </a:ext>
              </a:extLst>
            </p:cNvPr>
            <p:cNvSpPr/>
            <p:nvPr/>
          </p:nvSpPr>
          <p:spPr>
            <a:xfrm>
              <a:off x="9856425" y="5306950"/>
              <a:ext cx="96295" cy="74073"/>
            </a:xfrm>
            <a:custGeom>
              <a:avLst/>
              <a:gdLst>
                <a:gd name="connsiteX0" fmla="*/ 58303 w 96295"/>
                <a:gd name="connsiteY0" fmla="*/ 35484 h 74073"/>
                <a:gd name="connsiteX1" fmla="*/ 57467 w 96295"/>
                <a:gd name="connsiteY1" fmla="*/ 34767 h 74073"/>
                <a:gd name="connsiteX2" fmla="*/ 46595 w 96295"/>
                <a:gd name="connsiteY2" fmla="*/ 19235 h 74073"/>
                <a:gd name="connsiteX3" fmla="*/ 11947 w 96295"/>
                <a:gd name="connsiteY3" fmla="*/ 0 h 74073"/>
                <a:gd name="connsiteX4" fmla="*/ 0 w 96295"/>
                <a:gd name="connsiteY4" fmla="*/ 2509 h 74073"/>
                <a:gd name="connsiteX5" fmla="*/ 33094 w 96295"/>
                <a:gd name="connsiteY5" fmla="*/ 43966 h 74073"/>
                <a:gd name="connsiteX6" fmla="*/ 79091 w 96295"/>
                <a:gd name="connsiteY6" fmla="*/ 74073 h 74073"/>
                <a:gd name="connsiteX7" fmla="*/ 96296 w 96295"/>
                <a:gd name="connsiteY7" fmla="*/ 60573 h 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95" h="74073">
                  <a:moveTo>
                    <a:pt x="58303" y="35484"/>
                  </a:moveTo>
                  <a:lnTo>
                    <a:pt x="57467" y="34767"/>
                  </a:lnTo>
                  <a:lnTo>
                    <a:pt x="46595" y="19235"/>
                  </a:lnTo>
                  <a:lnTo>
                    <a:pt x="11947" y="0"/>
                  </a:lnTo>
                  <a:lnTo>
                    <a:pt x="0" y="2509"/>
                  </a:lnTo>
                  <a:lnTo>
                    <a:pt x="33094" y="43966"/>
                  </a:lnTo>
                  <a:lnTo>
                    <a:pt x="79091" y="74073"/>
                  </a:lnTo>
                  <a:lnTo>
                    <a:pt x="96296" y="605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8" name="Полилиния: фигура 842">
              <a:extLst>
                <a:ext uri="{FF2B5EF4-FFF2-40B4-BE49-F238E27FC236}">
                  <a16:creationId xmlns:a16="http://schemas.microsoft.com/office/drawing/2014/main" id="{98ACEA58-8181-D77A-0E7F-ABF4CB1B6D11}"/>
                </a:ext>
              </a:extLst>
            </p:cNvPr>
            <p:cNvSpPr/>
            <p:nvPr/>
          </p:nvSpPr>
          <p:spPr>
            <a:xfrm>
              <a:off x="10226315" y="5228814"/>
              <a:ext cx="36916" cy="22102"/>
            </a:xfrm>
            <a:custGeom>
              <a:avLst/>
              <a:gdLst>
                <a:gd name="connsiteX0" fmla="*/ 17921 w 36916"/>
                <a:gd name="connsiteY0" fmla="*/ 0 h 22102"/>
                <a:gd name="connsiteX1" fmla="*/ 0 w 36916"/>
                <a:gd name="connsiteY1" fmla="*/ 11589 h 22102"/>
                <a:gd name="connsiteX2" fmla="*/ 22222 w 36916"/>
                <a:gd name="connsiteY2" fmla="*/ 22103 h 22102"/>
                <a:gd name="connsiteX3" fmla="*/ 36917 w 36916"/>
                <a:gd name="connsiteY3" fmla="*/ 14337 h 22102"/>
                <a:gd name="connsiteX4" fmla="*/ 17921 w 36916"/>
                <a:gd name="connsiteY4" fmla="*/ 0 h 2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6" h="22102">
                  <a:moveTo>
                    <a:pt x="17921" y="0"/>
                  </a:moveTo>
                  <a:lnTo>
                    <a:pt x="0" y="11589"/>
                  </a:lnTo>
                  <a:lnTo>
                    <a:pt x="22222" y="22103"/>
                  </a:lnTo>
                  <a:lnTo>
                    <a:pt x="36917" y="14337"/>
                  </a:lnTo>
                  <a:lnTo>
                    <a:pt x="1792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79" name="Полилиния: фигура 843">
              <a:extLst>
                <a:ext uri="{FF2B5EF4-FFF2-40B4-BE49-F238E27FC236}">
                  <a16:creationId xmlns:a16="http://schemas.microsoft.com/office/drawing/2014/main" id="{8A6284A5-037F-B62B-DC12-64D154F23AA3}"/>
                </a:ext>
              </a:extLst>
            </p:cNvPr>
            <p:cNvSpPr/>
            <p:nvPr/>
          </p:nvSpPr>
          <p:spPr>
            <a:xfrm>
              <a:off x="10261081" y="5176127"/>
              <a:ext cx="42891" cy="31063"/>
            </a:xfrm>
            <a:custGeom>
              <a:avLst/>
              <a:gdLst>
                <a:gd name="connsiteX0" fmla="*/ 36439 w 42891"/>
                <a:gd name="connsiteY0" fmla="*/ 21625 h 31063"/>
                <a:gd name="connsiteX1" fmla="*/ 42891 w 42891"/>
                <a:gd name="connsiteY1" fmla="*/ 0 h 31063"/>
                <a:gd name="connsiteX2" fmla="*/ 0 w 42891"/>
                <a:gd name="connsiteY2" fmla="*/ 15412 h 31063"/>
                <a:gd name="connsiteX3" fmla="*/ 1792 w 42891"/>
                <a:gd name="connsiteY3" fmla="*/ 31063 h 31063"/>
                <a:gd name="connsiteX4" fmla="*/ 36439 w 42891"/>
                <a:gd name="connsiteY4" fmla="*/ 21625 h 3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1" h="31063">
                  <a:moveTo>
                    <a:pt x="36439" y="21625"/>
                  </a:moveTo>
                  <a:lnTo>
                    <a:pt x="42891" y="0"/>
                  </a:lnTo>
                  <a:lnTo>
                    <a:pt x="0" y="15412"/>
                  </a:lnTo>
                  <a:lnTo>
                    <a:pt x="1792" y="31063"/>
                  </a:lnTo>
                  <a:lnTo>
                    <a:pt x="36439" y="216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0" name="Полилиния: фигура 844">
              <a:extLst>
                <a:ext uri="{FF2B5EF4-FFF2-40B4-BE49-F238E27FC236}">
                  <a16:creationId xmlns:a16="http://schemas.microsoft.com/office/drawing/2014/main" id="{9B656436-F3FD-4F20-C95F-2B8F6F8B68D6}"/>
                </a:ext>
              </a:extLst>
            </p:cNvPr>
            <p:cNvSpPr/>
            <p:nvPr/>
          </p:nvSpPr>
          <p:spPr>
            <a:xfrm>
              <a:off x="9349021" y="5970267"/>
              <a:ext cx="91038" cy="97968"/>
            </a:xfrm>
            <a:custGeom>
              <a:avLst/>
              <a:gdLst>
                <a:gd name="connsiteX0" fmla="*/ 61051 w 91038"/>
                <a:gd name="connsiteY0" fmla="*/ 28435 h 97968"/>
                <a:gd name="connsiteX1" fmla="*/ 58423 w 91038"/>
                <a:gd name="connsiteY1" fmla="*/ 28435 h 97968"/>
                <a:gd name="connsiteX2" fmla="*/ 1314 w 91038"/>
                <a:gd name="connsiteY2" fmla="*/ 0 h 97968"/>
                <a:gd name="connsiteX3" fmla="*/ 0 w 91038"/>
                <a:gd name="connsiteY3" fmla="*/ 20311 h 97968"/>
                <a:gd name="connsiteX4" fmla="*/ 20191 w 91038"/>
                <a:gd name="connsiteY4" fmla="*/ 58781 h 97968"/>
                <a:gd name="connsiteX5" fmla="*/ 20191 w 91038"/>
                <a:gd name="connsiteY5" fmla="*/ 61171 h 97968"/>
                <a:gd name="connsiteX6" fmla="*/ 18399 w 91038"/>
                <a:gd name="connsiteY6" fmla="*/ 62963 h 97968"/>
                <a:gd name="connsiteX7" fmla="*/ 12186 w 91038"/>
                <a:gd name="connsiteY7" fmla="*/ 65232 h 97968"/>
                <a:gd name="connsiteX8" fmla="*/ 24850 w 91038"/>
                <a:gd name="connsiteY8" fmla="*/ 86021 h 97968"/>
                <a:gd name="connsiteX9" fmla="*/ 54241 w 91038"/>
                <a:gd name="connsiteY9" fmla="*/ 97968 h 97968"/>
                <a:gd name="connsiteX10" fmla="*/ 61648 w 91038"/>
                <a:gd name="connsiteY10" fmla="*/ 74074 h 97968"/>
                <a:gd name="connsiteX11" fmla="*/ 63679 w 91038"/>
                <a:gd name="connsiteY11" fmla="*/ 72162 h 97968"/>
                <a:gd name="connsiteX12" fmla="*/ 66426 w 91038"/>
                <a:gd name="connsiteY12" fmla="*/ 72162 h 97968"/>
                <a:gd name="connsiteX13" fmla="*/ 81600 w 91038"/>
                <a:gd name="connsiteY13" fmla="*/ 84109 h 97968"/>
                <a:gd name="connsiteX14" fmla="*/ 91039 w 91038"/>
                <a:gd name="connsiteY14" fmla="*/ 52568 h 97968"/>
                <a:gd name="connsiteX15" fmla="*/ 90202 w 91038"/>
                <a:gd name="connsiteY15" fmla="*/ 13859 h 9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038" h="97968">
                  <a:moveTo>
                    <a:pt x="61051" y="28435"/>
                  </a:moveTo>
                  <a:cubicBezTo>
                    <a:pt x="60226" y="28860"/>
                    <a:pt x="59247" y="28860"/>
                    <a:pt x="58423" y="28435"/>
                  </a:cubicBezTo>
                  <a:lnTo>
                    <a:pt x="1314" y="0"/>
                  </a:lnTo>
                  <a:lnTo>
                    <a:pt x="0" y="20311"/>
                  </a:lnTo>
                  <a:lnTo>
                    <a:pt x="20191" y="58781"/>
                  </a:lnTo>
                  <a:cubicBezTo>
                    <a:pt x="20556" y="59536"/>
                    <a:pt x="20556" y="60416"/>
                    <a:pt x="20191" y="61171"/>
                  </a:cubicBezTo>
                  <a:cubicBezTo>
                    <a:pt x="19852" y="61980"/>
                    <a:pt x="19208" y="62624"/>
                    <a:pt x="18399" y="62963"/>
                  </a:cubicBezTo>
                  <a:lnTo>
                    <a:pt x="12186" y="65232"/>
                  </a:lnTo>
                  <a:lnTo>
                    <a:pt x="24850" y="86021"/>
                  </a:lnTo>
                  <a:lnTo>
                    <a:pt x="54241" y="97968"/>
                  </a:lnTo>
                  <a:lnTo>
                    <a:pt x="61648" y="74074"/>
                  </a:lnTo>
                  <a:cubicBezTo>
                    <a:pt x="62039" y="73188"/>
                    <a:pt x="62772" y="72499"/>
                    <a:pt x="63679" y="72162"/>
                  </a:cubicBezTo>
                  <a:cubicBezTo>
                    <a:pt x="64549" y="71752"/>
                    <a:pt x="65557" y="71752"/>
                    <a:pt x="66426" y="72162"/>
                  </a:cubicBezTo>
                  <a:lnTo>
                    <a:pt x="81600" y="84109"/>
                  </a:lnTo>
                  <a:lnTo>
                    <a:pt x="91039" y="52568"/>
                  </a:lnTo>
                  <a:lnTo>
                    <a:pt x="90202" y="1385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1" name="Полилиния: фигура 845">
              <a:extLst>
                <a:ext uri="{FF2B5EF4-FFF2-40B4-BE49-F238E27FC236}">
                  <a16:creationId xmlns:a16="http://schemas.microsoft.com/office/drawing/2014/main" id="{29F944A4-30A1-3F08-8D7B-277B6F772C8F}"/>
                </a:ext>
              </a:extLst>
            </p:cNvPr>
            <p:cNvSpPr/>
            <p:nvPr/>
          </p:nvSpPr>
          <p:spPr>
            <a:xfrm>
              <a:off x="9525962" y="4774935"/>
              <a:ext cx="65710" cy="71564"/>
            </a:xfrm>
            <a:custGeom>
              <a:avLst/>
              <a:gdLst>
                <a:gd name="connsiteX0" fmla="*/ 0 w 65710"/>
                <a:gd name="connsiteY0" fmla="*/ 0 h 71564"/>
                <a:gd name="connsiteX1" fmla="*/ 1194 w 65710"/>
                <a:gd name="connsiteY1" fmla="*/ 13142 h 71564"/>
                <a:gd name="connsiteX2" fmla="*/ 34647 w 65710"/>
                <a:gd name="connsiteY2" fmla="*/ 34528 h 71564"/>
                <a:gd name="connsiteX3" fmla="*/ 35603 w 65710"/>
                <a:gd name="connsiteY3" fmla="*/ 35722 h 71564"/>
                <a:gd name="connsiteX4" fmla="*/ 54599 w 65710"/>
                <a:gd name="connsiteY4" fmla="*/ 71564 h 71564"/>
                <a:gd name="connsiteX5" fmla="*/ 65710 w 65710"/>
                <a:gd name="connsiteY5" fmla="*/ 56033 h 71564"/>
                <a:gd name="connsiteX6" fmla="*/ 41816 w 65710"/>
                <a:gd name="connsiteY6" fmla="*/ 18757 h 7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10" h="71564">
                  <a:moveTo>
                    <a:pt x="0" y="0"/>
                  </a:moveTo>
                  <a:lnTo>
                    <a:pt x="1194" y="13142"/>
                  </a:lnTo>
                  <a:lnTo>
                    <a:pt x="34647" y="34528"/>
                  </a:lnTo>
                  <a:cubicBezTo>
                    <a:pt x="35057" y="34843"/>
                    <a:pt x="35385" y="35253"/>
                    <a:pt x="35603" y="35722"/>
                  </a:cubicBezTo>
                  <a:lnTo>
                    <a:pt x="54599" y="71564"/>
                  </a:lnTo>
                  <a:lnTo>
                    <a:pt x="65710" y="56033"/>
                  </a:lnTo>
                  <a:lnTo>
                    <a:pt x="41816" y="187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2" name="Полилиния: фигура 846">
              <a:extLst>
                <a:ext uri="{FF2B5EF4-FFF2-40B4-BE49-F238E27FC236}">
                  <a16:creationId xmlns:a16="http://schemas.microsoft.com/office/drawing/2014/main" id="{4ED6D6E4-3FB4-DE19-8841-18E13C8E5AB7}"/>
                </a:ext>
              </a:extLst>
            </p:cNvPr>
            <p:cNvSpPr/>
            <p:nvPr/>
          </p:nvSpPr>
          <p:spPr>
            <a:xfrm>
              <a:off x="9450932" y="4838853"/>
              <a:ext cx="97968" cy="55674"/>
            </a:xfrm>
            <a:custGeom>
              <a:avLst/>
              <a:gdLst>
                <a:gd name="connsiteX0" fmla="*/ 37395 w 97968"/>
                <a:gd name="connsiteY0" fmla="*/ 55675 h 55674"/>
                <a:gd name="connsiteX1" fmla="*/ 65591 w 97968"/>
                <a:gd name="connsiteY1" fmla="*/ 55675 h 55674"/>
                <a:gd name="connsiteX2" fmla="*/ 89485 w 97968"/>
                <a:gd name="connsiteY2" fmla="*/ 26045 h 55674"/>
                <a:gd name="connsiteX3" fmla="*/ 97968 w 97968"/>
                <a:gd name="connsiteY3" fmla="*/ 10155 h 55674"/>
                <a:gd name="connsiteX4" fmla="*/ 94145 w 97968"/>
                <a:gd name="connsiteY4" fmla="*/ 0 h 55674"/>
                <a:gd name="connsiteX5" fmla="*/ 73237 w 97968"/>
                <a:gd name="connsiteY5" fmla="*/ 21744 h 55674"/>
                <a:gd name="connsiteX6" fmla="*/ 64516 w 97968"/>
                <a:gd name="connsiteY6" fmla="*/ 35723 h 55674"/>
                <a:gd name="connsiteX7" fmla="*/ 62007 w 97968"/>
                <a:gd name="connsiteY7" fmla="*/ 37156 h 55674"/>
                <a:gd name="connsiteX8" fmla="*/ 0 w 97968"/>
                <a:gd name="connsiteY8" fmla="*/ 37156 h 55674"/>
                <a:gd name="connsiteX9" fmla="*/ 11947 w 97968"/>
                <a:gd name="connsiteY9" fmla="*/ 4767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968" h="55674">
                  <a:moveTo>
                    <a:pt x="37395" y="55675"/>
                  </a:moveTo>
                  <a:lnTo>
                    <a:pt x="65591" y="55675"/>
                  </a:lnTo>
                  <a:lnTo>
                    <a:pt x="89485" y="26045"/>
                  </a:lnTo>
                  <a:lnTo>
                    <a:pt x="97968" y="10155"/>
                  </a:lnTo>
                  <a:lnTo>
                    <a:pt x="94145" y="0"/>
                  </a:lnTo>
                  <a:lnTo>
                    <a:pt x="73237" y="21744"/>
                  </a:lnTo>
                  <a:lnTo>
                    <a:pt x="64516" y="35723"/>
                  </a:lnTo>
                  <a:cubicBezTo>
                    <a:pt x="64041" y="36659"/>
                    <a:pt x="63055" y="37222"/>
                    <a:pt x="62007" y="37156"/>
                  </a:cubicBezTo>
                  <a:lnTo>
                    <a:pt x="0" y="37156"/>
                  </a:lnTo>
                  <a:lnTo>
                    <a:pt x="11947" y="476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3" name="Полилиния: фигура 2175">
              <a:extLst>
                <a:ext uri="{FF2B5EF4-FFF2-40B4-BE49-F238E27FC236}">
                  <a16:creationId xmlns:a16="http://schemas.microsoft.com/office/drawing/2014/main" id="{A59560E0-341E-8EA7-6841-BDB36D89629F}"/>
                </a:ext>
              </a:extLst>
            </p:cNvPr>
            <p:cNvSpPr/>
            <p:nvPr/>
          </p:nvSpPr>
          <p:spPr>
            <a:xfrm>
              <a:off x="9610429" y="4867407"/>
              <a:ext cx="29510" cy="52807"/>
            </a:xfrm>
            <a:custGeom>
              <a:avLst/>
              <a:gdLst>
                <a:gd name="connsiteX0" fmla="*/ 14815 w 29510"/>
                <a:gd name="connsiteY0" fmla="*/ 41457 h 52807"/>
                <a:gd name="connsiteX1" fmla="*/ 14217 w 29510"/>
                <a:gd name="connsiteY1" fmla="*/ 47073 h 52807"/>
                <a:gd name="connsiteX2" fmla="*/ 24134 w 29510"/>
                <a:gd name="connsiteY2" fmla="*/ 52807 h 52807"/>
                <a:gd name="connsiteX3" fmla="*/ 29510 w 29510"/>
                <a:gd name="connsiteY3" fmla="*/ 37156 h 52807"/>
                <a:gd name="connsiteX4" fmla="*/ 0 w 29510"/>
                <a:gd name="connsiteY4" fmla="*/ 0 h 52807"/>
                <a:gd name="connsiteX5" fmla="*/ 0 w 29510"/>
                <a:gd name="connsiteY5" fmla="*/ 25567 h 52807"/>
                <a:gd name="connsiteX6" fmla="*/ 14099 w 29510"/>
                <a:gd name="connsiteY6" fmla="*/ 38590 h 52807"/>
                <a:gd name="connsiteX7" fmla="*/ 14815 w 29510"/>
                <a:gd name="connsiteY7" fmla="*/ 41457 h 5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0" h="52807">
                  <a:moveTo>
                    <a:pt x="14815" y="41457"/>
                  </a:moveTo>
                  <a:lnTo>
                    <a:pt x="14217" y="47073"/>
                  </a:lnTo>
                  <a:lnTo>
                    <a:pt x="24134" y="52807"/>
                  </a:lnTo>
                  <a:lnTo>
                    <a:pt x="29510" y="37156"/>
                  </a:lnTo>
                  <a:lnTo>
                    <a:pt x="0" y="0"/>
                  </a:lnTo>
                  <a:lnTo>
                    <a:pt x="0" y="25567"/>
                  </a:lnTo>
                  <a:lnTo>
                    <a:pt x="14099" y="38590"/>
                  </a:lnTo>
                  <a:cubicBezTo>
                    <a:pt x="14787" y="39374"/>
                    <a:pt x="15054" y="40442"/>
                    <a:pt x="14815" y="414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4" name="Полилиния: фигура 2176">
              <a:extLst>
                <a:ext uri="{FF2B5EF4-FFF2-40B4-BE49-F238E27FC236}">
                  <a16:creationId xmlns:a16="http://schemas.microsoft.com/office/drawing/2014/main" id="{66B48195-FFA9-CF91-4F20-61FA2D1BA930}"/>
                </a:ext>
              </a:extLst>
            </p:cNvPr>
            <p:cNvSpPr/>
            <p:nvPr/>
          </p:nvSpPr>
          <p:spPr>
            <a:xfrm>
              <a:off x="9742686" y="4987598"/>
              <a:ext cx="30346" cy="26881"/>
            </a:xfrm>
            <a:custGeom>
              <a:avLst/>
              <a:gdLst>
                <a:gd name="connsiteX0" fmla="*/ 5018 w 30346"/>
                <a:gd name="connsiteY0" fmla="*/ 20191 h 26881"/>
                <a:gd name="connsiteX1" fmla="*/ 23895 w 30346"/>
                <a:gd name="connsiteY1" fmla="*/ 26882 h 26881"/>
                <a:gd name="connsiteX2" fmla="*/ 30347 w 30346"/>
                <a:gd name="connsiteY2" fmla="*/ 14217 h 26881"/>
                <a:gd name="connsiteX3" fmla="*/ 0 w 30346"/>
                <a:gd name="connsiteY3" fmla="*/ 0 h 26881"/>
                <a:gd name="connsiteX4" fmla="*/ 5018 w 30346"/>
                <a:gd name="connsiteY4" fmla="*/ 20191 h 2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6" h="26881">
                  <a:moveTo>
                    <a:pt x="5018" y="20191"/>
                  </a:moveTo>
                  <a:lnTo>
                    <a:pt x="23895" y="26882"/>
                  </a:lnTo>
                  <a:lnTo>
                    <a:pt x="30347" y="14217"/>
                  </a:lnTo>
                  <a:lnTo>
                    <a:pt x="0" y="0"/>
                  </a:lnTo>
                  <a:lnTo>
                    <a:pt x="5018" y="201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5" name="Полилиния: фигура 2177">
              <a:extLst>
                <a:ext uri="{FF2B5EF4-FFF2-40B4-BE49-F238E27FC236}">
                  <a16:creationId xmlns:a16="http://schemas.microsoft.com/office/drawing/2014/main" id="{BCE31F6C-3247-25D4-59C6-89D865FE44D3}"/>
                </a:ext>
              </a:extLst>
            </p:cNvPr>
            <p:cNvSpPr/>
            <p:nvPr/>
          </p:nvSpPr>
          <p:spPr>
            <a:xfrm>
              <a:off x="9710309" y="4921170"/>
              <a:ext cx="37872" cy="42054"/>
            </a:xfrm>
            <a:custGeom>
              <a:avLst/>
              <a:gdLst>
                <a:gd name="connsiteX0" fmla="*/ 37873 w 37872"/>
                <a:gd name="connsiteY0" fmla="*/ 42055 h 42054"/>
                <a:gd name="connsiteX1" fmla="*/ 37873 w 37872"/>
                <a:gd name="connsiteY1" fmla="*/ 22222 h 42054"/>
                <a:gd name="connsiteX2" fmla="*/ 0 w 37872"/>
                <a:gd name="connsiteY2" fmla="*/ 0 h 42054"/>
                <a:gd name="connsiteX3" fmla="*/ 1792 w 37872"/>
                <a:gd name="connsiteY3" fmla="*/ 18279 h 42054"/>
                <a:gd name="connsiteX4" fmla="*/ 37873 w 37872"/>
                <a:gd name="connsiteY4" fmla="*/ 42055 h 4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72" h="42054">
                  <a:moveTo>
                    <a:pt x="37873" y="42055"/>
                  </a:moveTo>
                  <a:lnTo>
                    <a:pt x="37873" y="22222"/>
                  </a:lnTo>
                  <a:lnTo>
                    <a:pt x="0" y="0"/>
                  </a:lnTo>
                  <a:lnTo>
                    <a:pt x="1792" y="18279"/>
                  </a:lnTo>
                  <a:lnTo>
                    <a:pt x="37873" y="420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6" name="Полилиния: фигура 2178">
              <a:extLst>
                <a:ext uri="{FF2B5EF4-FFF2-40B4-BE49-F238E27FC236}">
                  <a16:creationId xmlns:a16="http://schemas.microsoft.com/office/drawing/2014/main" id="{1D150E8C-20AF-1A0F-78ED-2F5F684491AF}"/>
                </a:ext>
              </a:extLst>
            </p:cNvPr>
            <p:cNvSpPr/>
            <p:nvPr/>
          </p:nvSpPr>
          <p:spPr>
            <a:xfrm>
              <a:off x="9664790" y="4942915"/>
              <a:ext cx="39545" cy="34527"/>
            </a:xfrm>
            <a:custGeom>
              <a:avLst/>
              <a:gdLst>
                <a:gd name="connsiteX0" fmla="*/ 0 w 39545"/>
                <a:gd name="connsiteY0" fmla="*/ 0 h 34527"/>
                <a:gd name="connsiteX1" fmla="*/ 8721 w 39545"/>
                <a:gd name="connsiteY1" fmla="*/ 19713 h 34527"/>
                <a:gd name="connsiteX2" fmla="*/ 34289 w 39545"/>
                <a:gd name="connsiteY2" fmla="*/ 34528 h 34527"/>
                <a:gd name="connsiteX3" fmla="*/ 39546 w 39545"/>
                <a:gd name="connsiteY3" fmla="*/ 26404 h 34527"/>
                <a:gd name="connsiteX4" fmla="*/ 27001 w 39545"/>
                <a:gd name="connsiteY4" fmla="*/ 12903 h 34527"/>
                <a:gd name="connsiteX5" fmla="*/ 0 w 39545"/>
                <a:gd name="connsiteY5" fmla="*/ 0 h 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45" h="34527">
                  <a:moveTo>
                    <a:pt x="0" y="0"/>
                  </a:moveTo>
                  <a:lnTo>
                    <a:pt x="8721" y="19713"/>
                  </a:lnTo>
                  <a:lnTo>
                    <a:pt x="34289" y="34528"/>
                  </a:lnTo>
                  <a:lnTo>
                    <a:pt x="39546" y="26404"/>
                  </a:lnTo>
                  <a:lnTo>
                    <a:pt x="27001" y="1290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7" name="Полилиния: фигура 2179">
              <a:extLst>
                <a:ext uri="{FF2B5EF4-FFF2-40B4-BE49-F238E27FC236}">
                  <a16:creationId xmlns:a16="http://schemas.microsoft.com/office/drawing/2014/main" id="{C857A04F-4035-CACA-B272-D93111008762}"/>
                </a:ext>
              </a:extLst>
            </p:cNvPr>
            <p:cNvSpPr/>
            <p:nvPr/>
          </p:nvSpPr>
          <p:spPr>
            <a:xfrm>
              <a:off x="9801706" y="5019019"/>
              <a:ext cx="25687" cy="17323"/>
            </a:xfrm>
            <a:custGeom>
              <a:avLst/>
              <a:gdLst>
                <a:gd name="connsiteX0" fmla="*/ 0 w 25687"/>
                <a:gd name="connsiteY0" fmla="*/ 0 h 17323"/>
                <a:gd name="connsiteX1" fmla="*/ 1434 w 25687"/>
                <a:gd name="connsiteY1" fmla="*/ 14695 h 17323"/>
                <a:gd name="connsiteX2" fmla="*/ 25687 w 25687"/>
                <a:gd name="connsiteY2" fmla="*/ 17324 h 17323"/>
                <a:gd name="connsiteX3" fmla="*/ 15532 w 25687"/>
                <a:gd name="connsiteY3" fmla="*/ 2748 h 17323"/>
                <a:gd name="connsiteX4" fmla="*/ 0 w 25687"/>
                <a:gd name="connsiteY4" fmla="*/ 0 h 1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7" h="17323">
                  <a:moveTo>
                    <a:pt x="0" y="0"/>
                  </a:moveTo>
                  <a:lnTo>
                    <a:pt x="1434" y="14695"/>
                  </a:lnTo>
                  <a:lnTo>
                    <a:pt x="25687" y="17324"/>
                  </a:lnTo>
                  <a:lnTo>
                    <a:pt x="15532" y="274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8" name="Полилиния: фигура 2180">
              <a:extLst>
                <a:ext uri="{FF2B5EF4-FFF2-40B4-BE49-F238E27FC236}">
                  <a16:creationId xmlns:a16="http://schemas.microsoft.com/office/drawing/2014/main" id="{1F73F011-D66C-3C9B-334D-F64BDC671011}"/>
                </a:ext>
              </a:extLst>
            </p:cNvPr>
            <p:cNvSpPr/>
            <p:nvPr/>
          </p:nvSpPr>
          <p:spPr>
            <a:xfrm>
              <a:off x="9777094" y="4951158"/>
              <a:ext cx="23656" cy="35722"/>
            </a:xfrm>
            <a:custGeom>
              <a:avLst/>
              <a:gdLst>
                <a:gd name="connsiteX0" fmla="*/ 23656 w 23656"/>
                <a:gd name="connsiteY0" fmla="*/ 35722 h 35722"/>
                <a:gd name="connsiteX1" fmla="*/ 13501 w 23656"/>
                <a:gd name="connsiteY1" fmla="*/ 358 h 35722"/>
                <a:gd name="connsiteX2" fmla="*/ 0 w 23656"/>
                <a:gd name="connsiteY2" fmla="*/ 0 h 35722"/>
                <a:gd name="connsiteX3" fmla="*/ 3704 w 23656"/>
                <a:gd name="connsiteY3" fmla="*/ 19235 h 35722"/>
                <a:gd name="connsiteX4" fmla="*/ 23656 w 23656"/>
                <a:gd name="connsiteY4" fmla="*/ 35722 h 3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6" h="35722">
                  <a:moveTo>
                    <a:pt x="23656" y="35722"/>
                  </a:moveTo>
                  <a:lnTo>
                    <a:pt x="13501" y="358"/>
                  </a:lnTo>
                  <a:lnTo>
                    <a:pt x="0" y="0"/>
                  </a:lnTo>
                  <a:lnTo>
                    <a:pt x="3704" y="19235"/>
                  </a:lnTo>
                  <a:lnTo>
                    <a:pt x="23656" y="357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89" name="Полилиния: фигура 2181">
              <a:extLst>
                <a:ext uri="{FF2B5EF4-FFF2-40B4-BE49-F238E27FC236}">
                  <a16:creationId xmlns:a16="http://schemas.microsoft.com/office/drawing/2014/main" id="{024CA30E-D668-7FF9-16D1-C395A362B71A}"/>
                </a:ext>
              </a:extLst>
            </p:cNvPr>
            <p:cNvSpPr/>
            <p:nvPr/>
          </p:nvSpPr>
          <p:spPr>
            <a:xfrm>
              <a:off x="4375820" y="6472772"/>
              <a:ext cx="44802" cy="29987"/>
            </a:xfrm>
            <a:custGeom>
              <a:avLst/>
              <a:gdLst>
                <a:gd name="connsiteX0" fmla="*/ 8483 w 44802"/>
                <a:gd name="connsiteY0" fmla="*/ 0 h 29987"/>
                <a:gd name="connsiteX1" fmla="*/ 0 w 44802"/>
                <a:gd name="connsiteY1" fmla="*/ 8124 h 29987"/>
                <a:gd name="connsiteX2" fmla="*/ 22939 w 44802"/>
                <a:gd name="connsiteY2" fmla="*/ 14576 h 29987"/>
                <a:gd name="connsiteX3" fmla="*/ 23895 w 44802"/>
                <a:gd name="connsiteY3" fmla="*/ 14576 h 29987"/>
                <a:gd name="connsiteX4" fmla="*/ 44803 w 44802"/>
                <a:gd name="connsiteY4" fmla="*/ 29988 h 29987"/>
                <a:gd name="connsiteX5" fmla="*/ 37634 w 44802"/>
                <a:gd name="connsiteY5" fmla="*/ 4182 h 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02" h="29987">
                  <a:moveTo>
                    <a:pt x="8483" y="0"/>
                  </a:moveTo>
                  <a:lnTo>
                    <a:pt x="0" y="8124"/>
                  </a:lnTo>
                  <a:lnTo>
                    <a:pt x="22939" y="14576"/>
                  </a:lnTo>
                  <a:lnTo>
                    <a:pt x="23895" y="14576"/>
                  </a:lnTo>
                  <a:lnTo>
                    <a:pt x="44803" y="29988"/>
                  </a:lnTo>
                  <a:lnTo>
                    <a:pt x="37634" y="41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0" name="Полилиния: фигура 2182">
              <a:extLst>
                <a:ext uri="{FF2B5EF4-FFF2-40B4-BE49-F238E27FC236}">
                  <a16:creationId xmlns:a16="http://schemas.microsoft.com/office/drawing/2014/main" id="{0EBB4360-A360-C89C-BB0C-1BD485C96586}"/>
                </a:ext>
              </a:extLst>
            </p:cNvPr>
            <p:cNvSpPr/>
            <p:nvPr/>
          </p:nvSpPr>
          <p:spPr>
            <a:xfrm>
              <a:off x="3740341" y="6364887"/>
              <a:ext cx="36081" cy="28793"/>
            </a:xfrm>
            <a:custGeom>
              <a:avLst/>
              <a:gdLst>
                <a:gd name="connsiteX0" fmla="*/ 5735 w 36081"/>
                <a:gd name="connsiteY0" fmla="*/ 28793 h 28793"/>
                <a:gd name="connsiteX1" fmla="*/ 24373 w 36081"/>
                <a:gd name="connsiteY1" fmla="*/ 22103 h 28793"/>
                <a:gd name="connsiteX2" fmla="*/ 36081 w 36081"/>
                <a:gd name="connsiteY2" fmla="*/ 0 h 28793"/>
                <a:gd name="connsiteX3" fmla="*/ 0 w 36081"/>
                <a:gd name="connsiteY3" fmla="*/ 14934 h 28793"/>
                <a:gd name="connsiteX4" fmla="*/ 5735 w 36081"/>
                <a:gd name="connsiteY4" fmla="*/ 28793 h 28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1" h="28793">
                  <a:moveTo>
                    <a:pt x="5735" y="28793"/>
                  </a:moveTo>
                  <a:lnTo>
                    <a:pt x="24373" y="22103"/>
                  </a:lnTo>
                  <a:lnTo>
                    <a:pt x="36081" y="0"/>
                  </a:lnTo>
                  <a:lnTo>
                    <a:pt x="0" y="14934"/>
                  </a:lnTo>
                  <a:lnTo>
                    <a:pt x="5735" y="287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1" name="Полилиния: фигура 2183">
              <a:extLst>
                <a:ext uri="{FF2B5EF4-FFF2-40B4-BE49-F238E27FC236}">
                  <a16:creationId xmlns:a16="http://schemas.microsoft.com/office/drawing/2014/main" id="{51A00A17-1B1C-7AFD-8E9B-EEC43F299F53}"/>
                </a:ext>
              </a:extLst>
            </p:cNvPr>
            <p:cNvSpPr/>
            <p:nvPr/>
          </p:nvSpPr>
          <p:spPr>
            <a:xfrm>
              <a:off x="3781559" y="6368113"/>
              <a:ext cx="45160" cy="37634"/>
            </a:xfrm>
            <a:custGeom>
              <a:avLst/>
              <a:gdLst>
                <a:gd name="connsiteX0" fmla="*/ 18638 w 45160"/>
                <a:gd name="connsiteY0" fmla="*/ 0 h 37634"/>
                <a:gd name="connsiteX1" fmla="*/ 0 w 45160"/>
                <a:gd name="connsiteY1" fmla="*/ 30705 h 37634"/>
                <a:gd name="connsiteX2" fmla="*/ 7168 w 45160"/>
                <a:gd name="connsiteY2" fmla="*/ 37634 h 37634"/>
                <a:gd name="connsiteX3" fmla="*/ 45161 w 45160"/>
                <a:gd name="connsiteY3" fmla="*/ 14576 h 37634"/>
                <a:gd name="connsiteX4" fmla="*/ 30824 w 45160"/>
                <a:gd name="connsiteY4" fmla="*/ 2748 h 37634"/>
                <a:gd name="connsiteX5" fmla="*/ 18638 w 45160"/>
                <a:gd name="connsiteY5" fmla="*/ 0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37634">
                  <a:moveTo>
                    <a:pt x="18638" y="0"/>
                  </a:moveTo>
                  <a:lnTo>
                    <a:pt x="0" y="30705"/>
                  </a:lnTo>
                  <a:lnTo>
                    <a:pt x="7168" y="37634"/>
                  </a:lnTo>
                  <a:lnTo>
                    <a:pt x="45161" y="14576"/>
                  </a:lnTo>
                  <a:lnTo>
                    <a:pt x="30824" y="2748"/>
                  </a:lnTo>
                  <a:lnTo>
                    <a:pt x="1863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2" name="Полилиния: фигура 2184">
              <a:extLst>
                <a:ext uri="{FF2B5EF4-FFF2-40B4-BE49-F238E27FC236}">
                  <a16:creationId xmlns:a16="http://schemas.microsoft.com/office/drawing/2014/main" id="{97E09FAF-8DFA-FD66-5A67-EC1191F4B3FB}"/>
                </a:ext>
              </a:extLst>
            </p:cNvPr>
            <p:cNvSpPr/>
            <p:nvPr/>
          </p:nvSpPr>
          <p:spPr>
            <a:xfrm>
              <a:off x="5726228" y="4885328"/>
              <a:ext cx="322697" cy="348743"/>
            </a:xfrm>
            <a:custGeom>
              <a:avLst/>
              <a:gdLst>
                <a:gd name="connsiteX0" fmla="*/ 273475 w 322697"/>
                <a:gd name="connsiteY0" fmla="*/ 305971 h 348743"/>
                <a:gd name="connsiteX1" fmla="*/ 272638 w 322697"/>
                <a:gd name="connsiteY1" fmla="*/ 303821 h 348743"/>
                <a:gd name="connsiteX2" fmla="*/ 271922 w 322697"/>
                <a:gd name="connsiteY2" fmla="*/ 208242 h 348743"/>
                <a:gd name="connsiteX3" fmla="*/ 272758 w 322697"/>
                <a:gd name="connsiteY3" fmla="*/ 206092 h 348743"/>
                <a:gd name="connsiteX4" fmla="*/ 274909 w 322697"/>
                <a:gd name="connsiteY4" fmla="*/ 205255 h 348743"/>
                <a:gd name="connsiteX5" fmla="*/ 322698 w 322697"/>
                <a:gd name="connsiteY5" fmla="*/ 205255 h 348743"/>
                <a:gd name="connsiteX6" fmla="*/ 322698 w 322697"/>
                <a:gd name="connsiteY6" fmla="*/ 150417 h 348743"/>
                <a:gd name="connsiteX7" fmla="*/ 278254 w 322697"/>
                <a:gd name="connsiteY7" fmla="*/ 161409 h 348743"/>
                <a:gd name="connsiteX8" fmla="*/ 275625 w 322697"/>
                <a:gd name="connsiteY8" fmla="*/ 160812 h 348743"/>
                <a:gd name="connsiteX9" fmla="*/ 274550 w 322697"/>
                <a:gd name="connsiteY9" fmla="*/ 158303 h 348743"/>
                <a:gd name="connsiteX10" fmla="*/ 277298 w 322697"/>
                <a:gd name="connsiteY10" fmla="*/ 116965 h 348743"/>
                <a:gd name="connsiteX11" fmla="*/ 268815 w 322697"/>
                <a:gd name="connsiteY11" fmla="*/ 103942 h 348743"/>
                <a:gd name="connsiteX12" fmla="*/ 268815 w 322697"/>
                <a:gd name="connsiteY12" fmla="*/ 101792 h 348743"/>
                <a:gd name="connsiteX13" fmla="*/ 272400 w 322697"/>
                <a:gd name="connsiteY13" fmla="*/ 80645 h 348743"/>
                <a:gd name="connsiteX14" fmla="*/ 265709 w 322697"/>
                <a:gd name="connsiteY14" fmla="*/ 61051 h 348743"/>
                <a:gd name="connsiteX15" fmla="*/ 265709 w 322697"/>
                <a:gd name="connsiteY15" fmla="*/ 59139 h 348743"/>
                <a:gd name="connsiteX16" fmla="*/ 271444 w 322697"/>
                <a:gd name="connsiteY16" fmla="*/ 41935 h 348743"/>
                <a:gd name="connsiteX17" fmla="*/ 237394 w 322697"/>
                <a:gd name="connsiteY17" fmla="*/ 41935 h 348743"/>
                <a:gd name="connsiteX18" fmla="*/ 234407 w 322697"/>
                <a:gd name="connsiteY18" fmla="*/ 38948 h 348743"/>
                <a:gd name="connsiteX19" fmla="*/ 234407 w 322697"/>
                <a:gd name="connsiteY19" fmla="*/ 28793 h 348743"/>
                <a:gd name="connsiteX20" fmla="*/ 208720 w 322697"/>
                <a:gd name="connsiteY20" fmla="*/ 32736 h 348743"/>
                <a:gd name="connsiteX21" fmla="*/ 205494 w 322697"/>
                <a:gd name="connsiteY21" fmla="*/ 62485 h 348743"/>
                <a:gd name="connsiteX22" fmla="*/ 202508 w 322697"/>
                <a:gd name="connsiteY22" fmla="*/ 65233 h 348743"/>
                <a:gd name="connsiteX23" fmla="*/ 153763 w 322697"/>
                <a:gd name="connsiteY23" fmla="*/ 65232 h 348743"/>
                <a:gd name="connsiteX24" fmla="*/ 151254 w 322697"/>
                <a:gd name="connsiteY24" fmla="*/ 63799 h 348743"/>
                <a:gd name="connsiteX25" fmla="*/ 127359 w 322697"/>
                <a:gd name="connsiteY25" fmla="*/ 27957 h 348743"/>
                <a:gd name="connsiteX26" fmla="*/ 127359 w 322697"/>
                <a:gd name="connsiteY26" fmla="*/ 25806 h 348743"/>
                <a:gd name="connsiteX27" fmla="*/ 129748 w 322697"/>
                <a:gd name="connsiteY27" fmla="*/ 9439 h 348743"/>
                <a:gd name="connsiteX28" fmla="*/ 122699 w 322697"/>
                <a:gd name="connsiteY28" fmla="*/ 0 h 348743"/>
                <a:gd name="connsiteX29" fmla="*/ 28674 w 322697"/>
                <a:gd name="connsiteY29" fmla="*/ 0 h 348743"/>
                <a:gd name="connsiteX30" fmla="*/ 19713 w 322697"/>
                <a:gd name="connsiteY30" fmla="*/ 11231 h 348743"/>
                <a:gd name="connsiteX31" fmla="*/ 44803 w 322697"/>
                <a:gd name="connsiteY31" fmla="*/ 64516 h 348743"/>
                <a:gd name="connsiteX32" fmla="*/ 44803 w 322697"/>
                <a:gd name="connsiteY32" fmla="*/ 65710 h 348743"/>
                <a:gd name="connsiteX33" fmla="*/ 44803 w 322697"/>
                <a:gd name="connsiteY33" fmla="*/ 75985 h 348743"/>
                <a:gd name="connsiteX34" fmla="*/ 43847 w 322697"/>
                <a:gd name="connsiteY34" fmla="*/ 78135 h 348743"/>
                <a:gd name="connsiteX35" fmla="*/ 34528 w 322697"/>
                <a:gd name="connsiteY35" fmla="*/ 86977 h 348743"/>
                <a:gd name="connsiteX36" fmla="*/ 54958 w 322697"/>
                <a:gd name="connsiteY36" fmla="*/ 131540 h 348743"/>
                <a:gd name="connsiteX37" fmla="*/ 54958 w 322697"/>
                <a:gd name="connsiteY37" fmla="*/ 132735 h 348743"/>
                <a:gd name="connsiteX38" fmla="*/ 55914 w 322697"/>
                <a:gd name="connsiteY38" fmla="*/ 166068 h 348743"/>
                <a:gd name="connsiteX39" fmla="*/ 55317 w 322697"/>
                <a:gd name="connsiteY39" fmla="*/ 167860 h 348743"/>
                <a:gd name="connsiteX40" fmla="*/ 20789 w 322697"/>
                <a:gd name="connsiteY40" fmla="*/ 216247 h 348743"/>
                <a:gd name="connsiteX41" fmla="*/ 10992 w 322697"/>
                <a:gd name="connsiteY41" fmla="*/ 267382 h 348743"/>
                <a:gd name="connsiteX42" fmla="*/ 10992 w 322697"/>
                <a:gd name="connsiteY42" fmla="*/ 268337 h 348743"/>
                <a:gd name="connsiteX43" fmla="*/ 0 w 322697"/>
                <a:gd name="connsiteY43" fmla="*/ 287573 h 348743"/>
                <a:gd name="connsiteX44" fmla="*/ 1314 w 322697"/>
                <a:gd name="connsiteY44" fmla="*/ 335362 h 348743"/>
                <a:gd name="connsiteX45" fmla="*/ 13262 w 322697"/>
                <a:gd name="connsiteY45" fmla="*/ 335362 h 348743"/>
                <a:gd name="connsiteX46" fmla="*/ 27001 w 322697"/>
                <a:gd name="connsiteY46" fmla="*/ 321503 h 348743"/>
                <a:gd name="connsiteX47" fmla="*/ 29152 w 322697"/>
                <a:gd name="connsiteY47" fmla="*/ 320547 h 348743"/>
                <a:gd name="connsiteX48" fmla="*/ 48865 w 322697"/>
                <a:gd name="connsiteY48" fmla="*/ 320547 h 348743"/>
                <a:gd name="connsiteX49" fmla="*/ 51135 w 322697"/>
                <a:gd name="connsiteY49" fmla="*/ 321503 h 348743"/>
                <a:gd name="connsiteX50" fmla="*/ 64874 w 322697"/>
                <a:gd name="connsiteY50" fmla="*/ 336437 h 348743"/>
                <a:gd name="connsiteX51" fmla="*/ 177896 w 322697"/>
                <a:gd name="connsiteY51" fmla="*/ 336437 h 348743"/>
                <a:gd name="connsiteX52" fmla="*/ 180166 w 322697"/>
                <a:gd name="connsiteY52" fmla="*/ 337393 h 348743"/>
                <a:gd name="connsiteX53" fmla="*/ 190799 w 322697"/>
                <a:gd name="connsiteY53" fmla="*/ 348743 h 348743"/>
                <a:gd name="connsiteX54" fmla="*/ 255912 w 322697"/>
                <a:gd name="connsiteY54" fmla="*/ 348743 h 348743"/>
                <a:gd name="connsiteX55" fmla="*/ 303702 w 322697"/>
                <a:gd name="connsiteY55" fmla="*/ 336796 h 34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2697" h="348743">
                  <a:moveTo>
                    <a:pt x="273475" y="305971"/>
                  </a:moveTo>
                  <a:cubicBezTo>
                    <a:pt x="272907" y="305403"/>
                    <a:pt x="272604" y="304623"/>
                    <a:pt x="272638" y="303821"/>
                  </a:cubicBezTo>
                  <a:lnTo>
                    <a:pt x="271922" y="208242"/>
                  </a:lnTo>
                  <a:cubicBezTo>
                    <a:pt x="271946" y="207451"/>
                    <a:pt x="272242" y="206692"/>
                    <a:pt x="272758" y="206092"/>
                  </a:cubicBezTo>
                  <a:cubicBezTo>
                    <a:pt x="273341" y="205547"/>
                    <a:pt x="274111" y="205248"/>
                    <a:pt x="274909" y="205255"/>
                  </a:cubicBezTo>
                  <a:lnTo>
                    <a:pt x="322698" y="205255"/>
                  </a:lnTo>
                  <a:lnTo>
                    <a:pt x="322698" y="150417"/>
                  </a:lnTo>
                  <a:lnTo>
                    <a:pt x="278254" y="161409"/>
                  </a:lnTo>
                  <a:cubicBezTo>
                    <a:pt x="277332" y="161639"/>
                    <a:pt x="276357" y="161417"/>
                    <a:pt x="275625" y="160812"/>
                  </a:cubicBezTo>
                  <a:cubicBezTo>
                    <a:pt x="274866" y="160210"/>
                    <a:pt x="274462" y="159267"/>
                    <a:pt x="274550" y="158303"/>
                  </a:cubicBezTo>
                  <a:lnTo>
                    <a:pt x="277298" y="116965"/>
                  </a:lnTo>
                  <a:lnTo>
                    <a:pt x="268815" y="103942"/>
                  </a:lnTo>
                  <a:cubicBezTo>
                    <a:pt x="268569" y="103246"/>
                    <a:pt x="268569" y="102487"/>
                    <a:pt x="268815" y="101792"/>
                  </a:cubicBezTo>
                  <a:lnTo>
                    <a:pt x="272400" y="80645"/>
                  </a:lnTo>
                  <a:lnTo>
                    <a:pt x="265709" y="61051"/>
                  </a:lnTo>
                  <a:cubicBezTo>
                    <a:pt x="265469" y="60436"/>
                    <a:pt x="265469" y="59754"/>
                    <a:pt x="265709" y="59139"/>
                  </a:cubicBezTo>
                  <a:lnTo>
                    <a:pt x="271444" y="41935"/>
                  </a:lnTo>
                  <a:lnTo>
                    <a:pt x="237394" y="41935"/>
                  </a:lnTo>
                  <a:cubicBezTo>
                    <a:pt x="235745" y="41935"/>
                    <a:pt x="234407" y="40598"/>
                    <a:pt x="234407" y="38948"/>
                  </a:cubicBezTo>
                  <a:lnTo>
                    <a:pt x="234407" y="28793"/>
                  </a:lnTo>
                  <a:lnTo>
                    <a:pt x="208720" y="32736"/>
                  </a:lnTo>
                  <a:lnTo>
                    <a:pt x="205494" y="62485"/>
                  </a:lnTo>
                  <a:cubicBezTo>
                    <a:pt x="205318" y="64014"/>
                    <a:pt x="204047" y="65184"/>
                    <a:pt x="202508" y="65233"/>
                  </a:cubicBezTo>
                  <a:lnTo>
                    <a:pt x="153763" y="65232"/>
                  </a:lnTo>
                  <a:cubicBezTo>
                    <a:pt x="152729" y="65242"/>
                    <a:pt x="151770" y="64694"/>
                    <a:pt x="151254" y="63799"/>
                  </a:cubicBezTo>
                  <a:lnTo>
                    <a:pt x="127359" y="27957"/>
                  </a:lnTo>
                  <a:cubicBezTo>
                    <a:pt x="127122" y="27260"/>
                    <a:pt x="127122" y="26503"/>
                    <a:pt x="127359" y="25806"/>
                  </a:cubicBezTo>
                  <a:lnTo>
                    <a:pt x="129748" y="9439"/>
                  </a:lnTo>
                  <a:lnTo>
                    <a:pt x="122699" y="0"/>
                  </a:lnTo>
                  <a:lnTo>
                    <a:pt x="28674" y="0"/>
                  </a:lnTo>
                  <a:lnTo>
                    <a:pt x="19713" y="11231"/>
                  </a:lnTo>
                  <a:lnTo>
                    <a:pt x="44803" y="64516"/>
                  </a:lnTo>
                  <a:cubicBezTo>
                    <a:pt x="44858" y="64912"/>
                    <a:pt x="44858" y="65314"/>
                    <a:pt x="44803" y="65710"/>
                  </a:cubicBezTo>
                  <a:lnTo>
                    <a:pt x="44803" y="75985"/>
                  </a:lnTo>
                  <a:cubicBezTo>
                    <a:pt x="44823" y="76809"/>
                    <a:pt x="44472" y="77598"/>
                    <a:pt x="43847" y="78135"/>
                  </a:cubicBezTo>
                  <a:lnTo>
                    <a:pt x="34528" y="86977"/>
                  </a:lnTo>
                  <a:lnTo>
                    <a:pt x="54958" y="131540"/>
                  </a:lnTo>
                  <a:cubicBezTo>
                    <a:pt x="55013" y="131937"/>
                    <a:pt x="55013" y="132339"/>
                    <a:pt x="54958" y="132735"/>
                  </a:cubicBezTo>
                  <a:lnTo>
                    <a:pt x="55914" y="166068"/>
                  </a:lnTo>
                  <a:cubicBezTo>
                    <a:pt x="55969" y="166722"/>
                    <a:pt x="55753" y="167370"/>
                    <a:pt x="55317" y="167860"/>
                  </a:cubicBezTo>
                  <a:lnTo>
                    <a:pt x="20789" y="216247"/>
                  </a:lnTo>
                  <a:lnTo>
                    <a:pt x="10992" y="267382"/>
                  </a:lnTo>
                  <a:lnTo>
                    <a:pt x="10992" y="268337"/>
                  </a:lnTo>
                  <a:lnTo>
                    <a:pt x="0" y="287573"/>
                  </a:lnTo>
                  <a:lnTo>
                    <a:pt x="1314" y="335362"/>
                  </a:lnTo>
                  <a:lnTo>
                    <a:pt x="13262" y="335362"/>
                  </a:lnTo>
                  <a:lnTo>
                    <a:pt x="27001" y="321503"/>
                  </a:lnTo>
                  <a:cubicBezTo>
                    <a:pt x="27557" y="320904"/>
                    <a:pt x="28334" y="320558"/>
                    <a:pt x="29152" y="320547"/>
                  </a:cubicBezTo>
                  <a:lnTo>
                    <a:pt x="48865" y="320547"/>
                  </a:lnTo>
                  <a:cubicBezTo>
                    <a:pt x="49718" y="320553"/>
                    <a:pt x="50534" y="320897"/>
                    <a:pt x="51135" y="321503"/>
                  </a:cubicBezTo>
                  <a:lnTo>
                    <a:pt x="64874" y="336437"/>
                  </a:lnTo>
                  <a:lnTo>
                    <a:pt x="177896" y="336437"/>
                  </a:lnTo>
                  <a:cubicBezTo>
                    <a:pt x="178749" y="336443"/>
                    <a:pt x="179566" y="336787"/>
                    <a:pt x="180166" y="337393"/>
                  </a:cubicBezTo>
                  <a:lnTo>
                    <a:pt x="190799" y="348743"/>
                  </a:lnTo>
                  <a:lnTo>
                    <a:pt x="255912" y="348743"/>
                  </a:lnTo>
                  <a:lnTo>
                    <a:pt x="303702" y="3367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3" name="Полилиния: фигура 2185">
              <a:extLst>
                <a:ext uri="{FF2B5EF4-FFF2-40B4-BE49-F238E27FC236}">
                  <a16:creationId xmlns:a16="http://schemas.microsoft.com/office/drawing/2014/main" id="{8BE740C1-2F58-6064-61AD-9E1BD12EC011}"/>
                </a:ext>
              </a:extLst>
            </p:cNvPr>
            <p:cNvSpPr/>
            <p:nvPr/>
          </p:nvSpPr>
          <p:spPr>
            <a:xfrm>
              <a:off x="6188949" y="4744947"/>
              <a:ext cx="50178" cy="42771"/>
            </a:xfrm>
            <a:custGeom>
              <a:avLst/>
              <a:gdLst>
                <a:gd name="connsiteX0" fmla="*/ 11947 w 50178"/>
                <a:gd name="connsiteY0" fmla="*/ 9797 h 42771"/>
                <a:gd name="connsiteX1" fmla="*/ 0 w 50178"/>
                <a:gd name="connsiteY1" fmla="*/ 30824 h 42771"/>
                <a:gd name="connsiteX2" fmla="*/ 4062 w 50178"/>
                <a:gd name="connsiteY2" fmla="*/ 42771 h 42771"/>
                <a:gd name="connsiteX3" fmla="*/ 20311 w 50178"/>
                <a:gd name="connsiteY3" fmla="*/ 40024 h 42771"/>
                <a:gd name="connsiteX4" fmla="*/ 21027 w 50178"/>
                <a:gd name="connsiteY4" fmla="*/ 32975 h 42771"/>
                <a:gd name="connsiteX5" fmla="*/ 24134 w 50178"/>
                <a:gd name="connsiteY5" fmla="*/ 30346 h 42771"/>
                <a:gd name="connsiteX6" fmla="*/ 50179 w 50178"/>
                <a:gd name="connsiteY6" fmla="*/ 31422 h 42771"/>
                <a:gd name="connsiteX7" fmla="*/ 38232 w 50178"/>
                <a:gd name="connsiteY7" fmla="*/ 0 h 4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78" h="42771">
                  <a:moveTo>
                    <a:pt x="11947" y="9797"/>
                  </a:moveTo>
                  <a:lnTo>
                    <a:pt x="0" y="30824"/>
                  </a:lnTo>
                  <a:lnTo>
                    <a:pt x="4062" y="42771"/>
                  </a:lnTo>
                  <a:lnTo>
                    <a:pt x="20311" y="40024"/>
                  </a:lnTo>
                  <a:lnTo>
                    <a:pt x="21027" y="32975"/>
                  </a:lnTo>
                  <a:cubicBezTo>
                    <a:pt x="21310" y="31474"/>
                    <a:pt x="22607" y="30377"/>
                    <a:pt x="24134" y="30346"/>
                  </a:cubicBezTo>
                  <a:lnTo>
                    <a:pt x="50179" y="31422"/>
                  </a:lnTo>
                  <a:lnTo>
                    <a:pt x="3823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4" name="Полилиния: фигура 2186">
              <a:extLst>
                <a:ext uri="{FF2B5EF4-FFF2-40B4-BE49-F238E27FC236}">
                  <a16:creationId xmlns:a16="http://schemas.microsoft.com/office/drawing/2014/main" id="{D5D0A667-65FA-A8DE-393D-0A6C71D7D2DC}"/>
                </a:ext>
              </a:extLst>
            </p:cNvPr>
            <p:cNvSpPr/>
            <p:nvPr/>
          </p:nvSpPr>
          <p:spPr>
            <a:xfrm>
              <a:off x="6194564" y="4781506"/>
              <a:ext cx="47311" cy="58781"/>
            </a:xfrm>
            <a:custGeom>
              <a:avLst/>
              <a:gdLst>
                <a:gd name="connsiteX0" fmla="*/ 20191 w 47311"/>
                <a:gd name="connsiteY0" fmla="*/ 6212 h 58781"/>
                <a:gd name="connsiteX1" fmla="*/ 17682 w 47311"/>
                <a:gd name="connsiteY1" fmla="*/ 8841 h 58781"/>
                <a:gd name="connsiteX2" fmla="*/ 0 w 47311"/>
                <a:gd name="connsiteY2" fmla="*/ 11828 h 58781"/>
                <a:gd name="connsiteX3" fmla="*/ 1434 w 47311"/>
                <a:gd name="connsiteY3" fmla="*/ 16965 h 58781"/>
                <a:gd name="connsiteX4" fmla="*/ 4540 w 47311"/>
                <a:gd name="connsiteY4" fmla="*/ 27838 h 58781"/>
                <a:gd name="connsiteX5" fmla="*/ 9917 w 47311"/>
                <a:gd name="connsiteY5" fmla="*/ 27240 h 58781"/>
                <a:gd name="connsiteX6" fmla="*/ 9917 w 47311"/>
                <a:gd name="connsiteY6" fmla="*/ 27240 h 58781"/>
                <a:gd name="connsiteX7" fmla="*/ 12784 w 47311"/>
                <a:gd name="connsiteY7" fmla="*/ 29630 h 58781"/>
                <a:gd name="connsiteX8" fmla="*/ 19713 w 47311"/>
                <a:gd name="connsiteY8" fmla="*/ 58781 h 58781"/>
                <a:gd name="connsiteX9" fmla="*/ 47311 w 47311"/>
                <a:gd name="connsiteY9" fmla="*/ 29152 h 58781"/>
                <a:gd name="connsiteX10" fmla="*/ 47311 w 47311"/>
                <a:gd name="connsiteY10" fmla="*/ 19833 h 58781"/>
                <a:gd name="connsiteX11" fmla="*/ 35364 w 47311"/>
                <a:gd name="connsiteY11" fmla="*/ 19833 h 58781"/>
                <a:gd name="connsiteX12" fmla="*/ 33214 w 47311"/>
                <a:gd name="connsiteY12" fmla="*/ 18757 h 58781"/>
                <a:gd name="connsiteX13" fmla="*/ 32497 w 47311"/>
                <a:gd name="connsiteY13" fmla="*/ 16487 h 58781"/>
                <a:gd name="connsiteX14" fmla="*/ 34289 w 47311"/>
                <a:gd name="connsiteY14" fmla="*/ 836 h 58781"/>
                <a:gd name="connsiteX15" fmla="*/ 20071 w 47311"/>
                <a:gd name="connsiteY15" fmla="*/ 0 h 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311" h="58781">
                  <a:moveTo>
                    <a:pt x="20191" y="6212"/>
                  </a:moveTo>
                  <a:cubicBezTo>
                    <a:pt x="19975" y="7521"/>
                    <a:pt x="18979" y="8564"/>
                    <a:pt x="17682" y="8841"/>
                  </a:cubicBezTo>
                  <a:lnTo>
                    <a:pt x="0" y="11828"/>
                  </a:lnTo>
                  <a:lnTo>
                    <a:pt x="1434" y="16965"/>
                  </a:lnTo>
                  <a:lnTo>
                    <a:pt x="4540" y="27838"/>
                  </a:lnTo>
                  <a:lnTo>
                    <a:pt x="9917" y="27240"/>
                  </a:lnTo>
                  <a:lnTo>
                    <a:pt x="9917" y="27240"/>
                  </a:lnTo>
                  <a:cubicBezTo>
                    <a:pt x="11314" y="27268"/>
                    <a:pt x="12505" y="28260"/>
                    <a:pt x="12784" y="29630"/>
                  </a:cubicBezTo>
                  <a:lnTo>
                    <a:pt x="19713" y="58781"/>
                  </a:lnTo>
                  <a:lnTo>
                    <a:pt x="47311" y="29152"/>
                  </a:lnTo>
                  <a:lnTo>
                    <a:pt x="47311" y="19833"/>
                  </a:lnTo>
                  <a:lnTo>
                    <a:pt x="35364" y="19833"/>
                  </a:lnTo>
                  <a:cubicBezTo>
                    <a:pt x="34524" y="19807"/>
                    <a:pt x="33738" y="19414"/>
                    <a:pt x="33214" y="18757"/>
                  </a:cubicBezTo>
                  <a:cubicBezTo>
                    <a:pt x="32626" y="18158"/>
                    <a:pt x="32360" y="17315"/>
                    <a:pt x="32497" y="16487"/>
                  </a:cubicBezTo>
                  <a:lnTo>
                    <a:pt x="34289" y="836"/>
                  </a:lnTo>
                  <a:lnTo>
                    <a:pt x="2007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5" name="Полилиния: фигура 2187">
              <a:extLst>
                <a:ext uri="{FF2B5EF4-FFF2-40B4-BE49-F238E27FC236}">
                  <a16:creationId xmlns:a16="http://schemas.microsoft.com/office/drawing/2014/main" id="{4496CEC4-3E82-86EE-7A1A-A9F60FAD9D81}"/>
                </a:ext>
              </a:extLst>
            </p:cNvPr>
            <p:cNvSpPr/>
            <p:nvPr/>
          </p:nvSpPr>
          <p:spPr>
            <a:xfrm>
              <a:off x="6003884" y="4957012"/>
              <a:ext cx="299520" cy="285541"/>
            </a:xfrm>
            <a:custGeom>
              <a:avLst/>
              <a:gdLst>
                <a:gd name="connsiteX0" fmla="*/ 55555 w 299520"/>
                <a:gd name="connsiteY0" fmla="*/ 256868 h 285541"/>
                <a:gd name="connsiteX1" fmla="*/ 78494 w 299520"/>
                <a:gd name="connsiteY1" fmla="*/ 259496 h 285541"/>
                <a:gd name="connsiteX2" fmla="*/ 80645 w 299520"/>
                <a:gd name="connsiteY2" fmla="*/ 261050 h 285541"/>
                <a:gd name="connsiteX3" fmla="*/ 90800 w 299520"/>
                <a:gd name="connsiteY3" fmla="*/ 278373 h 285541"/>
                <a:gd name="connsiteX4" fmla="*/ 109318 w 299520"/>
                <a:gd name="connsiteY4" fmla="*/ 274789 h 285541"/>
                <a:gd name="connsiteX5" fmla="*/ 109318 w 299520"/>
                <a:gd name="connsiteY5" fmla="*/ 274789 h 285541"/>
                <a:gd name="connsiteX6" fmla="*/ 110991 w 299520"/>
                <a:gd name="connsiteY6" fmla="*/ 274789 h 285541"/>
                <a:gd name="connsiteX7" fmla="*/ 126522 w 299520"/>
                <a:gd name="connsiteY7" fmla="*/ 285541 h 285541"/>
                <a:gd name="connsiteX8" fmla="*/ 137036 w 299520"/>
                <a:gd name="connsiteY8" fmla="*/ 279209 h 285541"/>
                <a:gd name="connsiteX9" fmla="*/ 148983 w 299520"/>
                <a:gd name="connsiteY9" fmla="*/ 254359 h 285541"/>
                <a:gd name="connsiteX10" fmla="*/ 150417 w 299520"/>
                <a:gd name="connsiteY10" fmla="*/ 252925 h 285541"/>
                <a:gd name="connsiteX11" fmla="*/ 177299 w 299520"/>
                <a:gd name="connsiteY11" fmla="*/ 240978 h 285541"/>
                <a:gd name="connsiteX12" fmla="*/ 180166 w 299520"/>
                <a:gd name="connsiteY12" fmla="*/ 224610 h 285541"/>
                <a:gd name="connsiteX13" fmla="*/ 181958 w 299520"/>
                <a:gd name="connsiteY13" fmla="*/ 222459 h 285541"/>
                <a:gd name="connsiteX14" fmla="*/ 205853 w 299520"/>
                <a:gd name="connsiteY14" fmla="*/ 211946 h 285541"/>
                <a:gd name="connsiteX15" fmla="*/ 207286 w 299520"/>
                <a:gd name="connsiteY15" fmla="*/ 211946 h 285541"/>
                <a:gd name="connsiteX16" fmla="*/ 221145 w 299520"/>
                <a:gd name="connsiteY16" fmla="*/ 213021 h 285541"/>
                <a:gd name="connsiteX17" fmla="*/ 216725 w 299520"/>
                <a:gd name="connsiteY17" fmla="*/ 195578 h 285541"/>
                <a:gd name="connsiteX18" fmla="*/ 218636 w 299520"/>
                <a:gd name="connsiteY18" fmla="*/ 192113 h 285541"/>
                <a:gd name="connsiteX19" fmla="*/ 290320 w 299520"/>
                <a:gd name="connsiteY19" fmla="*/ 166904 h 285541"/>
                <a:gd name="connsiteX20" fmla="*/ 282555 w 299520"/>
                <a:gd name="connsiteY20" fmla="*/ 149342 h 285541"/>
                <a:gd name="connsiteX21" fmla="*/ 282555 w 299520"/>
                <a:gd name="connsiteY21" fmla="*/ 146833 h 285541"/>
                <a:gd name="connsiteX22" fmla="*/ 296772 w 299520"/>
                <a:gd name="connsiteY22" fmla="*/ 114933 h 285541"/>
                <a:gd name="connsiteX23" fmla="*/ 291037 w 299520"/>
                <a:gd name="connsiteY23" fmla="*/ 74312 h 285541"/>
                <a:gd name="connsiteX24" fmla="*/ 291993 w 299520"/>
                <a:gd name="connsiteY24" fmla="*/ 71684 h 285541"/>
                <a:gd name="connsiteX25" fmla="*/ 299520 w 299520"/>
                <a:gd name="connsiteY25" fmla="*/ 65113 h 285541"/>
                <a:gd name="connsiteX26" fmla="*/ 288289 w 299520"/>
                <a:gd name="connsiteY26" fmla="*/ 27001 h 285541"/>
                <a:gd name="connsiteX27" fmla="*/ 271921 w 299520"/>
                <a:gd name="connsiteY27" fmla="*/ 23178 h 285541"/>
                <a:gd name="connsiteX28" fmla="*/ 269890 w 299520"/>
                <a:gd name="connsiteY28" fmla="*/ 21505 h 285541"/>
                <a:gd name="connsiteX29" fmla="*/ 263917 w 299520"/>
                <a:gd name="connsiteY29" fmla="*/ 8602 h 285541"/>
                <a:gd name="connsiteX30" fmla="*/ 253642 w 299520"/>
                <a:gd name="connsiteY30" fmla="*/ 4420 h 285541"/>
                <a:gd name="connsiteX31" fmla="*/ 253642 w 299520"/>
                <a:gd name="connsiteY31" fmla="*/ 5734 h 285541"/>
                <a:gd name="connsiteX32" fmla="*/ 249461 w 299520"/>
                <a:gd name="connsiteY32" fmla="*/ 19474 h 285541"/>
                <a:gd name="connsiteX33" fmla="*/ 247788 w 299520"/>
                <a:gd name="connsiteY33" fmla="*/ 21266 h 285541"/>
                <a:gd name="connsiteX34" fmla="*/ 245279 w 299520"/>
                <a:gd name="connsiteY34" fmla="*/ 21266 h 285541"/>
                <a:gd name="connsiteX35" fmla="*/ 222937 w 299520"/>
                <a:gd name="connsiteY35" fmla="*/ 9916 h 285541"/>
                <a:gd name="connsiteX36" fmla="*/ 221384 w 299520"/>
                <a:gd name="connsiteY36" fmla="*/ 7885 h 285541"/>
                <a:gd name="connsiteX37" fmla="*/ 219592 w 299520"/>
                <a:gd name="connsiteY37" fmla="*/ 0 h 285541"/>
                <a:gd name="connsiteX38" fmla="*/ 186976 w 299520"/>
                <a:gd name="connsiteY38" fmla="*/ 8363 h 285541"/>
                <a:gd name="connsiteX39" fmla="*/ 172758 w 299520"/>
                <a:gd name="connsiteY39" fmla="*/ 25448 h 285541"/>
                <a:gd name="connsiteX40" fmla="*/ 182077 w 299520"/>
                <a:gd name="connsiteY40" fmla="*/ 45758 h 285541"/>
                <a:gd name="connsiteX41" fmla="*/ 182077 w 299520"/>
                <a:gd name="connsiteY41" fmla="*/ 47431 h 285541"/>
                <a:gd name="connsiteX42" fmla="*/ 175507 w 299520"/>
                <a:gd name="connsiteY42" fmla="*/ 91875 h 285541"/>
                <a:gd name="connsiteX43" fmla="*/ 195100 w 299520"/>
                <a:gd name="connsiteY43" fmla="*/ 115770 h 285541"/>
                <a:gd name="connsiteX44" fmla="*/ 212185 w 299520"/>
                <a:gd name="connsiteY44" fmla="*/ 110035 h 285541"/>
                <a:gd name="connsiteX45" fmla="*/ 214813 w 299520"/>
                <a:gd name="connsiteY45" fmla="*/ 110035 h 285541"/>
                <a:gd name="connsiteX46" fmla="*/ 216127 w 299520"/>
                <a:gd name="connsiteY46" fmla="*/ 112425 h 285541"/>
                <a:gd name="connsiteX47" fmla="*/ 216127 w 299520"/>
                <a:gd name="connsiteY47" fmla="*/ 151731 h 285541"/>
                <a:gd name="connsiteX48" fmla="*/ 213141 w 299520"/>
                <a:gd name="connsiteY48" fmla="*/ 154718 h 285541"/>
                <a:gd name="connsiteX49" fmla="*/ 190680 w 299520"/>
                <a:gd name="connsiteY49" fmla="*/ 154718 h 285541"/>
                <a:gd name="connsiteX50" fmla="*/ 188290 w 299520"/>
                <a:gd name="connsiteY50" fmla="*/ 153523 h 285541"/>
                <a:gd name="connsiteX51" fmla="*/ 169294 w 299520"/>
                <a:gd name="connsiteY51" fmla="*/ 127598 h 285541"/>
                <a:gd name="connsiteX52" fmla="*/ 147072 w 299520"/>
                <a:gd name="connsiteY52" fmla="*/ 115650 h 285541"/>
                <a:gd name="connsiteX53" fmla="*/ 145997 w 299520"/>
                <a:gd name="connsiteY53" fmla="*/ 114695 h 285541"/>
                <a:gd name="connsiteX54" fmla="*/ 137036 w 299520"/>
                <a:gd name="connsiteY54" fmla="*/ 100716 h 285541"/>
                <a:gd name="connsiteX55" fmla="*/ 126164 w 299520"/>
                <a:gd name="connsiteY55" fmla="*/ 109677 h 285541"/>
                <a:gd name="connsiteX56" fmla="*/ 123416 w 299520"/>
                <a:gd name="connsiteY56" fmla="*/ 110274 h 285541"/>
                <a:gd name="connsiteX57" fmla="*/ 91397 w 299520"/>
                <a:gd name="connsiteY57" fmla="*/ 100358 h 285541"/>
                <a:gd name="connsiteX58" fmla="*/ 89366 w 299520"/>
                <a:gd name="connsiteY58" fmla="*/ 98207 h 285541"/>
                <a:gd name="connsiteX59" fmla="*/ 86140 w 299520"/>
                <a:gd name="connsiteY59" fmla="*/ 85663 h 285541"/>
                <a:gd name="connsiteX60" fmla="*/ 70967 w 299520"/>
                <a:gd name="connsiteY60" fmla="*/ 91875 h 285541"/>
                <a:gd name="connsiteX61" fmla="*/ 68697 w 299520"/>
                <a:gd name="connsiteY61" fmla="*/ 91875 h 285541"/>
                <a:gd name="connsiteX62" fmla="*/ 67502 w 299520"/>
                <a:gd name="connsiteY62" fmla="*/ 89605 h 285541"/>
                <a:gd name="connsiteX63" fmla="*/ 61170 w 299520"/>
                <a:gd name="connsiteY63" fmla="*/ 72759 h 285541"/>
                <a:gd name="connsiteX64" fmla="*/ 50776 w 299520"/>
                <a:gd name="connsiteY64" fmla="*/ 76463 h 285541"/>
                <a:gd name="connsiteX65" fmla="*/ 50776 w 299520"/>
                <a:gd name="connsiteY65" fmla="*/ 136200 h 285541"/>
                <a:gd name="connsiteX66" fmla="*/ 47789 w 299520"/>
                <a:gd name="connsiteY66" fmla="*/ 139186 h 285541"/>
                <a:gd name="connsiteX67" fmla="*/ 0 w 299520"/>
                <a:gd name="connsiteY67" fmla="*/ 139186 h 285541"/>
                <a:gd name="connsiteX68" fmla="*/ 597 w 299520"/>
                <a:gd name="connsiteY68" fmla="*/ 230703 h 285541"/>
                <a:gd name="connsiteX69" fmla="*/ 32497 w 299520"/>
                <a:gd name="connsiteY69" fmla="*/ 262603 h 285541"/>
                <a:gd name="connsiteX70" fmla="*/ 55555 w 299520"/>
                <a:gd name="connsiteY70" fmla="*/ 256868 h 2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99520" h="285541">
                  <a:moveTo>
                    <a:pt x="55555" y="256868"/>
                  </a:moveTo>
                  <a:lnTo>
                    <a:pt x="78494" y="259496"/>
                  </a:lnTo>
                  <a:cubicBezTo>
                    <a:pt x="79407" y="259667"/>
                    <a:pt x="80196" y="260236"/>
                    <a:pt x="80645" y="261050"/>
                  </a:cubicBezTo>
                  <a:lnTo>
                    <a:pt x="90800" y="278373"/>
                  </a:lnTo>
                  <a:lnTo>
                    <a:pt x="109318" y="274789"/>
                  </a:lnTo>
                  <a:lnTo>
                    <a:pt x="109318" y="274789"/>
                  </a:lnTo>
                  <a:cubicBezTo>
                    <a:pt x="109862" y="274615"/>
                    <a:pt x="110447" y="274615"/>
                    <a:pt x="110991" y="274789"/>
                  </a:cubicBezTo>
                  <a:lnTo>
                    <a:pt x="126522" y="285541"/>
                  </a:lnTo>
                  <a:lnTo>
                    <a:pt x="137036" y="279209"/>
                  </a:lnTo>
                  <a:lnTo>
                    <a:pt x="148983" y="254359"/>
                  </a:lnTo>
                  <a:cubicBezTo>
                    <a:pt x="149261" y="253716"/>
                    <a:pt x="149774" y="253203"/>
                    <a:pt x="150417" y="252925"/>
                  </a:cubicBezTo>
                  <a:lnTo>
                    <a:pt x="177299" y="240978"/>
                  </a:lnTo>
                  <a:lnTo>
                    <a:pt x="180166" y="224610"/>
                  </a:lnTo>
                  <a:cubicBezTo>
                    <a:pt x="180370" y="223640"/>
                    <a:pt x="181041" y="222835"/>
                    <a:pt x="181958" y="222459"/>
                  </a:cubicBezTo>
                  <a:lnTo>
                    <a:pt x="205853" y="211946"/>
                  </a:lnTo>
                  <a:cubicBezTo>
                    <a:pt x="206314" y="211771"/>
                    <a:pt x="206824" y="211771"/>
                    <a:pt x="207286" y="211946"/>
                  </a:cubicBezTo>
                  <a:lnTo>
                    <a:pt x="221145" y="213021"/>
                  </a:lnTo>
                  <a:lnTo>
                    <a:pt x="216725" y="195578"/>
                  </a:lnTo>
                  <a:cubicBezTo>
                    <a:pt x="216396" y="194106"/>
                    <a:pt x="217216" y="192620"/>
                    <a:pt x="218636" y="192113"/>
                  </a:cubicBezTo>
                  <a:lnTo>
                    <a:pt x="290320" y="166904"/>
                  </a:lnTo>
                  <a:lnTo>
                    <a:pt x="282555" y="149342"/>
                  </a:lnTo>
                  <a:cubicBezTo>
                    <a:pt x="282130" y="148559"/>
                    <a:pt x="282130" y="147615"/>
                    <a:pt x="282555" y="146833"/>
                  </a:cubicBezTo>
                  <a:lnTo>
                    <a:pt x="296772" y="114933"/>
                  </a:lnTo>
                  <a:lnTo>
                    <a:pt x="291037" y="74312"/>
                  </a:lnTo>
                  <a:cubicBezTo>
                    <a:pt x="290900" y="73332"/>
                    <a:pt x="291258" y="72348"/>
                    <a:pt x="291993" y="71684"/>
                  </a:cubicBezTo>
                  <a:lnTo>
                    <a:pt x="299520" y="65113"/>
                  </a:lnTo>
                  <a:lnTo>
                    <a:pt x="288289" y="27001"/>
                  </a:lnTo>
                  <a:lnTo>
                    <a:pt x="271921" y="23178"/>
                  </a:lnTo>
                  <a:cubicBezTo>
                    <a:pt x="271013" y="22982"/>
                    <a:pt x="270257" y="22359"/>
                    <a:pt x="269890" y="21505"/>
                  </a:cubicBezTo>
                  <a:lnTo>
                    <a:pt x="263917" y="8602"/>
                  </a:lnTo>
                  <a:lnTo>
                    <a:pt x="253642" y="4420"/>
                  </a:lnTo>
                  <a:cubicBezTo>
                    <a:pt x="253821" y="4840"/>
                    <a:pt x="253821" y="5315"/>
                    <a:pt x="253642" y="5734"/>
                  </a:cubicBezTo>
                  <a:lnTo>
                    <a:pt x="249461" y="19474"/>
                  </a:lnTo>
                  <a:cubicBezTo>
                    <a:pt x="249172" y="20276"/>
                    <a:pt x="248568" y="20924"/>
                    <a:pt x="247788" y="21266"/>
                  </a:cubicBezTo>
                  <a:cubicBezTo>
                    <a:pt x="247005" y="21691"/>
                    <a:pt x="246061" y="21691"/>
                    <a:pt x="245279" y="21266"/>
                  </a:cubicBezTo>
                  <a:lnTo>
                    <a:pt x="222937" y="9916"/>
                  </a:lnTo>
                  <a:cubicBezTo>
                    <a:pt x="222130" y="9520"/>
                    <a:pt x="221555" y="8768"/>
                    <a:pt x="221384" y="7885"/>
                  </a:cubicBezTo>
                  <a:lnTo>
                    <a:pt x="219592" y="0"/>
                  </a:lnTo>
                  <a:lnTo>
                    <a:pt x="186976" y="8363"/>
                  </a:lnTo>
                  <a:lnTo>
                    <a:pt x="172758" y="25448"/>
                  </a:lnTo>
                  <a:lnTo>
                    <a:pt x="182077" y="45758"/>
                  </a:lnTo>
                  <a:cubicBezTo>
                    <a:pt x="182251" y="46302"/>
                    <a:pt x="182251" y="46887"/>
                    <a:pt x="182077" y="47431"/>
                  </a:cubicBezTo>
                  <a:lnTo>
                    <a:pt x="175507" y="91875"/>
                  </a:lnTo>
                  <a:lnTo>
                    <a:pt x="195100" y="115770"/>
                  </a:lnTo>
                  <a:lnTo>
                    <a:pt x="212185" y="110035"/>
                  </a:lnTo>
                  <a:cubicBezTo>
                    <a:pt x="212998" y="109565"/>
                    <a:pt x="214000" y="109565"/>
                    <a:pt x="214813" y="110035"/>
                  </a:cubicBezTo>
                  <a:cubicBezTo>
                    <a:pt x="215643" y="110542"/>
                    <a:pt x="216143" y="111451"/>
                    <a:pt x="216127" y="112425"/>
                  </a:cubicBezTo>
                  <a:lnTo>
                    <a:pt x="216127" y="151731"/>
                  </a:lnTo>
                  <a:cubicBezTo>
                    <a:pt x="216127" y="153381"/>
                    <a:pt x="214790" y="154718"/>
                    <a:pt x="213141" y="154718"/>
                  </a:cubicBezTo>
                  <a:lnTo>
                    <a:pt x="190680" y="154718"/>
                  </a:lnTo>
                  <a:cubicBezTo>
                    <a:pt x="189744" y="154700"/>
                    <a:pt x="188866" y="154261"/>
                    <a:pt x="188290" y="153523"/>
                  </a:cubicBezTo>
                  <a:lnTo>
                    <a:pt x="169294" y="127598"/>
                  </a:lnTo>
                  <a:lnTo>
                    <a:pt x="147072" y="115650"/>
                  </a:lnTo>
                  <a:cubicBezTo>
                    <a:pt x="146638" y="115428"/>
                    <a:pt x="146268" y="115099"/>
                    <a:pt x="145997" y="114695"/>
                  </a:cubicBezTo>
                  <a:lnTo>
                    <a:pt x="137036" y="100716"/>
                  </a:lnTo>
                  <a:lnTo>
                    <a:pt x="126164" y="109677"/>
                  </a:lnTo>
                  <a:cubicBezTo>
                    <a:pt x="125441" y="110390"/>
                    <a:pt x="124370" y="110623"/>
                    <a:pt x="123416" y="110274"/>
                  </a:cubicBezTo>
                  <a:lnTo>
                    <a:pt x="91397" y="100358"/>
                  </a:lnTo>
                  <a:cubicBezTo>
                    <a:pt x="90400" y="100030"/>
                    <a:pt x="89636" y="99221"/>
                    <a:pt x="89366" y="98207"/>
                  </a:cubicBezTo>
                  <a:lnTo>
                    <a:pt x="86140" y="85663"/>
                  </a:lnTo>
                  <a:lnTo>
                    <a:pt x="70967" y="91875"/>
                  </a:lnTo>
                  <a:cubicBezTo>
                    <a:pt x="70240" y="92174"/>
                    <a:pt x="69425" y="92174"/>
                    <a:pt x="68697" y="91875"/>
                  </a:cubicBezTo>
                  <a:cubicBezTo>
                    <a:pt x="67964" y="91349"/>
                    <a:pt x="67521" y="90508"/>
                    <a:pt x="67502" y="89605"/>
                  </a:cubicBezTo>
                  <a:lnTo>
                    <a:pt x="61170" y="72759"/>
                  </a:lnTo>
                  <a:lnTo>
                    <a:pt x="50776" y="76463"/>
                  </a:lnTo>
                  <a:lnTo>
                    <a:pt x="50776" y="136200"/>
                  </a:lnTo>
                  <a:cubicBezTo>
                    <a:pt x="50776" y="137849"/>
                    <a:pt x="49439" y="139186"/>
                    <a:pt x="47789" y="139186"/>
                  </a:cubicBezTo>
                  <a:lnTo>
                    <a:pt x="0" y="139186"/>
                  </a:lnTo>
                  <a:lnTo>
                    <a:pt x="597" y="230703"/>
                  </a:lnTo>
                  <a:lnTo>
                    <a:pt x="32497" y="262603"/>
                  </a:lnTo>
                  <a:lnTo>
                    <a:pt x="55555" y="256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6" name="Полилиния: фигура 2188">
              <a:extLst>
                <a:ext uri="{FF2B5EF4-FFF2-40B4-BE49-F238E27FC236}">
                  <a16:creationId xmlns:a16="http://schemas.microsoft.com/office/drawing/2014/main" id="{ACC3E854-909C-A5CD-1DB3-820D67873DB5}"/>
                </a:ext>
              </a:extLst>
            </p:cNvPr>
            <p:cNvSpPr/>
            <p:nvPr/>
          </p:nvSpPr>
          <p:spPr>
            <a:xfrm>
              <a:off x="6085007" y="5218181"/>
              <a:ext cx="10154" cy="17323"/>
            </a:xfrm>
            <a:custGeom>
              <a:avLst/>
              <a:gdLst>
                <a:gd name="connsiteX0" fmla="*/ 10155 w 10154"/>
                <a:gd name="connsiteY0" fmla="*/ 17324 h 17323"/>
                <a:gd name="connsiteX1" fmla="*/ 10155 w 10154"/>
                <a:gd name="connsiteY1" fmla="*/ 17324 h 17323"/>
                <a:gd name="connsiteX2" fmla="*/ 0 w 10154"/>
                <a:gd name="connsiteY2" fmla="*/ 0 h 17323"/>
                <a:gd name="connsiteX3" fmla="*/ 10155 w 10154"/>
                <a:gd name="connsiteY3" fmla="*/ 17324 h 17323"/>
              </a:gdLst>
              <a:ahLst/>
              <a:cxnLst>
                <a:cxn ang="0">
                  <a:pos x="connsiteX0" y="connsiteY0"/>
                </a:cxn>
                <a:cxn ang="0">
                  <a:pos x="connsiteX1" y="connsiteY1"/>
                </a:cxn>
                <a:cxn ang="0">
                  <a:pos x="connsiteX2" y="connsiteY2"/>
                </a:cxn>
                <a:cxn ang="0">
                  <a:pos x="connsiteX3" y="connsiteY3"/>
                </a:cxn>
              </a:cxnLst>
              <a:rect l="l" t="t" r="r" b="b"/>
              <a:pathLst>
                <a:path w="10154" h="17323">
                  <a:moveTo>
                    <a:pt x="10155" y="17324"/>
                  </a:moveTo>
                  <a:lnTo>
                    <a:pt x="10155" y="17324"/>
                  </a:lnTo>
                  <a:lnTo>
                    <a:pt x="0" y="0"/>
                  </a:lnTo>
                  <a:lnTo>
                    <a:pt x="10155"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7" name="Полилиния: фигура 2189">
              <a:extLst>
                <a:ext uri="{FF2B5EF4-FFF2-40B4-BE49-F238E27FC236}">
                  <a16:creationId xmlns:a16="http://schemas.microsoft.com/office/drawing/2014/main" id="{3350DB1A-6E55-1C2C-7591-4D02E7CF6DCE}"/>
                </a:ext>
              </a:extLst>
            </p:cNvPr>
            <p:cNvSpPr/>
            <p:nvPr/>
          </p:nvSpPr>
          <p:spPr>
            <a:xfrm>
              <a:off x="6291815" y="4983655"/>
              <a:ext cx="11230" cy="38231"/>
            </a:xfrm>
            <a:custGeom>
              <a:avLst/>
              <a:gdLst>
                <a:gd name="connsiteX0" fmla="*/ 0 w 11230"/>
                <a:gd name="connsiteY0" fmla="*/ 0 h 38231"/>
                <a:gd name="connsiteX1" fmla="*/ 11231 w 11230"/>
                <a:gd name="connsiteY1" fmla="*/ 38231 h 38231"/>
                <a:gd name="connsiteX2" fmla="*/ 0 w 11230"/>
                <a:gd name="connsiteY2" fmla="*/ 0 h 38231"/>
                <a:gd name="connsiteX3" fmla="*/ 0 w 11230"/>
                <a:gd name="connsiteY3" fmla="*/ 0 h 38231"/>
              </a:gdLst>
              <a:ahLst/>
              <a:cxnLst>
                <a:cxn ang="0">
                  <a:pos x="connsiteX0" y="connsiteY0"/>
                </a:cxn>
                <a:cxn ang="0">
                  <a:pos x="connsiteX1" y="connsiteY1"/>
                </a:cxn>
                <a:cxn ang="0">
                  <a:pos x="connsiteX2" y="connsiteY2"/>
                </a:cxn>
                <a:cxn ang="0">
                  <a:pos x="connsiteX3" y="connsiteY3"/>
                </a:cxn>
              </a:cxnLst>
              <a:rect l="l" t="t" r="r" b="b"/>
              <a:pathLst>
                <a:path w="11230" h="38231">
                  <a:moveTo>
                    <a:pt x="0" y="0"/>
                  </a:moveTo>
                  <a:lnTo>
                    <a:pt x="11231" y="3823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8" name="Полилиния: фигура 2190">
              <a:extLst>
                <a:ext uri="{FF2B5EF4-FFF2-40B4-BE49-F238E27FC236}">
                  <a16:creationId xmlns:a16="http://schemas.microsoft.com/office/drawing/2014/main" id="{D2C38307-4B13-B971-7E7B-1E8C5D4D5427}"/>
                </a:ext>
              </a:extLst>
            </p:cNvPr>
            <p:cNvSpPr/>
            <p:nvPr/>
          </p:nvSpPr>
          <p:spPr>
            <a:xfrm>
              <a:off x="6004243" y="5187954"/>
              <a:ext cx="31899" cy="31899"/>
            </a:xfrm>
            <a:custGeom>
              <a:avLst/>
              <a:gdLst>
                <a:gd name="connsiteX0" fmla="*/ 31899 w 31899"/>
                <a:gd name="connsiteY0" fmla="*/ 31900 h 31899"/>
                <a:gd name="connsiteX1" fmla="*/ 31899 w 31899"/>
                <a:gd name="connsiteY1" fmla="*/ 31900 h 31899"/>
                <a:gd name="connsiteX2" fmla="*/ 0 w 31899"/>
                <a:gd name="connsiteY2" fmla="*/ 0 h 31899"/>
                <a:gd name="connsiteX3" fmla="*/ 31899 w 31899"/>
                <a:gd name="connsiteY3" fmla="*/ 31900 h 31899"/>
              </a:gdLst>
              <a:ahLst/>
              <a:cxnLst>
                <a:cxn ang="0">
                  <a:pos x="connsiteX0" y="connsiteY0"/>
                </a:cxn>
                <a:cxn ang="0">
                  <a:pos x="connsiteX1" y="connsiteY1"/>
                </a:cxn>
                <a:cxn ang="0">
                  <a:pos x="connsiteX2" y="connsiteY2"/>
                </a:cxn>
                <a:cxn ang="0">
                  <a:pos x="connsiteX3" y="connsiteY3"/>
                </a:cxn>
              </a:cxnLst>
              <a:rect l="l" t="t" r="r" b="b"/>
              <a:pathLst>
                <a:path w="31899" h="31899">
                  <a:moveTo>
                    <a:pt x="31899" y="31900"/>
                  </a:moveTo>
                  <a:lnTo>
                    <a:pt x="31899" y="31900"/>
                  </a:lnTo>
                  <a:lnTo>
                    <a:pt x="0" y="0"/>
                  </a:lnTo>
                  <a:lnTo>
                    <a:pt x="31899" y="319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99" name="Полилиния: фигура 2191">
              <a:extLst>
                <a:ext uri="{FF2B5EF4-FFF2-40B4-BE49-F238E27FC236}">
                  <a16:creationId xmlns:a16="http://schemas.microsoft.com/office/drawing/2014/main" id="{CE74C50D-96DE-7013-6D82-F481DB3CA8F9}"/>
                </a:ext>
              </a:extLst>
            </p:cNvPr>
            <p:cNvSpPr/>
            <p:nvPr/>
          </p:nvSpPr>
          <p:spPr>
            <a:xfrm>
              <a:off x="6215711" y="4740646"/>
              <a:ext cx="286497" cy="316126"/>
            </a:xfrm>
            <a:custGeom>
              <a:avLst/>
              <a:gdLst>
                <a:gd name="connsiteX0" fmla="*/ 108960 w 286497"/>
                <a:gd name="connsiteY0" fmla="*/ 31899 h 316126"/>
                <a:gd name="connsiteX1" fmla="*/ 110633 w 286497"/>
                <a:gd name="connsiteY1" fmla="*/ 34169 h 316126"/>
                <a:gd name="connsiteX2" fmla="*/ 109677 w 286497"/>
                <a:gd name="connsiteY2" fmla="*/ 36798 h 316126"/>
                <a:gd name="connsiteX3" fmla="*/ 94623 w 286497"/>
                <a:gd name="connsiteY3" fmla="*/ 50417 h 316126"/>
                <a:gd name="connsiteX4" fmla="*/ 91875 w 286497"/>
                <a:gd name="connsiteY4" fmla="*/ 51134 h 316126"/>
                <a:gd name="connsiteX5" fmla="*/ 67025 w 286497"/>
                <a:gd name="connsiteY5" fmla="*/ 45878 h 316126"/>
                <a:gd name="connsiteX6" fmla="*/ 55077 w 286497"/>
                <a:gd name="connsiteY6" fmla="*/ 59378 h 316126"/>
                <a:gd name="connsiteX7" fmla="*/ 52210 w 286497"/>
                <a:gd name="connsiteY7" fmla="*/ 60334 h 316126"/>
                <a:gd name="connsiteX8" fmla="*/ 49940 w 286497"/>
                <a:gd name="connsiteY8" fmla="*/ 58302 h 316126"/>
                <a:gd name="connsiteX9" fmla="*/ 42533 w 286497"/>
                <a:gd name="connsiteY9" fmla="*/ 35483 h 316126"/>
                <a:gd name="connsiteX10" fmla="*/ 42533 w 286497"/>
                <a:gd name="connsiteY10" fmla="*/ 33572 h 316126"/>
                <a:gd name="connsiteX11" fmla="*/ 50657 w 286497"/>
                <a:gd name="connsiteY11" fmla="*/ 10872 h 316126"/>
                <a:gd name="connsiteX12" fmla="*/ 46237 w 286497"/>
                <a:gd name="connsiteY12" fmla="*/ 3345 h 316126"/>
                <a:gd name="connsiteX13" fmla="*/ 16727 w 286497"/>
                <a:gd name="connsiteY13" fmla="*/ 3345 h 316126"/>
                <a:gd name="connsiteX14" fmla="*/ 29271 w 286497"/>
                <a:gd name="connsiteY14" fmla="*/ 37634 h 316126"/>
                <a:gd name="connsiteX15" fmla="*/ 29271 w 286497"/>
                <a:gd name="connsiteY15" fmla="*/ 40382 h 316126"/>
                <a:gd name="connsiteX16" fmla="*/ 26882 w 286497"/>
                <a:gd name="connsiteY16" fmla="*/ 41577 h 316126"/>
                <a:gd name="connsiteX17" fmla="*/ 19235 w 286497"/>
                <a:gd name="connsiteY17" fmla="*/ 41577 h 316126"/>
                <a:gd name="connsiteX18" fmla="*/ 17802 w 286497"/>
                <a:gd name="connsiteY18" fmla="*/ 54480 h 316126"/>
                <a:gd name="connsiteX19" fmla="*/ 29032 w 286497"/>
                <a:gd name="connsiteY19" fmla="*/ 54480 h 316126"/>
                <a:gd name="connsiteX20" fmla="*/ 31900 w 286497"/>
                <a:gd name="connsiteY20" fmla="*/ 57467 h 316126"/>
                <a:gd name="connsiteX21" fmla="*/ 31900 w 286497"/>
                <a:gd name="connsiteY21" fmla="*/ 70728 h 316126"/>
                <a:gd name="connsiteX22" fmla="*/ 31063 w 286497"/>
                <a:gd name="connsiteY22" fmla="*/ 72759 h 316126"/>
                <a:gd name="connsiteX23" fmla="*/ 0 w 286497"/>
                <a:gd name="connsiteY23" fmla="*/ 106331 h 316126"/>
                <a:gd name="connsiteX24" fmla="*/ 11947 w 286497"/>
                <a:gd name="connsiteY24" fmla="*/ 158541 h 316126"/>
                <a:gd name="connsiteX25" fmla="*/ 25209 w 286497"/>
                <a:gd name="connsiteY25" fmla="*/ 173953 h 316126"/>
                <a:gd name="connsiteX26" fmla="*/ 25806 w 286497"/>
                <a:gd name="connsiteY26" fmla="*/ 175029 h 316126"/>
                <a:gd name="connsiteX27" fmla="*/ 37754 w 286497"/>
                <a:gd name="connsiteY27" fmla="*/ 212663 h 316126"/>
                <a:gd name="connsiteX28" fmla="*/ 53763 w 286497"/>
                <a:gd name="connsiteY28" fmla="*/ 219114 h 316126"/>
                <a:gd name="connsiteX29" fmla="*/ 55316 w 286497"/>
                <a:gd name="connsiteY29" fmla="*/ 220667 h 316126"/>
                <a:gd name="connsiteX30" fmla="*/ 61171 w 286497"/>
                <a:gd name="connsiteY30" fmla="*/ 233332 h 316126"/>
                <a:gd name="connsiteX31" fmla="*/ 97013 w 286497"/>
                <a:gd name="connsiteY31" fmla="*/ 241695 h 316126"/>
                <a:gd name="connsiteX32" fmla="*/ 105376 w 286497"/>
                <a:gd name="connsiteY32" fmla="*/ 243606 h 316126"/>
                <a:gd name="connsiteX33" fmla="*/ 105376 w 286497"/>
                <a:gd name="connsiteY33" fmla="*/ 243606 h 316126"/>
                <a:gd name="connsiteX34" fmla="*/ 106570 w 286497"/>
                <a:gd name="connsiteY34" fmla="*/ 244203 h 316126"/>
                <a:gd name="connsiteX35" fmla="*/ 130465 w 286497"/>
                <a:gd name="connsiteY35" fmla="*/ 262722 h 316126"/>
                <a:gd name="connsiteX36" fmla="*/ 131540 w 286497"/>
                <a:gd name="connsiteY36" fmla="*/ 264992 h 316126"/>
                <a:gd name="connsiteX37" fmla="*/ 131540 w 286497"/>
                <a:gd name="connsiteY37" fmla="*/ 296055 h 316126"/>
                <a:gd name="connsiteX38" fmla="*/ 140023 w 286497"/>
                <a:gd name="connsiteY38" fmla="*/ 307285 h 316126"/>
                <a:gd name="connsiteX39" fmla="*/ 158780 w 286497"/>
                <a:gd name="connsiteY39" fmla="*/ 297130 h 316126"/>
                <a:gd name="connsiteX40" fmla="*/ 160214 w 286497"/>
                <a:gd name="connsiteY40" fmla="*/ 297130 h 316126"/>
                <a:gd name="connsiteX41" fmla="*/ 160214 w 286497"/>
                <a:gd name="connsiteY41" fmla="*/ 297130 h 316126"/>
                <a:gd name="connsiteX42" fmla="*/ 162245 w 286497"/>
                <a:gd name="connsiteY42" fmla="*/ 298086 h 316126"/>
                <a:gd name="connsiteX43" fmla="*/ 177060 w 286497"/>
                <a:gd name="connsiteY43" fmla="*/ 316127 h 316126"/>
                <a:gd name="connsiteX44" fmla="*/ 191755 w 286497"/>
                <a:gd name="connsiteY44" fmla="*/ 304179 h 316126"/>
                <a:gd name="connsiteX45" fmla="*/ 195220 w 286497"/>
                <a:gd name="connsiteY45" fmla="*/ 304179 h 316126"/>
                <a:gd name="connsiteX46" fmla="*/ 205614 w 286497"/>
                <a:gd name="connsiteY46" fmla="*/ 310870 h 316126"/>
                <a:gd name="connsiteX47" fmla="*/ 219353 w 286497"/>
                <a:gd name="connsiteY47" fmla="*/ 296414 h 316126"/>
                <a:gd name="connsiteX48" fmla="*/ 222937 w 286497"/>
                <a:gd name="connsiteY48" fmla="*/ 296414 h 316126"/>
                <a:gd name="connsiteX49" fmla="*/ 236438 w 286497"/>
                <a:gd name="connsiteY49" fmla="*/ 303821 h 316126"/>
                <a:gd name="connsiteX50" fmla="*/ 286497 w 286497"/>
                <a:gd name="connsiteY50" fmla="*/ 277537 h 316126"/>
                <a:gd name="connsiteX51" fmla="*/ 284347 w 286497"/>
                <a:gd name="connsiteY51" fmla="*/ 275983 h 316126"/>
                <a:gd name="connsiteX52" fmla="*/ 264156 w 286497"/>
                <a:gd name="connsiteY52" fmla="*/ 262124 h 316126"/>
                <a:gd name="connsiteX53" fmla="*/ 262961 w 286497"/>
                <a:gd name="connsiteY53" fmla="*/ 260332 h 316126"/>
                <a:gd name="connsiteX54" fmla="*/ 252089 w 286497"/>
                <a:gd name="connsiteY54" fmla="*/ 209676 h 316126"/>
                <a:gd name="connsiteX55" fmla="*/ 251133 w 286497"/>
                <a:gd name="connsiteY55" fmla="*/ 194622 h 316126"/>
                <a:gd name="connsiteX56" fmla="*/ 251133 w 286497"/>
                <a:gd name="connsiteY56" fmla="*/ 193427 h 316126"/>
                <a:gd name="connsiteX57" fmla="*/ 258780 w 286497"/>
                <a:gd name="connsiteY57" fmla="*/ 170966 h 316126"/>
                <a:gd name="connsiteX58" fmla="*/ 238828 w 286497"/>
                <a:gd name="connsiteY58" fmla="*/ 144443 h 316126"/>
                <a:gd name="connsiteX59" fmla="*/ 238828 w 286497"/>
                <a:gd name="connsiteY59" fmla="*/ 141815 h 316126"/>
                <a:gd name="connsiteX60" fmla="*/ 248027 w 286497"/>
                <a:gd name="connsiteY60" fmla="*/ 109318 h 316126"/>
                <a:gd name="connsiteX61" fmla="*/ 208840 w 286497"/>
                <a:gd name="connsiteY61" fmla="*/ 78972 h 316126"/>
                <a:gd name="connsiteX62" fmla="*/ 207884 w 286497"/>
                <a:gd name="connsiteY62" fmla="*/ 75268 h 316126"/>
                <a:gd name="connsiteX63" fmla="*/ 213738 w 286497"/>
                <a:gd name="connsiteY63" fmla="*/ 63321 h 316126"/>
                <a:gd name="connsiteX64" fmla="*/ 114934 w 286497"/>
                <a:gd name="connsiteY64" fmla="*/ 0 h 316126"/>
                <a:gd name="connsiteX65" fmla="*/ 98088 w 286497"/>
                <a:gd name="connsiteY65" fmla="*/ 26642 h 3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6497" h="316126">
                  <a:moveTo>
                    <a:pt x="108960" y="31899"/>
                  </a:moveTo>
                  <a:cubicBezTo>
                    <a:pt x="109862" y="32328"/>
                    <a:pt x="110490" y="33180"/>
                    <a:pt x="110633" y="34169"/>
                  </a:cubicBezTo>
                  <a:cubicBezTo>
                    <a:pt x="110730" y="35145"/>
                    <a:pt x="110379" y="36112"/>
                    <a:pt x="109677" y="36798"/>
                  </a:cubicBezTo>
                  <a:lnTo>
                    <a:pt x="94623" y="50417"/>
                  </a:lnTo>
                  <a:cubicBezTo>
                    <a:pt x="93898" y="51125"/>
                    <a:pt x="92853" y="51397"/>
                    <a:pt x="91875" y="51134"/>
                  </a:cubicBezTo>
                  <a:lnTo>
                    <a:pt x="67025" y="45878"/>
                  </a:lnTo>
                  <a:lnTo>
                    <a:pt x="55077" y="59378"/>
                  </a:lnTo>
                  <a:cubicBezTo>
                    <a:pt x="54381" y="60215"/>
                    <a:pt x="53270" y="60586"/>
                    <a:pt x="52210" y="60334"/>
                  </a:cubicBezTo>
                  <a:cubicBezTo>
                    <a:pt x="51139" y="60122"/>
                    <a:pt x="50269" y="59343"/>
                    <a:pt x="49940" y="58302"/>
                  </a:cubicBezTo>
                  <a:lnTo>
                    <a:pt x="42533" y="35483"/>
                  </a:lnTo>
                  <a:cubicBezTo>
                    <a:pt x="42293" y="34869"/>
                    <a:pt x="42293" y="34186"/>
                    <a:pt x="42533" y="33572"/>
                  </a:cubicBezTo>
                  <a:lnTo>
                    <a:pt x="50657" y="10872"/>
                  </a:lnTo>
                  <a:lnTo>
                    <a:pt x="46237" y="3345"/>
                  </a:lnTo>
                  <a:lnTo>
                    <a:pt x="16727" y="3345"/>
                  </a:lnTo>
                  <a:lnTo>
                    <a:pt x="29271" y="37634"/>
                  </a:lnTo>
                  <a:cubicBezTo>
                    <a:pt x="29739" y="38491"/>
                    <a:pt x="29739" y="39526"/>
                    <a:pt x="29271" y="40382"/>
                  </a:cubicBezTo>
                  <a:cubicBezTo>
                    <a:pt x="28707" y="41134"/>
                    <a:pt x="27822" y="41577"/>
                    <a:pt x="26882" y="41577"/>
                  </a:cubicBezTo>
                  <a:lnTo>
                    <a:pt x="19235" y="41577"/>
                  </a:lnTo>
                  <a:lnTo>
                    <a:pt x="17802" y="54480"/>
                  </a:lnTo>
                  <a:lnTo>
                    <a:pt x="29032" y="54480"/>
                  </a:lnTo>
                  <a:cubicBezTo>
                    <a:pt x="30635" y="54544"/>
                    <a:pt x="31901" y="55863"/>
                    <a:pt x="31900" y="57467"/>
                  </a:cubicBezTo>
                  <a:lnTo>
                    <a:pt x="31900" y="70728"/>
                  </a:lnTo>
                  <a:cubicBezTo>
                    <a:pt x="31948" y="71498"/>
                    <a:pt x="31639" y="72247"/>
                    <a:pt x="31063" y="72759"/>
                  </a:cubicBezTo>
                  <a:lnTo>
                    <a:pt x="0" y="106331"/>
                  </a:lnTo>
                  <a:lnTo>
                    <a:pt x="11947" y="158541"/>
                  </a:lnTo>
                  <a:lnTo>
                    <a:pt x="25209" y="173953"/>
                  </a:lnTo>
                  <a:cubicBezTo>
                    <a:pt x="25499" y="174253"/>
                    <a:pt x="25705" y="174624"/>
                    <a:pt x="25806" y="175029"/>
                  </a:cubicBezTo>
                  <a:lnTo>
                    <a:pt x="37754" y="212663"/>
                  </a:lnTo>
                  <a:lnTo>
                    <a:pt x="53763" y="219114"/>
                  </a:lnTo>
                  <a:cubicBezTo>
                    <a:pt x="54447" y="219434"/>
                    <a:pt x="54996" y="219984"/>
                    <a:pt x="55316" y="220667"/>
                  </a:cubicBezTo>
                  <a:lnTo>
                    <a:pt x="61171" y="233332"/>
                  </a:lnTo>
                  <a:lnTo>
                    <a:pt x="97013" y="241695"/>
                  </a:lnTo>
                  <a:lnTo>
                    <a:pt x="105376" y="243606"/>
                  </a:lnTo>
                  <a:lnTo>
                    <a:pt x="105376" y="243606"/>
                  </a:lnTo>
                  <a:lnTo>
                    <a:pt x="106570" y="244203"/>
                  </a:lnTo>
                  <a:lnTo>
                    <a:pt x="130465" y="262722"/>
                  </a:lnTo>
                  <a:cubicBezTo>
                    <a:pt x="131140" y="263284"/>
                    <a:pt x="131533" y="264114"/>
                    <a:pt x="131540" y="264992"/>
                  </a:cubicBezTo>
                  <a:lnTo>
                    <a:pt x="131540" y="296055"/>
                  </a:lnTo>
                  <a:lnTo>
                    <a:pt x="140023" y="307285"/>
                  </a:lnTo>
                  <a:lnTo>
                    <a:pt x="158780" y="297130"/>
                  </a:lnTo>
                  <a:cubicBezTo>
                    <a:pt x="159252" y="297023"/>
                    <a:pt x="159742" y="297023"/>
                    <a:pt x="160214" y="297130"/>
                  </a:cubicBezTo>
                  <a:lnTo>
                    <a:pt x="160214" y="297130"/>
                  </a:lnTo>
                  <a:cubicBezTo>
                    <a:pt x="160984" y="297196"/>
                    <a:pt x="161704" y="297535"/>
                    <a:pt x="162245" y="298086"/>
                  </a:cubicBezTo>
                  <a:lnTo>
                    <a:pt x="177060" y="316127"/>
                  </a:lnTo>
                  <a:lnTo>
                    <a:pt x="191755" y="304179"/>
                  </a:lnTo>
                  <a:cubicBezTo>
                    <a:pt x="192779" y="303403"/>
                    <a:pt x="194195" y="303403"/>
                    <a:pt x="195220" y="304179"/>
                  </a:cubicBezTo>
                  <a:lnTo>
                    <a:pt x="205614" y="310870"/>
                  </a:lnTo>
                  <a:lnTo>
                    <a:pt x="219353" y="296414"/>
                  </a:lnTo>
                  <a:cubicBezTo>
                    <a:pt x="220401" y="295575"/>
                    <a:pt x="221890" y="295575"/>
                    <a:pt x="222937" y="296414"/>
                  </a:cubicBezTo>
                  <a:lnTo>
                    <a:pt x="236438" y="303821"/>
                  </a:lnTo>
                  <a:lnTo>
                    <a:pt x="286497" y="277537"/>
                  </a:lnTo>
                  <a:lnTo>
                    <a:pt x="284347" y="275983"/>
                  </a:lnTo>
                  <a:lnTo>
                    <a:pt x="264156" y="262124"/>
                  </a:lnTo>
                  <a:cubicBezTo>
                    <a:pt x="263549" y="261696"/>
                    <a:pt x="263123" y="261058"/>
                    <a:pt x="262961" y="260332"/>
                  </a:cubicBezTo>
                  <a:lnTo>
                    <a:pt x="252089" y="209676"/>
                  </a:lnTo>
                  <a:lnTo>
                    <a:pt x="251133" y="194622"/>
                  </a:lnTo>
                  <a:cubicBezTo>
                    <a:pt x="251006" y="194234"/>
                    <a:pt x="251006" y="193815"/>
                    <a:pt x="251133" y="193427"/>
                  </a:cubicBezTo>
                  <a:lnTo>
                    <a:pt x="258780" y="170966"/>
                  </a:lnTo>
                  <a:lnTo>
                    <a:pt x="238828" y="144443"/>
                  </a:lnTo>
                  <a:cubicBezTo>
                    <a:pt x="238469" y="143604"/>
                    <a:pt x="238469" y="142654"/>
                    <a:pt x="238828" y="141815"/>
                  </a:cubicBezTo>
                  <a:lnTo>
                    <a:pt x="248027" y="109318"/>
                  </a:lnTo>
                  <a:lnTo>
                    <a:pt x="208840" y="78972"/>
                  </a:lnTo>
                  <a:cubicBezTo>
                    <a:pt x="207709" y="78103"/>
                    <a:pt x="207315" y="76576"/>
                    <a:pt x="207884" y="75268"/>
                  </a:cubicBezTo>
                  <a:lnTo>
                    <a:pt x="213738" y="63321"/>
                  </a:lnTo>
                  <a:lnTo>
                    <a:pt x="114934" y="0"/>
                  </a:lnTo>
                  <a:lnTo>
                    <a:pt x="98088" y="266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0" name="Полилиния: фигура 2192">
              <a:extLst>
                <a:ext uri="{FF2B5EF4-FFF2-40B4-BE49-F238E27FC236}">
                  <a16:creationId xmlns:a16="http://schemas.microsoft.com/office/drawing/2014/main" id="{8026C1B2-28D6-4CF9-51C1-F40A090B81A4}"/>
                </a:ext>
              </a:extLst>
            </p:cNvPr>
            <p:cNvSpPr/>
            <p:nvPr/>
          </p:nvSpPr>
          <p:spPr>
            <a:xfrm>
              <a:off x="6314157" y="4982699"/>
              <a:ext cx="8362" cy="1911"/>
            </a:xfrm>
            <a:custGeom>
              <a:avLst/>
              <a:gdLst>
                <a:gd name="connsiteX0" fmla="*/ 8363 w 8362"/>
                <a:gd name="connsiteY0" fmla="*/ 1912 h 1911"/>
                <a:gd name="connsiteX1" fmla="*/ 0 w 8362"/>
                <a:gd name="connsiteY1" fmla="*/ 0 h 1911"/>
                <a:gd name="connsiteX2" fmla="*/ 8363 w 8362"/>
                <a:gd name="connsiteY2" fmla="*/ 1912 h 1911"/>
                <a:gd name="connsiteX3" fmla="*/ 8363 w 8362"/>
                <a:gd name="connsiteY3" fmla="*/ 1912 h 1911"/>
              </a:gdLst>
              <a:ahLst/>
              <a:cxnLst>
                <a:cxn ang="0">
                  <a:pos x="connsiteX0" y="connsiteY0"/>
                </a:cxn>
                <a:cxn ang="0">
                  <a:pos x="connsiteX1" y="connsiteY1"/>
                </a:cxn>
                <a:cxn ang="0">
                  <a:pos x="connsiteX2" y="connsiteY2"/>
                </a:cxn>
                <a:cxn ang="0">
                  <a:pos x="connsiteX3" y="connsiteY3"/>
                </a:cxn>
              </a:cxnLst>
              <a:rect l="l" t="t" r="r" b="b"/>
              <a:pathLst>
                <a:path w="8362" h="1911">
                  <a:moveTo>
                    <a:pt x="8363" y="1912"/>
                  </a:moveTo>
                  <a:lnTo>
                    <a:pt x="0" y="0"/>
                  </a:lnTo>
                  <a:lnTo>
                    <a:pt x="8363" y="1912"/>
                  </a:lnTo>
                  <a:lnTo>
                    <a:pt x="8363"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1" name="Полилиния: фигура 2193">
              <a:extLst>
                <a:ext uri="{FF2B5EF4-FFF2-40B4-BE49-F238E27FC236}">
                  <a16:creationId xmlns:a16="http://schemas.microsoft.com/office/drawing/2014/main" id="{14AD6A03-4C71-F0C0-D38D-2B3C1E8EFFB3}"/>
                </a:ext>
              </a:extLst>
            </p:cNvPr>
            <p:cNvSpPr/>
            <p:nvPr/>
          </p:nvSpPr>
          <p:spPr>
            <a:xfrm>
              <a:off x="6453821" y="5017227"/>
              <a:ext cx="50059" cy="26283"/>
            </a:xfrm>
            <a:custGeom>
              <a:avLst/>
              <a:gdLst>
                <a:gd name="connsiteX0" fmla="*/ 50059 w 50059"/>
                <a:gd name="connsiteY0" fmla="*/ 0 h 26283"/>
                <a:gd name="connsiteX1" fmla="*/ 50059 w 50059"/>
                <a:gd name="connsiteY1" fmla="*/ 0 h 26283"/>
                <a:gd name="connsiteX2" fmla="*/ 0 w 50059"/>
                <a:gd name="connsiteY2" fmla="*/ 26284 h 26283"/>
                <a:gd name="connsiteX3" fmla="*/ 50059 w 50059"/>
                <a:gd name="connsiteY3" fmla="*/ 0 h 26283"/>
              </a:gdLst>
              <a:ahLst/>
              <a:cxnLst>
                <a:cxn ang="0">
                  <a:pos x="connsiteX0" y="connsiteY0"/>
                </a:cxn>
                <a:cxn ang="0">
                  <a:pos x="connsiteX1" y="connsiteY1"/>
                </a:cxn>
                <a:cxn ang="0">
                  <a:pos x="connsiteX2" y="connsiteY2"/>
                </a:cxn>
                <a:cxn ang="0">
                  <a:pos x="connsiteX3" y="connsiteY3"/>
                </a:cxn>
              </a:cxnLst>
              <a:rect l="l" t="t" r="r" b="b"/>
              <a:pathLst>
                <a:path w="50059" h="26283">
                  <a:moveTo>
                    <a:pt x="50059" y="0"/>
                  </a:moveTo>
                  <a:lnTo>
                    <a:pt x="50059" y="0"/>
                  </a:lnTo>
                  <a:lnTo>
                    <a:pt x="0" y="26284"/>
                  </a:lnTo>
                  <a:lnTo>
                    <a:pt x="5005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2" name="Полилиния: фигура 2194">
              <a:extLst>
                <a:ext uri="{FF2B5EF4-FFF2-40B4-BE49-F238E27FC236}">
                  <a16:creationId xmlns:a16="http://schemas.microsoft.com/office/drawing/2014/main" id="{AC9C2FEE-8526-C458-155B-4F7C14FCFDFF}"/>
                </a:ext>
              </a:extLst>
            </p:cNvPr>
            <p:cNvSpPr/>
            <p:nvPr/>
          </p:nvSpPr>
          <p:spPr>
            <a:xfrm>
              <a:off x="6377597" y="5037896"/>
              <a:ext cx="2031" cy="955"/>
            </a:xfrm>
            <a:custGeom>
              <a:avLst/>
              <a:gdLst>
                <a:gd name="connsiteX0" fmla="*/ 0 w 2031"/>
                <a:gd name="connsiteY0" fmla="*/ 0 h 955"/>
                <a:gd name="connsiteX1" fmla="*/ 2031 w 2031"/>
                <a:gd name="connsiteY1" fmla="*/ 956 h 955"/>
                <a:gd name="connsiteX2" fmla="*/ 0 w 2031"/>
                <a:gd name="connsiteY2" fmla="*/ 0 h 955"/>
              </a:gdLst>
              <a:ahLst/>
              <a:cxnLst>
                <a:cxn ang="0">
                  <a:pos x="connsiteX0" y="connsiteY0"/>
                </a:cxn>
                <a:cxn ang="0">
                  <a:pos x="connsiteX1" y="connsiteY1"/>
                </a:cxn>
                <a:cxn ang="0">
                  <a:pos x="connsiteX2" y="connsiteY2"/>
                </a:cxn>
              </a:cxnLst>
              <a:rect l="l" t="t" r="r" b="b"/>
              <a:pathLst>
                <a:path w="2031" h="955">
                  <a:moveTo>
                    <a:pt x="0" y="0"/>
                  </a:moveTo>
                  <a:cubicBezTo>
                    <a:pt x="770" y="65"/>
                    <a:pt x="1490" y="404"/>
                    <a:pt x="2031" y="956"/>
                  </a:cubicBezTo>
                  <a:cubicBezTo>
                    <a:pt x="1491" y="404"/>
                    <a:pt x="770" y="65"/>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3" name="Полилиния: фигура 2195">
              <a:extLst>
                <a:ext uri="{FF2B5EF4-FFF2-40B4-BE49-F238E27FC236}">
                  <a16:creationId xmlns:a16="http://schemas.microsoft.com/office/drawing/2014/main" id="{1243422B-C595-02D5-66C7-B005FD4EC2B6}"/>
                </a:ext>
              </a:extLst>
            </p:cNvPr>
            <p:cNvSpPr/>
            <p:nvPr/>
          </p:nvSpPr>
          <p:spPr>
            <a:xfrm>
              <a:off x="6357167" y="5038135"/>
              <a:ext cx="18757" cy="10155"/>
            </a:xfrm>
            <a:custGeom>
              <a:avLst/>
              <a:gdLst>
                <a:gd name="connsiteX0" fmla="*/ 0 w 18757"/>
                <a:gd name="connsiteY0" fmla="*/ 10155 h 10155"/>
                <a:gd name="connsiteX1" fmla="*/ 18757 w 18757"/>
                <a:gd name="connsiteY1" fmla="*/ 0 h 10155"/>
                <a:gd name="connsiteX2" fmla="*/ 0 w 18757"/>
                <a:gd name="connsiteY2" fmla="*/ 10155 h 10155"/>
                <a:gd name="connsiteX3" fmla="*/ 0 w 18757"/>
                <a:gd name="connsiteY3" fmla="*/ 10155 h 10155"/>
              </a:gdLst>
              <a:ahLst/>
              <a:cxnLst>
                <a:cxn ang="0">
                  <a:pos x="connsiteX0" y="connsiteY0"/>
                </a:cxn>
                <a:cxn ang="0">
                  <a:pos x="connsiteX1" y="connsiteY1"/>
                </a:cxn>
                <a:cxn ang="0">
                  <a:pos x="connsiteX2" y="connsiteY2"/>
                </a:cxn>
                <a:cxn ang="0">
                  <a:pos x="connsiteX3" y="connsiteY3"/>
                </a:cxn>
              </a:cxnLst>
              <a:rect l="l" t="t" r="r" b="b"/>
              <a:pathLst>
                <a:path w="18757" h="10155">
                  <a:moveTo>
                    <a:pt x="0" y="10155"/>
                  </a:moveTo>
                  <a:lnTo>
                    <a:pt x="18757" y="0"/>
                  </a:lnTo>
                  <a:lnTo>
                    <a:pt x="0" y="10155"/>
                  </a:lnTo>
                  <a:lnTo>
                    <a:pt x="0" y="101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4" name="Полилиния: фигура 2196">
              <a:extLst>
                <a:ext uri="{FF2B5EF4-FFF2-40B4-BE49-F238E27FC236}">
                  <a16:creationId xmlns:a16="http://schemas.microsoft.com/office/drawing/2014/main" id="{61EC9084-CF91-B90B-D343-99CE6390F7DD}"/>
                </a:ext>
              </a:extLst>
            </p:cNvPr>
            <p:cNvSpPr/>
            <p:nvPr/>
          </p:nvSpPr>
          <p:spPr>
            <a:xfrm>
              <a:off x="6233632" y="4782223"/>
              <a:ext cx="1553" cy="12903"/>
            </a:xfrm>
            <a:custGeom>
              <a:avLst/>
              <a:gdLst>
                <a:gd name="connsiteX0" fmla="*/ 0 w 1553"/>
                <a:gd name="connsiteY0" fmla="*/ 12903 h 12903"/>
                <a:gd name="connsiteX1" fmla="*/ 1553 w 1553"/>
                <a:gd name="connsiteY1" fmla="*/ 0 h 12903"/>
                <a:gd name="connsiteX2" fmla="*/ 1553 w 1553"/>
                <a:gd name="connsiteY2" fmla="*/ 0 h 12903"/>
                <a:gd name="connsiteX3" fmla="*/ 0 w 1553"/>
                <a:gd name="connsiteY3" fmla="*/ 12903 h 12903"/>
              </a:gdLst>
              <a:ahLst/>
              <a:cxnLst>
                <a:cxn ang="0">
                  <a:pos x="connsiteX0" y="connsiteY0"/>
                </a:cxn>
                <a:cxn ang="0">
                  <a:pos x="connsiteX1" y="connsiteY1"/>
                </a:cxn>
                <a:cxn ang="0">
                  <a:pos x="connsiteX2" y="connsiteY2"/>
                </a:cxn>
                <a:cxn ang="0">
                  <a:pos x="connsiteX3" y="connsiteY3"/>
                </a:cxn>
              </a:cxnLst>
              <a:rect l="l" t="t" r="r" b="b"/>
              <a:pathLst>
                <a:path w="1553" h="12903">
                  <a:moveTo>
                    <a:pt x="0" y="12903"/>
                  </a:moveTo>
                  <a:lnTo>
                    <a:pt x="1553" y="0"/>
                  </a:lnTo>
                  <a:lnTo>
                    <a:pt x="1553" y="0"/>
                  </a:lnTo>
                  <a:lnTo>
                    <a:pt x="0"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5" name="Полилиния: фигура 2197">
              <a:extLst>
                <a:ext uri="{FF2B5EF4-FFF2-40B4-BE49-F238E27FC236}">
                  <a16:creationId xmlns:a16="http://schemas.microsoft.com/office/drawing/2014/main" id="{6E009658-7029-BA2E-E232-46C0CD1C6871}"/>
                </a:ext>
              </a:extLst>
            </p:cNvPr>
            <p:cNvSpPr/>
            <p:nvPr/>
          </p:nvSpPr>
          <p:spPr>
            <a:xfrm>
              <a:off x="6520726" y="4357017"/>
              <a:ext cx="278731" cy="393067"/>
            </a:xfrm>
            <a:custGeom>
              <a:avLst/>
              <a:gdLst>
                <a:gd name="connsiteX0" fmla="*/ 183870 w 278731"/>
                <a:gd name="connsiteY0" fmla="*/ 116845 h 393067"/>
                <a:gd name="connsiteX1" fmla="*/ 186618 w 278731"/>
                <a:gd name="connsiteY1" fmla="*/ 118518 h 393067"/>
                <a:gd name="connsiteX2" fmla="*/ 186618 w 278731"/>
                <a:gd name="connsiteY2" fmla="*/ 121624 h 393067"/>
                <a:gd name="connsiteX3" fmla="*/ 108960 w 278731"/>
                <a:gd name="connsiteY3" fmla="*/ 215530 h 393067"/>
                <a:gd name="connsiteX4" fmla="*/ 105734 w 278731"/>
                <a:gd name="connsiteY4" fmla="*/ 216486 h 393067"/>
                <a:gd name="connsiteX5" fmla="*/ 80406 w 278731"/>
                <a:gd name="connsiteY5" fmla="*/ 208362 h 393067"/>
                <a:gd name="connsiteX6" fmla="*/ 58184 w 278731"/>
                <a:gd name="connsiteY6" fmla="*/ 220309 h 393067"/>
                <a:gd name="connsiteX7" fmla="*/ 55316 w 278731"/>
                <a:gd name="connsiteY7" fmla="*/ 235004 h 393067"/>
                <a:gd name="connsiteX8" fmla="*/ 52449 w 278731"/>
                <a:gd name="connsiteY8" fmla="*/ 237513 h 393067"/>
                <a:gd name="connsiteX9" fmla="*/ 28554 w 278731"/>
                <a:gd name="connsiteY9" fmla="*/ 237513 h 393067"/>
                <a:gd name="connsiteX10" fmla="*/ 0 w 278731"/>
                <a:gd name="connsiteY10" fmla="*/ 276342 h 393067"/>
                <a:gd name="connsiteX11" fmla="*/ 0 w 278731"/>
                <a:gd name="connsiteY11" fmla="*/ 378970 h 393067"/>
                <a:gd name="connsiteX12" fmla="*/ 10394 w 278731"/>
                <a:gd name="connsiteY12" fmla="*/ 393068 h 393067"/>
                <a:gd name="connsiteX13" fmla="*/ 21267 w 278731"/>
                <a:gd name="connsiteY13" fmla="*/ 373235 h 393067"/>
                <a:gd name="connsiteX14" fmla="*/ 21267 w 278731"/>
                <a:gd name="connsiteY14" fmla="*/ 373235 h 393067"/>
                <a:gd name="connsiteX15" fmla="*/ 86618 w 278731"/>
                <a:gd name="connsiteY15" fmla="*/ 305852 h 393067"/>
                <a:gd name="connsiteX16" fmla="*/ 132138 w 278731"/>
                <a:gd name="connsiteY16" fmla="*/ 275506 h 393067"/>
                <a:gd name="connsiteX17" fmla="*/ 203105 w 278731"/>
                <a:gd name="connsiteY17" fmla="*/ 187095 h 393067"/>
                <a:gd name="connsiteX18" fmla="*/ 262842 w 278731"/>
                <a:gd name="connsiteY18" fmla="*/ 72640 h 393067"/>
                <a:gd name="connsiteX19" fmla="*/ 264634 w 278731"/>
                <a:gd name="connsiteY19" fmla="*/ 46953 h 393067"/>
                <a:gd name="connsiteX20" fmla="*/ 266784 w 278731"/>
                <a:gd name="connsiteY20" fmla="*/ 44205 h 393067"/>
                <a:gd name="connsiteX21" fmla="*/ 278732 w 278731"/>
                <a:gd name="connsiteY21" fmla="*/ 40979 h 393067"/>
                <a:gd name="connsiteX22" fmla="*/ 275506 w 278731"/>
                <a:gd name="connsiteY22" fmla="*/ 3704 h 393067"/>
                <a:gd name="connsiteX23" fmla="*/ 265231 w 278731"/>
                <a:gd name="connsiteY23" fmla="*/ 0 h 393067"/>
                <a:gd name="connsiteX24" fmla="*/ 247430 w 278731"/>
                <a:gd name="connsiteY24" fmla="*/ 13381 h 393067"/>
                <a:gd name="connsiteX25" fmla="*/ 245996 w 278731"/>
                <a:gd name="connsiteY25" fmla="*/ 13978 h 393067"/>
                <a:gd name="connsiteX26" fmla="*/ 173595 w 278731"/>
                <a:gd name="connsiteY26" fmla="*/ 23895 h 393067"/>
                <a:gd name="connsiteX27" fmla="*/ 148028 w 278731"/>
                <a:gd name="connsiteY27" fmla="*/ 37993 h 393067"/>
                <a:gd name="connsiteX28" fmla="*/ 145161 w 278731"/>
                <a:gd name="connsiteY28" fmla="*/ 37993 h 393067"/>
                <a:gd name="connsiteX29" fmla="*/ 127359 w 278731"/>
                <a:gd name="connsiteY29" fmla="*/ 28674 h 393067"/>
                <a:gd name="connsiteX30" fmla="*/ 106690 w 278731"/>
                <a:gd name="connsiteY30" fmla="*/ 45878 h 393067"/>
                <a:gd name="connsiteX31" fmla="*/ 104659 w 278731"/>
                <a:gd name="connsiteY31" fmla="*/ 46595 h 393067"/>
                <a:gd name="connsiteX32" fmla="*/ 87335 w 278731"/>
                <a:gd name="connsiteY32" fmla="*/ 45639 h 393067"/>
                <a:gd name="connsiteX33" fmla="*/ 85304 w 278731"/>
                <a:gd name="connsiteY33" fmla="*/ 44564 h 393067"/>
                <a:gd name="connsiteX34" fmla="*/ 62843 w 278731"/>
                <a:gd name="connsiteY34" fmla="*/ 18877 h 393067"/>
                <a:gd name="connsiteX35" fmla="*/ 45997 w 278731"/>
                <a:gd name="connsiteY35" fmla="*/ 46834 h 393067"/>
                <a:gd name="connsiteX36" fmla="*/ 78255 w 278731"/>
                <a:gd name="connsiteY36" fmla="*/ 90919 h 393067"/>
                <a:gd name="connsiteX37" fmla="*/ 153882 w 278731"/>
                <a:gd name="connsiteY37" fmla="*/ 116845 h 3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731" h="393067">
                  <a:moveTo>
                    <a:pt x="183870" y="116845"/>
                  </a:moveTo>
                  <a:cubicBezTo>
                    <a:pt x="185033" y="116819"/>
                    <a:pt x="186106" y="117472"/>
                    <a:pt x="186618" y="118518"/>
                  </a:cubicBezTo>
                  <a:cubicBezTo>
                    <a:pt x="187199" y="119472"/>
                    <a:pt x="187199" y="120670"/>
                    <a:pt x="186618" y="121624"/>
                  </a:cubicBezTo>
                  <a:lnTo>
                    <a:pt x="108960" y="215530"/>
                  </a:lnTo>
                  <a:cubicBezTo>
                    <a:pt x="108183" y="216482"/>
                    <a:pt x="106904" y="216861"/>
                    <a:pt x="105734" y="216486"/>
                  </a:cubicBezTo>
                  <a:lnTo>
                    <a:pt x="80406" y="208362"/>
                  </a:lnTo>
                  <a:lnTo>
                    <a:pt x="58184" y="220309"/>
                  </a:lnTo>
                  <a:lnTo>
                    <a:pt x="55316" y="235004"/>
                  </a:lnTo>
                  <a:cubicBezTo>
                    <a:pt x="55087" y="236421"/>
                    <a:pt x="53883" y="237474"/>
                    <a:pt x="52449" y="237513"/>
                  </a:cubicBezTo>
                  <a:lnTo>
                    <a:pt x="28554" y="237513"/>
                  </a:lnTo>
                  <a:lnTo>
                    <a:pt x="0" y="276342"/>
                  </a:lnTo>
                  <a:lnTo>
                    <a:pt x="0" y="378970"/>
                  </a:lnTo>
                  <a:lnTo>
                    <a:pt x="10394" y="393068"/>
                  </a:lnTo>
                  <a:lnTo>
                    <a:pt x="21267" y="373235"/>
                  </a:lnTo>
                  <a:lnTo>
                    <a:pt x="21267" y="373235"/>
                  </a:lnTo>
                  <a:lnTo>
                    <a:pt x="86618" y="305852"/>
                  </a:lnTo>
                  <a:lnTo>
                    <a:pt x="132138" y="275506"/>
                  </a:lnTo>
                  <a:lnTo>
                    <a:pt x="203105" y="187095"/>
                  </a:lnTo>
                  <a:lnTo>
                    <a:pt x="262842" y="72640"/>
                  </a:lnTo>
                  <a:lnTo>
                    <a:pt x="264634" y="46953"/>
                  </a:lnTo>
                  <a:cubicBezTo>
                    <a:pt x="264720" y="45683"/>
                    <a:pt x="265572" y="44594"/>
                    <a:pt x="266784" y="44205"/>
                  </a:cubicBezTo>
                  <a:lnTo>
                    <a:pt x="278732" y="40979"/>
                  </a:lnTo>
                  <a:lnTo>
                    <a:pt x="275506" y="3704"/>
                  </a:lnTo>
                  <a:lnTo>
                    <a:pt x="265231" y="0"/>
                  </a:lnTo>
                  <a:lnTo>
                    <a:pt x="247430" y="13381"/>
                  </a:lnTo>
                  <a:cubicBezTo>
                    <a:pt x="247000" y="13679"/>
                    <a:pt x="246511" y="13883"/>
                    <a:pt x="245996" y="13978"/>
                  </a:cubicBezTo>
                  <a:lnTo>
                    <a:pt x="173595" y="23895"/>
                  </a:lnTo>
                  <a:lnTo>
                    <a:pt x="148028" y="37993"/>
                  </a:lnTo>
                  <a:cubicBezTo>
                    <a:pt x="147134" y="38481"/>
                    <a:pt x="146054" y="38481"/>
                    <a:pt x="145161" y="37993"/>
                  </a:cubicBezTo>
                  <a:lnTo>
                    <a:pt x="127359" y="28674"/>
                  </a:lnTo>
                  <a:lnTo>
                    <a:pt x="106690" y="45878"/>
                  </a:lnTo>
                  <a:cubicBezTo>
                    <a:pt x="106115" y="46342"/>
                    <a:pt x="105398" y="46595"/>
                    <a:pt x="104659" y="46595"/>
                  </a:cubicBezTo>
                  <a:lnTo>
                    <a:pt x="87335" y="45639"/>
                  </a:lnTo>
                  <a:cubicBezTo>
                    <a:pt x="86564" y="45497"/>
                    <a:pt x="85855" y="45122"/>
                    <a:pt x="85304" y="44564"/>
                  </a:cubicBezTo>
                  <a:lnTo>
                    <a:pt x="62843" y="18877"/>
                  </a:lnTo>
                  <a:lnTo>
                    <a:pt x="45997" y="46834"/>
                  </a:lnTo>
                  <a:lnTo>
                    <a:pt x="78255" y="90919"/>
                  </a:lnTo>
                  <a:lnTo>
                    <a:pt x="153882" y="1168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6" name="Полилиния: фигура 2198">
              <a:extLst>
                <a:ext uri="{FF2B5EF4-FFF2-40B4-BE49-F238E27FC236}">
                  <a16:creationId xmlns:a16="http://schemas.microsoft.com/office/drawing/2014/main" id="{F1552232-6212-33D6-773C-1A037E921B05}"/>
                </a:ext>
              </a:extLst>
            </p:cNvPr>
            <p:cNvSpPr/>
            <p:nvPr/>
          </p:nvSpPr>
          <p:spPr>
            <a:xfrm>
              <a:off x="6396952" y="4183661"/>
              <a:ext cx="175984" cy="157226"/>
            </a:xfrm>
            <a:custGeom>
              <a:avLst/>
              <a:gdLst>
                <a:gd name="connsiteX0" fmla="*/ 19355 w 175984"/>
                <a:gd name="connsiteY0" fmla="*/ 101313 h 157226"/>
                <a:gd name="connsiteX1" fmla="*/ 23297 w 175984"/>
                <a:gd name="connsiteY1" fmla="*/ 102389 h 157226"/>
                <a:gd name="connsiteX2" fmla="*/ 27240 w 175984"/>
                <a:gd name="connsiteY2" fmla="*/ 108840 h 157226"/>
                <a:gd name="connsiteX3" fmla="*/ 41218 w 175984"/>
                <a:gd name="connsiteY3" fmla="*/ 94265 h 157226"/>
                <a:gd name="connsiteX4" fmla="*/ 43608 w 175984"/>
                <a:gd name="connsiteY4" fmla="*/ 93428 h 157226"/>
                <a:gd name="connsiteX5" fmla="*/ 45878 w 175984"/>
                <a:gd name="connsiteY5" fmla="*/ 94742 h 157226"/>
                <a:gd name="connsiteX6" fmla="*/ 51015 w 175984"/>
                <a:gd name="connsiteY6" fmla="*/ 102269 h 157226"/>
                <a:gd name="connsiteX7" fmla="*/ 65710 w 175984"/>
                <a:gd name="connsiteY7" fmla="*/ 93906 h 157226"/>
                <a:gd name="connsiteX8" fmla="*/ 69653 w 175984"/>
                <a:gd name="connsiteY8" fmla="*/ 94981 h 157226"/>
                <a:gd name="connsiteX9" fmla="*/ 75866 w 175984"/>
                <a:gd name="connsiteY9" fmla="*/ 104778 h 157226"/>
                <a:gd name="connsiteX10" fmla="*/ 112663 w 175984"/>
                <a:gd name="connsiteY10" fmla="*/ 110752 h 157226"/>
                <a:gd name="connsiteX11" fmla="*/ 114455 w 175984"/>
                <a:gd name="connsiteY11" fmla="*/ 111827 h 157226"/>
                <a:gd name="connsiteX12" fmla="*/ 152090 w 175984"/>
                <a:gd name="connsiteY12" fmla="*/ 157227 h 157226"/>
                <a:gd name="connsiteX13" fmla="*/ 175985 w 175984"/>
                <a:gd name="connsiteY13" fmla="*/ 148983 h 157226"/>
                <a:gd name="connsiteX14" fmla="*/ 124730 w 175984"/>
                <a:gd name="connsiteY14" fmla="*/ 93189 h 157226"/>
                <a:gd name="connsiteX15" fmla="*/ 86021 w 175984"/>
                <a:gd name="connsiteY15" fmla="*/ 79928 h 157226"/>
                <a:gd name="connsiteX16" fmla="*/ 84109 w 175984"/>
                <a:gd name="connsiteY16" fmla="*/ 78016 h 157226"/>
                <a:gd name="connsiteX17" fmla="*/ 66427 w 175984"/>
                <a:gd name="connsiteY17" fmla="*/ 20191 h 157226"/>
                <a:gd name="connsiteX18" fmla="*/ 57825 w 175984"/>
                <a:gd name="connsiteY18" fmla="*/ 0 h 157226"/>
                <a:gd name="connsiteX19" fmla="*/ 45878 w 175984"/>
                <a:gd name="connsiteY19" fmla="*/ 18518 h 157226"/>
                <a:gd name="connsiteX20" fmla="*/ 41935 w 175984"/>
                <a:gd name="connsiteY20" fmla="*/ 19474 h 157226"/>
                <a:gd name="connsiteX21" fmla="*/ 29988 w 175984"/>
                <a:gd name="connsiteY21" fmla="*/ 13142 h 157226"/>
                <a:gd name="connsiteX22" fmla="*/ 8961 w 175984"/>
                <a:gd name="connsiteY22" fmla="*/ 34050 h 157226"/>
                <a:gd name="connsiteX23" fmla="*/ 17921 w 175984"/>
                <a:gd name="connsiteY23" fmla="*/ 51971 h 157226"/>
                <a:gd name="connsiteX24" fmla="*/ 17921 w 175984"/>
                <a:gd name="connsiteY24" fmla="*/ 54838 h 157226"/>
                <a:gd name="connsiteX25" fmla="*/ 0 w 175984"/>
                <a:gd name="connsiteY25" fmla="*/ 83392 h 157226"/>
                <a:gd name="connsiteX26" fmla="*/ 3704 w 175984"/>
                <a:gd name="connsiteY26" fmla="*/ 109438 h 15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984" h="157226">
                  <a:moveTo>
                    <a:pt x="19355" y="101313"/>
                  </a:moveTo>
                  <a:cubicBezTo>
                    <a:pt x="20747" y="100576"/>
                    <a:pt x="22472" y="101047"/>
                    <a:pt x="23297" y="102389"/>
                  </a:cubicBezTo>
                  <a:lnTo>
                    <a:pt x="27240" y="108840"/>
                  </a:lnTo>
                  <a:lnTo>
                    <a:pt x="41218" y="94265"/>
                  </a:lnTo>
                  <a:cubicBezTo>
                    <a:pt x="41842" y="93630"/>
                    <a:pt x="42725" y="93321"/>
                    <a:pt x="43608" y="93428"/>
                  </a:cubicBezTo>
                  <a:cubicBezTo>
                    <a:pt x="44532" y="93474"/>
                    <a:pt x="45378" y="93964"/>
                    <a:pt x="45878" y="94742"/>
                  </a:cubicBezTo>
                  <a:lnTo>
                    <a:pt x="51015" y="102269"/>
                  </a:lnTo>
                  <a:lnTo>
                    <a:pt x="65710" y="93906"/>
                  </a:lnTo>
                  <a:cubicBezTo>
                    <a:pt x="67109" y="93228"/>
                    <a:pt x="68793" y="93687"/>
                    <a:pt x="69653" y="94981"/>
                  </a:cubicBezTo>
                  <a:lnTo>
                    <a:pt x="75866" y="104778"/>
                  </a:lnTo>
                  <a:lnTo>
                    <a:pt x="112663" y="110752"/>
                  </a:lnTo>
                  <a:cubicBezTo>
                    <a:pt x="113363" y="110901"/>
                    <a:pt x="113994" y="111280"/>
                    <a:pt x="114455" y="111827"/>
                  </a:cubicBezTo>
                  <a:lnTo>
                    <a:pt x="152090" y="157227"/>
                  </a:lnTo>
                  <a:lnTo>
                    <a:pt x="175985" y="148983"/>
                  </a:lnTo>
                  <a:lnTo>
                    <a:pt x="124730" y="93189"/>
                  </a:lnTo>
                  <a:lnTo>
                    <a:pt x="86021" y="79928"/>
                  </a:lnTo>
                  <a:cubicBezTo>
                    <a:pt x="85115" y="79632"/>
                    <a:pt x="84405" y="78922"/>
                    <a:pt x="84109" y="78016"/>
                  </a:cubicBezTo>
                  <a:lnTo>
                    <a:pt x="66427" y="20191"/>
                  </a:lnTo>
                  <a:lnTo>
                    <a:pt x="57825" y="0"/>
                  </a:lnTo>
                  <a:lnTo>
                    <a:pt x="45878" y="18518"/>
                  </a:lnTo>
                  <a:cubicBezTo>
                    <a:pt x="44982" y="19770"/>
                    <a:pt x="43305" y="20176"/>
                    <a:pt x="41935" y="19474"/>
                  </a:cubicBezTo>
                  <a:lnTo>
                    <a:pt x="29988" y="13142"/>
                  </a:lnTo>
                  <a:lnTo>
                    <a:pt x="8961" y="34050"/>
                  </a:lnTo>
                  <a:lnTo>
                    <a:pt x="17921" y="51971"/>
                  </a:lnTo>
                  <a:cubicBezTo>
                    <a:pt x="18410" y="52864"/>
                    <a:pt x="18410" y="53945"/>
                    <a:pt x="17921" y="54838"/>
                  </a:cubicBezTo>
                  <a:lnTo>
                    <a:pt x="0" y="83392"/>
                  </a:lnTo>
                  <a:lnTo>
                    <a:pt x="3704" y="1094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7" name="Полилиния: фигура 2199">
              <a:extLst>
                <a:ext uri="{FF2B5EF4-FFF2-40B4-BE49-F238E27FC236}">
                  <a16:creationId xmlns:a16="http://schemas.microsoft.com/office/drawing/2014/main" id="{8A22ED8A-4BC6-F8D3-80FD-F9AC9E921658}"/>
                </a:ext>
              </a:extLst>
            </p:cNvPr>
            <p:cNvSpPr/>
            <p:nvPr/>
          </p:nvSpPr>
          <p:spPr>
            <a:xfrm>
              <a:off x="6537333" y="4340529"/>
              <a:ext cx="42771" cy="59856"/>
            </a:xfrm>
            <a:custGeom>
              <a:avLst/>
              <a:gdLst>
                <a:gd name="connsiteX0" fmla="*/ 0 w 42771"/>
                <a:gd name="connsiteY0" fmla="*/ 26045 h 59856"/>
                <a:gd name="connsiteX1" fmla="*/ 2390 w 42771"/>
                <a:gd name="connsiteY1" fmla="*/ 51254 h 59856"/>
                <a:gd name="connsiteX2" fmla="*/ 25209 w 42771"/>
                <a:gd name="connsiteY2" fmla="*/ 59856 h 59856"/>
                <a:gd name="connsiteX3" fmla="*/ 42771 w 42771"/>
                <a:gd name="connsiteY3" fmla="*/ 30705 h 59856"/>
                <a:gd name="connsiteX4" fmla="*/ 42771 w 42771"/>
                <a:gd name="connsiteY4" fmla="*/ 30705 h 59856"/>
                <a:gd name="connsiteX5" fmla="*/ 23656 w 42771"/>
                <a:gd name="connsiteY5" fmla="*/ 29749 h 59856"/>
                <a:gd name="connsiteX6" fmla="*/ 21266 w 42771"/>
                <a:gd name="connsiteY6" fmla="*/ 28315 h 59856"/>
                <a:gd name="connsiteX7" fmla="*/ 21266 w 42771"/>
                <a:gd name="connsiteY7" fmla="*/ 25567 h 59856"/>
                <a:gd name="connsiteX8" fmla="*/ 33214 w 42771"/>
                <a:gd name="connsiteY8" fmla="*/ 0 h 59856"/>
                <a:gd name="connsiteX9" fmla="*/ 29988 w 42771"/>
                <a:gd name="connsiteY9" fmla="*/ 1075 h 59856"/>
                <a:gd name="connsiteX10" fmla="*/ 13501 w 42771"/>
                <a:gd name="connsiteY10" fmla="*/ 6691 h 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771" h="59856">
                  <a:moveTo>
                    <a:pt x="0" y="26045"/>
                  </a:moveTo>
                  <a:lnTo>
                    <a:pt x="2390" y="51254"/>
                  </a:lnTo>
                  <a:lnTo>
                    <a:pt x="25209" y="59856"/>
                  </a:lnTo>
                  <a:lnTo>
                    <a:pt x="42771" y="30705"/>
                  </a:lnTo>
                  <a:lnTo>
                    <a:pt x="42771" y="30705"/>
                  </a:lnTo>
                  <a:lnTo>
                    <a:pt x="23656" y="29749"/>
                  </a:lnTo>
                  <a:cubicBezTo>
                    <a:pt x="22665" y="29716"/>
                    <a:pt x="21761" y="29174"/>
                    <a:pt x="21266" y="28315"/>
                  </a:cubicBezTo>
                  <a:cubicBezTo>
                    <a:pt x="20799" y="27459"/>
                    <a:pt x="20799" y="26424"/>
                    <a:pt x="21266" y="25567"/>
                  </a:cubicBezTo>
                  <a:lnTo>
                    <a:pt x="33214" y="0"/>
                  </a:lnTo>
                  <a:lnTo>
                    <a:pt x="29988" y="1075"/>
                  </a:lnTo>
                  <a:lnTo>
                    <a:pt x="13501" y="66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8" name="Полилиния: фигура 2200">
              <a:extLst>
                <a:ext uri="{FF2B5EF4-FFF2-40B4-BE49-F238E27FC236}">
                  <a16:creationId xmlns:a16="http://schemas.microsoft.com/office/drawing/2014/main" id="{1F2F0B2A-AE0C-FB49-6156-C2C830252278}"/>
                </a:ext>
              </a:extLst>
            </p:cNvPr>
            <p:cNvSpPr/>
            <p:nvPr/>
          </p:nvSpPr>
          <p:spPr>
            <a:xfrm>
              <a:off x="6566485" y="4340171"/>
              <a:ext cx="3225" cy="1075"/>
            </a:xfrm>
            <a:custGeom>
              <a:avLst/>
              <a:gdLst>
                <a:gd name="connsiteX0" fmla="*/ 3226 w 3225"/>
                <a:gd name="connsiteY0" fmla="*/ 0 h 1075"/>
                <a:gd name="connsiteX1" fmla="*/ 0 w 3225"/>
                <a:gd name="connsiteY1" fmla="*/ 1075 h 1075"/>
                <a:gd name="connsiteX2" fmla="*/ 3226 w 3225"/>
                <a:gd name="connsiteY2" fmla="*/ 0 h 1075"/>
                <a:gd name="connsiteX3" fmla="*/ 3226 w 3225"/>
                <a:gd name="connsiteY3" fmla="*/ 0 h 1075"/>
              </a:gdLst>
              <a:ahLst/>
              <a:cxnLst>
                <a:cxn ang="0">
                  <a:pos x="connsiteX0" y="connsiteY0"/>
                </a:cxn>
                <a:cxn ang="0">
                  <a:pos x="connsiteX1" y="connsiteY1"/>
                </a:cxn>
                <a:cxn ang="0">
                  <a:pos x="connsiteX2" y="connsiteY2"/>
                </a:cxn>
                <a:cxn ang="0">
                  <a:pos x="connsiteX3" y="connsiteY3"/>
                </a:cxn>
              </a:cxnLst>
              <a:rect l="l" t="t" r="r" b="b"/>
              <a:pathLst>
                <a:path w="3225" h="1075">
                  <a:moveTo>
                    <a:pt x="3226" y="0"/>
                  </a:moveTo>
                  <a:lnTo>
                    <a:pt x="0" y="1075"/>
                  </a:lnTo>
                  <a:lnTo>
                    <a:pt x="3226" y="0"/>
                  </a:lnTo>
                  <a:lnTo>
                    <a:pt x="32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09" name="Полилиния: фигура 2201">
              <a:extLst>
                <a:ext uri="{FF2B5EF4-FFF2-40B4-BE49-F238E27FC236}">
                  <a16:creationId xmlns:a16="http://schemas.microsoft.com/office/drawing/2014/main" id="{7CF8F341-D0E0-8CEF-62DF-DCC259E3B128}"/>
                </a:ext>
              </a:extLst>
            </p:cNvPr>
            <p:cNvSpPr/>
            <p:nvPr/>
          </p:nvSpPr>
          <p:spPr>
            <a:xfrm>
              <a:off x="6210812" y="4595605"/>
              <a:ext cx="142531" cy="147788"/>
            </a:xfrm>
            <a:custGeom>
              <a:avLst/>
              <a:gdLst>
                <a:gd name="connsiteX0" fmla="*/ 102030 w 142531"/>
                <a:gd name="connsiteY0" fmla="*/ 12067 h 147788"/>
                <a:gd name="connsiteX1" fmla="*/ 102030 w 142531"/>
                <a:gd name="connsiteY1" fmla="*/ 12067 h 147788"/>
                <a:gd name="connsiteX2" fmla="*/ 98326 w 142531"/>
                <a:gd name="connsiteY2" fmla="*/ 12067 h 147788"/>
                <a:gd name="connsiteX3" fmla="*/ 88052 w 142531"/>
                <a:gd name="connsiteY3" fmla="*/ 5496 h 147788"/>
                <a:gd name="connsiteX4" fmla="*/ 65471 w 142531"/>
                <a:gd name="connsiteY4" fmla="*/ 12425 h 147788"/>
                <a:gd name="connsiteX5" fmla="*/ 63321 w 142531"/>
                <a:gd name="connsiteY5" fmla="*/ 12425 h 147788"/>
                <a:gd name="connsiteX6" fmla="*/ 42771 w 142531"/>
                <a:gd name="connsiteY6" fmla="*/ 3465 h 147788"/>
                <a:gd name="connsiteX7" fmla="*/ 33811 w 142531"/>
                <a:gd name="connsiteY7" fmla="*/ 17921 h 147788"/>
                <a:gd name="connsiteX8" fmla="*/ 33811 w 142531"/>
                <a:gd name="connsiteY8" fmla="*/ 17921 h 147788"/>
                <a:gd name="connsiteX9" fmla="*/ 30944 w 142531"/>
                <a:gd name="connsiteY9" fmla="*/ 22581 h 147788"/>
                <a:gd name="connsiteX10" fmla="*/ 36917 w 142531"/>
                <a:gd name="connsiteY10" fmla="*/ 31422 h 147788"/>
                <a:gd name="connsiteX11" fmla="*/ 36917 w 142531"/>
                <a:gd name="connsiteY11" fmla="*/ 34170 h 147788"/>
                <a:gd name="connsiteX12" fmla="*/ 33094 w 142531"/>
                <a:gd name="connsiteY12" fmla="*/ 43966 h 147788"/>
                <a:gd name="connsiteX13" fmla="*/ 45041 w 142531"/>
                <a:gd name="connsiteY13" fmla="*/ 53643 h 147788"/>
                <a:gd name="connsiteX14" fmla="*/ 45559 w 142531"/>
                <a:gd name="connsiteY14" fmla="*/ 57665 h 147788"/>
                <a:gd name="connsiteX15" fmla="*/ 45041 w 142531"/>
                <a:gd name="connsiteY15" fmla="*/ 58184 h 147788"/>
                <a:gd name="connsiteX16" fmla="*/ 17323 w 142531"/>
                <a:gd name="connsiteY16" fmla="*/ 82078 h 147788"/>
                <a:gd name="connsiteX17" fmla="*/ 2150 w 142531"/>
                <a:gd name="connsiteY17" fmla="*/ 110752 h 147788"/>
                <a:gd name="connsiteX18" fmla="*/ 0 w 142531"/>
                <a:gd name="connsiteY18" fmla="*/ 147789 h 147788"/>
                <a:gd name="connsiteX19" fmla="*/ 9558 w 142531"/>
                <a:gd name="connsiteY19" fmla="*/ 144085 h 147788"/>
                <a:gd name="connsiteX20" fmla="*/ 16487 w 142531"/>
                <a:gd name="connsiteY20" fmla="*/ 141457 h 147788"/>
                <a:gd name="connsiteX21" fmla="*/ 47909 w 142531"/>
                <a:gd name="connsiteY21" fmla="*/ 141457 h 147788"/>
                <a:gd name="connsiteX22" fmla="*/ 47909 w 142531"/>
                <a:gd name="connsiteY22" fmla="*/ 138350 h 147788"/>
                <a:gd name="connsiteX23" fmla="*/ 60692 w 142531"/>
                <a:gd name="connsiteY23" fmla="*/ 116725 h 147788"/>
                <a:gd name="connsiteX24" fmla="*/ 63679 w 142531"/>
                <a:gd name="connsiteY24" fmla="*/ 116487 h 147788"/>
                <a:gd name="connsiteX25" fmla="*/ 114694 w 142531"/>
                <a:gd name="connsiteY25" fmla="*/ 110752 h 147788"/>
                <a:gd name="connsiteX26" fmla="*/ 123416 w 142531"/>
                <a:gd name="connsiteY26" fmla="*/ 86857 h 147788"/>
                <a:gd name="connsiteX27" fmla="*/ 123416 w 142531"/>
                <a:gd name="connsiteY27" fmla="*/ 85901 h 147788"/>
                <a:gd name="connsiteX28" fmla="*/ 142532 w 142531"/>
                <a:gd name="connsiteY28" fmla="*/ 63679 h 147788"/>
                <a:gd name="connsiteX29" fmla="*/ 136319 w 142531"/>
                <a:gd name="connsiteY29" fmla="*/ 34886 h 147788"/>
                <a:gd name="connsiteX30" fmla="*/ 123416 w 142531"/>
                <a:gd name="connsiteY30" fmla="*/ 21744 h 147788"/>
                <a:gd name="connsiteX31" fmla="*/ 122819 w 142531"/>
                <a:gd name="connsiteY31" fmla="*/ 18399 h 147788"/>
                <a:gd name="connsiteX32" fmla="*/ 127000 w 142531"/>
                <a:gd name="connsiteY32" fmla="*/ 8961 h 147788"/>
                <a:gd name="connsiteX33" fmla="*/ 113500 w 142531"/>
                <a:gd name="connsiteY33" fmla="*/ 0 h 14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531" h="147788">
                  <a:moveTo>
                    <a:pt x="102030" y="12067"/>
                  </a:moveTo>
                  <a:lnTo>
                    <a:pt x="102030" y="12067"/>
                  </a:lnTo>
                  <a:cubicBezTo>
                    <a:pt x="100981" y="13024"/>
                    <a:pt x="99375" y="13024"/>
                    <a:pt x="98326" y="12067"/>
                  </a:cubicBezTo>
                  <a:lnTo>
                    <a:pt x="88052" y="5496"/>
                  </a:lnTo>
                  <a:lnTo>
                    <a:pt x="65471" y="12425"/>
                  </a:lnTo>
                  <a:cubicBezTo>
                    <a:pt x="64774" y="12662"/>
                    <a:pt x="64018" y="12662"/>
                    <a:pt x="63321" y="12425"/>
                  </a:cubicBezTo>
                  <a:lnTo>
                    <a:pt x="42771" y="3465"/>
                  </a:lnTo>
                  <a:lnTo>
                    <a:pt x="33811" y="17921"/>
                  </a:lnTo>
                  <a:lnTo>
                    <a:pt x="33811" y="17921"/>
                  </a:lnTo>
                  <a:lnTo>
                    <a:pt x="30944" y="22581"/>
                  </a:lnTo>
                  <a:lnTo>
                    <a:pt x="36917" y="31422"/>
                  </a:lnTo>
                  <a:cubicBezTo>
                    <a:pt x="37327" y="32292"/>
                    <a:pt x="37327" y="33299"/>
                    <a:pt x="36917" y="34170"/>
                  </a:cubicBezTo>
                  <a:lnTo>
                    <a:pt x="33094" y="43966"/>
                  </a:lnTo>
                  <a:lnTo>
                    <a:pt x="45041" y="53643"/>
                  </a:lnTo>
                  <a:cubicBezTo>
                    <a:pt x="46295" y="54611"/>
                    <a:pt x="46527" y="56412"/>
                    <a:pt x="45559" y="57665"/>
                  </a:cubicBezTo>
                  <a:cubicBezTo>
                    <a:pt x="45410" y="57860"/>
                    <a:pt x="45235" y="58034"/>
                    <a:pt x="45041" y="58184"/>
                  </a:cubicBezTo>
                  <a:lnTo>
                    <a:pt x="17323" y="82078"/>
                  </a:lnTo>
                  <a:lnTo>
                    <a:pt x="2150" y="110752"/>
                  </a:lnTo>
                  <a:lnTo>
                    <a:pt x="0" y="147789"/>
                  </a:lnTo>
                  <a:lnTo>
                    <a:pt x="9558" y="144085"/>
                  </a:lnTo>
                  <a:lnTo>
                    <a:pt x="16487" y="141457"/>
                  </a:lnTo>
                  <a:lnTo>
                    <a:pt x="47909" y="141457"/>
                  </a:lnTo>
                  <a:cubicBezTo>
                    <a:pt x="47436" y="140475"/>
                    <a:pt x="47436" y="139332"/>
                    <a:pt x="47909" y="138350"/>
                  </a:cubicBezTo>
                  <a:lnTo>
                    <a:pt x="60692" y="116725"/>
                  </a:lnTo>
                  <a:cubicBezTo>
                    <a:pt x="61541" y="116030"/>
                    <a:pt x="62731" y="115935"/>
                    <a:pt x="63679" y="116487"/>
                  </a:cubicBezTo>
                  <a:lnTo>
                    <a:pt x="114694" y="110752"/>
                  </a:lnTo>
                  <a:lnTo>
                    <a:pt x="123416" y="86857"/>
                  </a:lnTo>
                  <a:cubicBezTo>
                    <a:pt x="123351" y="86542"/>
                    <a:pt x="123351" y="86216"/>
                    <a:pt x="123416" y="85901"/>
                  </a:cubicBezTo>
                  <a:lnTo>
                    <a:pt x="142532" y="63679"/>
                  </a:lnTo>
                  <a:lnTo>
                    <a:pt x="136319" y="34886"/>
                  </a:lnTo>
                  <a:lnTo>
                    <a:pt x="123416" y="21744"/>
                  </a:lnTo>
                  <a:cubicBezTo>
                    <a:pt x="122570" y="20847"/>
                    <a:pt x="122336" y="19534"/>
                    <a:pt x="122819" y="18399"/>
                  </a:cubicBezTo>
                  <a:lnTo>
                    <a:pt x="127000" y="8961"/>
                  </a:lnTo>
                  <a:lnTo>
                    <a:pt x="11350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0" name="Полилиния: фигура 2202">
              <a:extLst>
                <a:ext uri="{FF2B5EF4-FFF2-40B4-BE49-F238E27FC236}">
                  <a16:creationId xmlns:a16="http://schemas.microsoft.com/office/drawing/2014/main" id="{5B93B537-4631-5092-1059-725DC3023A30}"/>
                </a:ext>
              </a:extLst>
            </p:cNvPr>
            <p:cNvSpPr/>
            <p:nvPr/>
          </p:nvSpPr>
          <p:spPr>
            <a:xfrm>
              <a:off x="6220729" y="4738137"/>
              <a:ext cx="6929" cy="2628"/>
            </a:xfrm>
            <a:custGeom>
              <a:avLst/>
              <a:gdLst>
                <a:gd name="connsiteX0" fmla="*/ 6929 w 6929"/>
                <a:gd name="connsiteY0" fmla="*/ 0 h 2628"/>
                <a:gd name="connsiteX1" fmla="*/ 0 w 6929"/>
                <a:gd name="connsiteY1" fmla="*/ 2628 h 2628"/>
                <a:gd name="connsiteX2" fmla="*/ 6929 w 6929"/>
                <a:gd name="connsiteY2" fmla="*/ 0 h 2628"/>
                <a:gd name="connsiteX3" fmla="*/ 6929 w 6929"/>
                <a:gd name="connsiteY3" fmla="*/ 0 h 2628"/>
              </a:gdLst>
              <a:ahLst/>
              <a:cxnLst>
                <a:cxn ang="0">
                  <a:pos x="connsiteX0" y="connsiteY0"/>
                </a:cxn>
                <a:cxn ang="0">
                  <a:pos x="connsiteX1" y="connsiteY1"/>
                </a:cxn>
                <a:cxn ang="0">
                  <a:pos x="connsiteX2" y="connsiteY2"/>
                </a:cxn>
                <a:cxn ang="0">
                  <a:pos x="connsiteX3" y="connsiteY3"/>
                </a:cxn>
              </a:cxnLst>
              <a:rect l="l" t="t" r="r" b="b"/>
              <a:pathLst>
                <a:path w="6929" h="2628">
                  <a:moveTo>
                    <a:pt x="6929" y="0"/>
                  </a:moveTo>
                  <a:lnTo>
                    <a:pt x="0" y="2628"/>
                  </a:lnTo>
                  <a:lnTo>
                    <a:pt x="6929" y="0"/>
                  </a:lnTo>
                  <a:lnTo>
                    <a:pt x="692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1" name="Полилиния: фигура 2203">
              <a:extLst>
                <a:ext uri="{FF2B5EF4-FFF2-40B4-BE49-F238E27FC236}">
                  <a16:creationId xmlns:a16="http://schemas.microsoft.com/office/drawing/2014/main" id="{0629DBFB-8DC3-AFE5-8ADF-97D730F01EEB}"/>
                </a:ext>
              </a:extLst>
            </p:cNvPr>
            <p:cNvSpPr/>
            <p:nvPr/>
          </p:nvSpPr>
          <p:spPr>
            <a:xfrm>
              <a:off x="6328852" y="4578401"/>
              <a:ext cx="208003" cy="264753"/>
            </a:xfrm>
            <a:custGeom>
              <a:avLst/>
              <a:gdLst>
                <a:gd name="connsiteX0" fmla="*/ 194025 w 208003"/>
                <a:gd name="connsiteY0" fmla="*/ 20549 h 264753"/>
                <a:gd name="connsiteX1" fmla="*/ 192472 w 208003"/>
                <a:gd name="connsiteY1" fmla="*/ 20549 h 264753"/>
                <a:gd name="connsiteX2" fmla="*/ 181719 w 208003"/>
                <a:gd name="connsiteY2" fmla="*/ 12425 h 264753"/>
                <a:gd name="connsiteX3" fmla="*/ 162962 w 208003"/>
                <a:gd name="connsiteY3" fmla="*/ 21386 h 264753"/>
                <a:gd name="connsiteX4" fmla="*/ 153882 w 208003"/>
                <a:gd name="connsiteY4" fmla="*/ 35722 h 264753"/>
                <a:gd name="connsiteX5" fmla="*/ 152687 w 208003"/>
                <a:gd name="connsiteY5" fmla="*/ 36798 h 264753"/>
                <a:gd name="connsiteX6" fmla="*/ 152687 w 208003"/>
                <a:gd name="connsiteY6" fmla="*/ 36798 h 264753"/>
                <a:gd name="connsiteX7" fmla="*/ 151373 w 208003"/>
                <a:gd name="connsiteY7" fmla="*/ 36798 h 264753"/>
                <a:gd name="connsiteX8" fmla="*/ 109677 w 208003"/>
                <a:gd name="connsiteY8" fmla="*/ 29868 h 264753"/>
                <a:gd name="connsiteX9" fmla="*/ 108363 w 208003"/>
                <a:gd name="connsiteY9" fmla="*/ 29271 h 264753"/>
                <a:gd name="connsiteX10" fmla="*/ 75627 w 208003"/>
                <a:gd name="connsiteY10" fmla="*/ 5376 h 264753"/>
                <a:gd name="connsiteX11" fmla="*/ 55197 w 208003"/>
                <a:gd name="connsiteY11" fmla="*/ 6212 h 264753"/>
                <a:gd name="connsiteX12" fmla="*/ 52807 w 208003"/>
                <a:gd name="connsiteY12" fmla="*/ 5257 h 264753"/>
                <a:gd name="connsiteX13" fmla="*/ 47909 w 208003"/>
                <a:gd name="connsiteY13" fmla="*/ 0 h 264753"/>
                <a:gd name="connsiteX14" fmla="*/ 11111 w 208003"/>
                <a:gd name="connsiteY14" fmla="*/ 0 h 264753"/>
                <a:gd name="connsiteX15" fmla="*/ 0 w 208003"/>
                <a:gd name="connsiteY15" fmla="*/ 13023 h 264753"/>
                <a:gd name="connsiteX16" fmla="*/ 14815 w 208003"/>
                <a:gd name="connsiteY16" fmla="*/ 22939 h 264753"/>
                <a:gd name="connsiteX17" fmla="*/ 15890 w 208003"/>
                <a:gd name="connsiteY17" fmla="*/ 26643 h 264753"/>
                <a:gd name="connsiteX18" fmla="*/ 11589 w 208003"/>
                <a:gd name="connsiteY18" fmla="*/ 36439 h 264753"/>
                <a:gd name="connsiteX19" fmla="*/ 23536 w 208003"/>
                <a:gd name="connsiteY19" fmla="*/ 48387 h 264753"/>
                <a:gd name="connsiteX20" fmla="*/ 24373 w 208003"/>
                <a:gd name="connsiteY20" fmla="*/ 49820 h 264753"/>
                <a:gd name="connsiteX21" fmla="*/ 31183 w 208003"/>
                <a:gd name="connsiteY21" fmla="*/ 80883 h 264753"/>
                <a:gd name="connsiteX22" fmla="*/ 30466 w 208003"/>
                <a:gd name="connsiteY22" fmla="*/ 83512 h 264753"/>
                <a:gd name="connsiteX23" fmla="*/ 10753 w 208003"/>
                <a:gd name="connsiteY23" fmla="*/ 106451 h 264753"/>
                <a:gd name="connsiteX24" fmla="*/ 2390 w 208003"/>
                <a:gd name="connsiteY24" fmla="*/ 129509 h 264753"/>
                <a:gd name="connsiteX25" fmla="*/ 23178 w 208003"/>
                <a:gd name="connsiteY25" fmla="*/ 144324 h 264753"/>
                <a:gd name="connsiteX26" fmla="*/ 24492 w 208003"/>
                <a:gd name="connsiteY26" fmla="*/ 146953 h 264753"/>
                <a:gd name="connsiteX27" fmla="*/ 22939 w 208003"/>
                <a:gd name="connsiteY27" fmla="*/ 149342 h 264753"/>
                <a:gd name="connsiteX28" fmla="*/ 7049 w 208003"/>
                <a:gd name="connsiteY28" fmla="*/ 158302 h 264753"/>
                <a:gd name="connsiteX29" fmla="*/ 106332 w 208003"/>
                <a:gd name="connsiteY29" fmla="*/ 221982 h 264753"/>
                <a:gd name="connsiteX30" fmla="*/ 107407 w 208003"/>
                <a:gd name="connsiteY30" fmla="*/ 225805 h 264753"/>
                <a:gd name="connsiteX31" fmla="*/ 101552 w 208003"/>
                <a:gd name="connsiteY31" fmla="*/ 238469 h 264753"/>
                <a:gd name="connsiteX32" fmla="*/ 138231 w 208003"/>
                <a:gd name="connsiteY32" fmla="*/ 264753 h 264753"/>
                <a:gd name="connsiteX33" fmla="*/ 138231 w 208003"/>
                <a:gd name="connsiteY33" fmla="*/ 262961 h 264753"/>
                <a:gd name="connsiteX34" fmla="*/ 138231 w 208003"/>
                <a:gd name="connsiteY34" fmla="*/ 262006 h 264753"/>
                <a:gd name="connsiteX35" fmla="*/ 154718 w 208003"/>
                <a:gd name="connsiteY35" fmla="*/ 238110 h 264753"/>
                <a:gd name="connsiteX36" fmla="*/ 151731 w 208003"/>
                <a:gd name="connsiteY36" fmla="*/ 224610 h 264753"/>
                <a:gd name="connsiteX37" fmla="*/ 151731 w 208003"/>
                <a:gd name="connsiteY37" fmla="*/ 222220 h 264753"/>
                <a:gd name="connsiteX38" fmla="*/ 164515 w 208003"/>
                <a:gd name="connsiteY38" fmla="*/ 203822 h 264753"/>
                <a:gd name="connsiteX39" fmla="*/ 165232 w 208003"/>
                <a:gd name="connsiteY39" fmla="*/ 203105 h 264753"/>
                <a:gd name="connsiteX40" fmla="*/ 195578 w 208003"/>
                <a:gd name="connsiteY40" fmla="*/ 182555 h 264753"/>
                <a:gd name="connsiteX41" fmla="*/ 198326 w 208003"/>
                <a:gd name="connsiteY41" fmla="*/ 177538 h 264753"/>
                <a:gd name="connsiteX42" fmla="*/ 185662 w 208003"/>
                <a:gd name="connsiteY42" fmla="*/ 160572 h 264753"/>
                <a:gd name="connsiteX43" fmla="*/ 185662 w 208003"/>
                <a:gd name="connsiteY43" fmla="*/ 158780 h 264753"/>
                <a:gd name="connsiteX44" fmla="*/ 185662 w 208003"/>
                <a:gd name="connsiteY44" fmla="*/ 53883 h 264753"/>
                <a:gd name="connsiteX45" fmla="*/ 185662 w 208003"/>
                <a:gd name="connsiteY45" fmla="*/ 52091 h 264753"/>
                <a:gd name="connsiteX46" fmla="*/ 208003 w 208003"/>
                <a:gd name="connsiteY46" fmla="*/ 21744 h 26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8003" h="264753">
                  <a:moveTo>
                    <a:pt x="194025" y="20549"/>
                  </a:moveTo>
                  <a:lnTo>
                    <a:pt x="192472" y="20549"/>
                  </a:lnTo>
                  <a:lnTo>
                    <a:pt x="181719" y="12425"/>
                  </a:lnTo>
                  <a:lnTo>
                    <a:pt x="162962" y="21386"/>
                  </a:lnTo>
                  <a:lnTo>
                    <a:pt x="153882" y="35722"/>
                  </a:lnTo>
                  <a:cubicBezTo>
                    <a:pt x="153638" y="36222"/>
                    <a:pt x="153210" y="36607"/>
                    <a:pt x="152687" y="36798"/>
                  </a:cubicBezTo>
                  <a:lnTo>
                    <a:pt x="152687" y="36798"/>
                  </a:lnTo>
                  <a:lnTo>
                    <a:pt x="151373" y="36798"/>
                  </a:lnTo>
                  <a:lnTo>
                    <a:pt x="109677" y="29868"/>
                  </a:lnTo>
                  <a:lnTo>
                    <a:pt x="108363" y="29271"/>
                  </a:lnTo>
                  <a:lnTo>
                    <a:pt x="75627" y="5376"/>
                  </a:lnTo>
                  <a:lnTo>
                    <a:pt x="55197" y="6212"/>
                  </a:lnTo>
                  <a:cubicBezTo>
                    <a:pt x="54316" y="6170"/>
                    <a:pt x="53475" y="5834"/>
                    <a:pt x="52807" y="5257"/>
                  </a:cubicBezTo>
                  <a:lnTo>
                    <a:pt x="47909" y="0"/>
                  </a:lnTo>
                  <a:lnTo>
                    <a:pt x="11111" y="0"/>
                  </a:lnTo>
                  <a:lnTo>
                    <a:pt x="0" y="13023"/>
                  </a:lnTo>
                  <a:lnTo>
                    <a:pt x="14815" y="22939"/>
                  </a:lnTo>
                  <a:cubicBezTo>
                    <a:pt x="16029" y="23746"/>
                    <a:pt x="16484" y="25311"/>
                    <a:pt x="15890" y="26643"/>
                  </a:cubicBezTo>
                  <a:lnTo>
                    <a:pt x="11589" y="36439"/>
                  </a:lnTo>
                  <a:lnTo>
                    <a:pt x="23536" y="48387"/>
                  </a:lnTo>
                  <a:cubicBezTo>
                    <a:pt x="23945" y="48776"/>
                    <a:pt x="24235" y="49273"/>
                    <a:pt x="24373" y="49820"/>
                  </a:cubicBezTo>
                  <a:lnTo>
                    <a:pt x="31183" y="80883"/>
                  </a:lnTo>
                  <a:cubicBezTo>
                    <a:pt x="31426" y="81825"/>
                    <a:pt x="31153" y="82824"/>
                    <a:pt x="30466" y="83512"/>
                  </a:cubicBezTo>
                  <a:lnTo>
                    <a:pt x="10753" y="106451"/>
                  </a:lnTo>
                  <a:lnTo>
                    <a:pt x="2390" y="129509"/>
                  </a:lnTo>
                  <a:lnTo>
                    <a:pt x="23178" y="144324"/>
                  </a:lnTo>
                  <a:cubicBezTo>
                    <a:pt x="24013" y="144938"/>
                    <a:pt x="24502" y="145916"/>
                    <a:pt x="24492" y="146953"/>
                  </a:cubicBezTo>
                  <a:cubicBezTo>
                    <a:pt x="24412" y="147961"/>
                    <a:pt x="23828" y="148860"/>
                    <a:pt x="22939" y="149342"/>
                  </a:cubicBezTo>
                  <a:lnTo>
                    <a:pt x="7049" y="158302"/>
                  </a:lnTo>
                  <a:lnTo>
                    <a:pt x="106332" y="221982"/>
                  </a:lnTo>
                  <a:cubicBezTo>
                    <a:pt x="107657" y="222762"/>
                    <a:pt x="108132" y="224448"/>
                    <a:pt x="107407" y="225805"/>
                  </a:cubicBezTo>
                  <a:lnTo>
                    <a:pt x="101552" y="238469"/>
                  </a:lnTo>
                  <a:lnTo>
                    <a:pt x="138231" y="264753"/>
                  </a:lnTo>
                  <a:lnTo>
                    <a:pt x="138231" y="262961"/>
                  </a:lnTo>
                  <a:cubicBezTo>
                    <a:pt x="138188" y="262644"/>
                    <a:pt x="138188" y="262322"/>
                    <a:pt x="138231" y="262006"/>
                  </a:cubicBezTo>
                  <a:lnTo>
                    <a:pt x="154718" y="238110"/>
                  </a:lnTo>
                  <a:lnTo>
                    <a:pt x="151731" y="224610"/>
                  </a:lnTo>
                  <a:cubicBezTo>
                    <a:pt x="151384" y="223852"/>
                    <a:pt x="151384" y="222979"/>
                    <a:pt x="151731" y="222220"/>
                  </a:cubicBezTo>
                  <a:lnTo>
                    <a:pt x="164515" y="203822"/>
                  </a:lnTo>
                  <a:cubicBezTo>
                    <a:pt x="164515" y="203822"/>
                    <a:pt x="164515" y="203822"/>
                    <a:pt x="165232" y="203105"/>
                  </a:cubicBezTo>
                  <a:lnTo>
                    <a:pt x="195578" y="182555"/>
                  </a:lnTo>
                  <a:lnTo>
                    <a:pt x="198326" y="177538"/>
                  </a:lnTo>
                  <a:lnTo>
                    <a:pt x="185662" y="160572"/>
                  </a:lnTo>
                  <a:cubicBezTo>
                    <a:pt x="185499" y="159986"/>
                    <a:pt x="185499" y="159367"/>
                    <a:pt x="185662" y="158780"/>
                  </a:cubicBezTo>
                  <a:lnTo>
                    <a:pt x="185662" y="53883"/>
                  </a:lnTo>
                  <a:cubicBezTo>
                    <a:pt x="185470" y="53301"/>
                    <a:pt x="185470" y="52673"/>
                    <a:pt x="185662" y="52091"/>
                  </a:cubicBezTo>
                  <a:lnTo>
                    <a:pt x="208003" y="217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2" name="Полилиния: фигура 2204">
              <a:extLst>
                <a:ext uri="{FF2B5EF4-FFF2-40B4-BE49-F238E27FC236}">
                  <a16:creationId xmlns:a16="http://schemas.microsoft.com/office/drawing/2014/main" id="{FC200B15-0F20-82D4-703E-9D9AB8A211C8}"/>
                </a:ext>
              </a:extLst>
            </p:cNvPr>
            <p:cNvSpPr/>
            <p:nvPr/>
          </p:nvSpPr>
          <p:spPr>
            <a:xfrm>
              <a:off x="6430046" y="4816631"/>
              <a:ext cx="36678" cy="26284"/>
            </a:xfrm>
            <a:custGeom>
              <a:avLst/>
              <a:gdLst>
                <a:gd name="connsiteX0" fmla="*/ 36678 w 36678"/>
                <a:gd name="connsiteY0" fmla="*/ 26284 h 26284"/>
                <a:gd name="connsiteX1" fmla="*/ 36678 w 36678"/>
                <a:gd name="connsiteY1" fmla="*/ 26284 h 26284"/>
                <a:gd name="connsiteX2" fmla="*/ 0 w 36678"/>
                <a:gd name="connsiteY2" fmla="*/ 0 h 26284"/>
                <a:gd name="connsiteX3" fmla="*/ 36678 w 36678"/>
                <a:gd name="connsiteY3" fmla="*/ 26284 h 26284"/>
              </a:gdLst>
              <a:ahLst/>
              <a:cxnLst>
                <a:cxn ang="0">
                  <a:pos x="connsiteX0" y="connsiteY0"/>
                </a:cxn>
                <a:cxn ang="0">
                  <a:pos x="connsiteX1" y="connsiteY1"/>
                </a:cxn>
                <a:cxn ang="0">
                  <a:pos x="connsiteX2" y="connsiteY2"/>
                </a:cxn>
                <a:cxn ang="0">
                  <a:pos x="connsiteX3" y="connsiteY3"/>
                </a:cxn>
              </a:cxnLst>
              <a:rect l="l" t="t" r="r" b="b"/>
              <a:pathLst>
                <a:path w="36678" h="26284">
                  <a:moveTo>
                    <a:pt x="36678" y="26284"/>
                  </a:moveTo>
                  <a:lnTo>
                    <a:pt x="36678" y="26284"/>
                  </a:lnTo>
                  <a:lnTo>
                    <a:pt x="0" y="0"/>
                  </a:lnTo>
                  <a:lnTo>
                    <a:pt x="36678" y="262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3" name="Полилиния: фигура 2205">
              <a:extLst>
                <a:ext uri="{FF2B5EF4-FFF2-40B4-BE49-F238E27FC236}">
                  <a16:creationId xmlns:a16="http://schemas.microsoft.com/office/drawing/2014/main" id="{103ECFBE-D79D-1982-2658-253BB9A13CDE}"/>
                </a:ext>
              </a:extLst>
            </p:cNvPr>
            <p:cNvSpPr/>
            <p:nvPr/>
          </p:nvSpPr>
          <p:spPr>
            <a:xfrm>
              <a:off x="6335542" y="4736584"/>
              <a:ext cx="99282" cy="63559"/>
            </a:xfrm>
            <a:custGeom>
              <a:avLst/>
              <a:gdLst>
                <a:gd name="connsiteX0" fmla="*/ 0 w 99282"/>
                <a:gd name="connsiteY0" fmla="*/ 0 h 63559"/>
                <a:gd name="connsiteX1" fmla="*/ 99283 w 99282"/>
                <a:gd name="connsiteY1" fmla="*/ 63560 h 63559"/>
                <a:gd name="connsiteX2" fmla="*/ 0 w 99282"/>
                <a:gd name="connsiteY2" fmla="*/ 0 h 63559"/>
                <a:gd name="connsiteX3" fmla="*/ 0 w 99282"/>
                <a:gd name="connsiteY3" fmla="*/ 0 h 63559"/>
              </a:gdLst>
              <a:ahLst/>
              <a:cxnLst>
                <a:cxn ang="0">
                  <a:pos x="connsiteX0" y="connsiteY0"/>
                </a:cxn>
                <a:cxn ang="0">
                  <a:pos x="connsiteX1" y="connsiteY1"/>
                </a:cxn>
                <a:cxn ang="0">
                  <a:pos x="connsiteX2" y="connsiteY2"/>
                </a:cxn>
                <a:cxn ang="0">
                  <a:pos x="connsiteX3" y="connsiteY3"/>
                </a:cxn>
              </a:cxnLst>
              <a:rect l="l" t="t" r="r" b="b"/>
              <a:pathLst>
                <a:path w="99282" h="63559">
                  <a:moveTo>
                    <a:pt x="0" y="0"/>
                  </a:moveTo>
                  <a:lnTo>
                    <a:pt x="99283" y="6356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4" name="Полилиния: фигура 2206">
              <a:extLst>
                <a:ext uri="{FF2B5EF4-FFF2-40B4-BE49-F238E27FC236}">
                  <a16:creationId xmlns:a16="http://schemas.microsoft.com/office/drawing/2014/main" id="{49CBF7C7-6B5B-D80F-D414-6288986C4E18}"/>
                </a:ext>
              </a:extLst>
            </p:cNvPr>
            <p:cNvSpPr/>
            <p:nvPr/>
          </p:nvSpPr>
          <p:spPr>
            <a:xfrm>
              <a:off x="6330883" y="4684613"/>
              <a:ext cx="8363" cy="23058"/>
            </a:xfrm>
            <a:custGeom>
              <a:avLst/>
              <a:gdLst>
                <a:gd name="connsiteX0" fmla="*/ 0 w 8363"/>
                <a:gd name="connsiteY0" fmla="*/ 23058 h 23058"/>
                <a:gd name="connsiteX1" fmla="*/ 8363 w 8363"/>
                <a:gd name="connsiteY1" fmla="*/ 0 h 23058"/>
                <a:gd name="connsiteX2" fmla="*/ 0 w 8363"/>
                <a:gd name="connsiteY2" fmla="*/ 23058 h 23058"/>
                <a:gd name="connsiteX3" fmla="*/ 0 w 8363"/>
                <a:gd name="connsiteY3" fmla="*/ 23058 h 23058"/>
              </a:gdLst>
              <a:ahLst/>
              <a:cxnLst>
                <a:cxn ang="0">
                  <a:pos x="connsiteX0" y="connsiteY0"/>
                </a:cxn>
                <a:cxn ang="0">
                  <a:pos x="connsiteX1" y="connsiteY1"/>
                </a:cxn>
                <a:cxn ang="0">
                  <a:pos x="connsiteX2" y="connsiteY2"/>
                </a:cxn>
                <a:cxn ang="0">
                  <a:pos x="connsiteX3" y="connsiteY3"/>
                </a:cxn>
              </a:cxnLst>
              <a:rect l="l" t="t" r="r" b="b"/>
              <a:pathLst>
                <a:path w="8363" h="23058">
                  <a:moveTo>
                    <a:pt x="0" y="23058"/>
                  </a:moveTo>
                  <a:lnTo>
                    <a:pt x="8363" y="0"/>
                  </a:lnTo>
                  <a:lnTo>
                    <a:pt x="0" y="23058"/>
                  </a:lnTo>
                  <a:lnTo>
                    <a:pt x="0" y="230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5" name="Полилиния: фигура 2207">
              <a:extLst>
                <a:ext uri="{FF2B5EF4-FFF2-40B4-BE49-F238E27FC236}">
                  <a16:creationId xmlns:a16="http://schemas.microsoft.com/office/drawing/2014/main" id="{3DD611A8-DFCA-35A7-72B8-DF46D3B53D01}"/>
                </a:ext>
              </a:extLst>
            </p:cNvPr>
            <p:cNvSpPr/>
            <p:nvPr/>
          </p:nvSpPr>
          <p:spPr>
            <a:xfrm>
              <a:off x="6305794" y="4283182"/>
              <a:ext cx="392828" cy="324489"/>
            </a:xfrm>
            <a:custGeom>
              <a:avLst/>
              <a:gdLst>
                <a:gd name="connsiteX0" fmla="*/ 31422 w 392828"/>
                <a:gd name="connsiteY0" fmla="*/ 176940 h 324489"/>
                <a:gd name="connsiteX1" fmla="*/ 28554 w 392828"/>
                <a:gd name="connsiteY1" fmla="*/ 179927 h 324489"/>
                <a:gd name="connsiteX2" fmla="*/ 2390 w 392828"/>
                <a:gd name="connsiteY2" fmla="*/ 180763 h 324489"/>
                <a:gd name="connsiteX3" fmla="*/ 0 w 392828"/>
                <a:gd name="connsiteY3" fmla="*/ 198206 h 324489"/>
                <a:gd name="connsiteX4" fmla="*/ 16487 w 392828"/>
                <a:gd name="connsiteY4" fmla="*/ 201910 h 324489"/>
                <a:gd name="connsiteX5" fmla="*/ 18041 w 392828"/>
                <a:gd name="connsiteY5" fmla="*/ 202746 h 324489"/>
                <a:gd name="connsiteX6" fmla="*/ 46356 w 392828"/>
                <a:gd name="connsiteY6" fmla="*/ 232734 h 324489"/>
                <a:gd name="connsiteX7" fmla="*/ 47192 w 392828"/>
                <a:gd name="connsiteY7" fmla="*/ 234526 h 324489"/>
                <a:gd name="connsiteX8" fmla="*/ 49940 w 392828"/>
                <a:gd name="connsiteY8" fmla="*/ 262005 h 324489"/>
                <a:gd name="connsiteX9" fmla="*/ 58542 w 392828"/>
                <a:gd name="connsiteY9" fmla="*/ 268815 h 324489"/>
                <a:gd name="connsiteX10" fmla="*/ 70489 w 392828"/>
                <a:gd name="connsiteY10" fmla="*/ 264156 h 324489"/>
                <a:gd name="connsiteX11" fmla="*/ 73357 w 392828"/>
                <a:gd name="connsiteY11" fmla="*/ 264156 h 324489"/>
                <a:gd name="connsiteX12" fmla="*/ 74671 w 392828"/>
                <a:gd name="connsiteY12" fmla="*/ 266664 h 324489"/>
                <a:gd name="connsiteX13" fmla="*/ 74671 w 392828"/>
                <a:gd name="connsiteY13" fmla="*/ 290560 h 324489"/>
                <a:gd name="connsiteX14" fmla="*/ 78614 w 392828"/>
                <a:gd name="connsiteY14" fmla="*/ 294980 h 324489"/>
                <a:gd name="connsiteX15" fmla="*/ 98805 w 392828"/>
                <a:gd name="connsiteY15" fmla="*/ 294024 h 324489"/>
                <a:gd name="connsiteX16" fmla="*/ 100597 w 392828"/>
                <a:gd name="connsiteY16" fmla="*/ 294024 h 324489"/>
                <a:gd name="connsiteX17" fmla="*/ 133691 w 392828"/>
                <a:gd name="connsiteY17" fmla="*/ 317919 h 324489"/>
                <a:gd name="connsiteX18" fmla="*/ 172758 w 392828"/>
                <a:gd name="connsiteY18" fmla="*/ 324490 h 324489"/>
                <a:gd name="connsiteX19" fmla="*/ 181122 w 392828"/>
                <a:gd name="connsiteY19" fmla="*/ 310989 h 324489"/>
                <a:gd name="connsiteX20" fmla="*/ 182436 w 392828"/>
                <a:gd name="connsiteY20" fmla="*/ 309914 h 324489"/>
                <a:gd name="connsiteX21" fmla="*/ 203702 w 392828"/>
                <a:gd name="connsiteY21" fmla="*/ 299759 h 324489"/>
                <a:gd name="connsiteX22" fmla="*/ 206689 w 392828"/>
                <a:gd name="connsiteY22" fmla="*/ 299759 h 324489"/>
                <a:gd name="connsiteX23" fmla="*/ 218637 w 392828"/>
                <a:gd name="connsiteY23" fmla="*/ 308361 h 324489"/>
                <a:gd name="connsiteX24" fmla="*/ 236558 w 392828"/>
                <a:gd name="connsiteY24" fmla="*/ 309675 h 324489"/>
                <a:gd name="connsiteX25" fmla="*/ 240142 w 392828"/>
                <a:gd name="connsiteY25" fmla="*/ 304896 h 324489"/>
                <a:gd name="connsiteX26" fmla="*/ 242531 w 392828"/>
                <a:gd name="connsiteY26" fmla="*/ 303701 h 324489"/>
                <a:gd name="connsiteX27" fmla="*/ 264753 w 392828"/>
                <a:gd name="connsiteY27" fmla="*/ 303701 h 324489"/>
                <a:gd name="connsiteX28" fmla="*/ 267382 w 392828"/>
                <a:gd name="connsiteY28" fmla="*/ 289962 h 324489"/>
                <a:gd name="connsiteX29" fmla="*/ 268815 w 392828"/>
                <a:gd name="connsiteY29" fmla="*/ 287811 h 324489"/>
                <a:gd name="connsiteX30" fmla="*/ 293546 w 392828"/>
                <a:gd name="connsiteY30" fmla="*/ 274789 h 324489"/>
                <a:gd name="connsiteX31" fmla="*/ 295816 w 392828"/>
                <a:gd name="connsiteY31" fmla="*/ 274789 h 324489"/>
                <a:gd name="connsiteX32" fmla="*/ 320547 w 392828"/>
                <a:gd name="connsiteY32" fmla="*/ 282674 h 324489"/>
                <a:gd name="connsiteX33" fmla="*/ 392829 w 392828"/>
                <a:gd name="connsiteY33" fmla="*/ 195339 h 324489"/>
                <a:gd name="connsiteX34" fmla="*/ 368934 w 392828"/>
                <a:gd name="connsiteY34" fmla="*/ 195339 h 324489"/>
                <a:gd name="connsiteX35" fmla="*/ 367978 w 392828"/>
                <a:gd name="connsiteY35" fmla="*/ 195339 h 324489"/>
                <a:gd name="connsiteX36" fmla="*/ 290918 w 392828"/>
                <a:gd name="connsiteY36" fmla="*/ 169055 h 324489"/>
                <a:gd name="connsiteX37" fmla="*/ 289484 w 392828"/>
                <a:gd name="connsiteY37" fmla="*/ 167980 h 324489"/>
                <a:gd name="connsiteX38" fmla="*/ 256032 w 392828"/>
                <a:gd name="connsiteY38" fmla="*/ 122221 h 324489"/>
                <a:gd name="connsiteX39" fmla="*/ 229986 w 392828"/>
                <a:gd name="connsiteY39" fmla="*/ 112424 h 324489"/>
                <a:gd name="connsiteX40" fmla="*/ 228075 w 392828"/>
                <a:gd name="connsiteY40" fmla="*/ 109915 h 324489"/>
                <a:gd name="connsiteX41" fmla="*/ 225446 w 392828"/>
                <a:gd name="connsiteY41" fmla="*/ 81720 h 324489"/>
                <a:gd name="connsiteX42" fmla="*/ 225446 w 392828"/>
                <a:gd name="connsiteY42" fmla="*/ 79808 h 324489"/>
                <a:gd name="connsiteX43" fmla="*/ 238469 w 392828"/>
                <a:gd name="connsiteY43" fmla="*/ 60334 h 324489"/>
                <a:gd name="connsiteX44" fmla="*/ 201552 w 392828"/>
                <a:gd name="connsiteY44" fmla="*/ 15890 h 324489"/>
                <a:gd name="connsiteX45" fmla="*/ 164634 w 392828"/>
                <a:gd name="connsiteY45" fmla="*/ 9916 h 324489"/>
                <a:gd name="connsiteX46" fmla="*/ 162484 w 392828"/>
                <a:gd name="connsiteY46" fmla="*/ 8602 h 324489"/>
                <a:gd name="connsiteX47" fmla="*/ 157108 w 392828"/>
                <a:gd name="connsiteY47" fmla="*/ 0 h 324489"/>
                <a:gd name="connsiteX48" fmla="*/ 142532 w 392828"/>
                <a:gd name="connsiteY48" fmla="*/ 8244 h 324489"/>
                <a:gd name="connsiteX49" fmla="*/ 138589 w 392828"/>
                <a:gd name="connsiteY49" fmla="*/ 7288 h 324489"/>
                <a:gd name="connsiteX50" fmla="*/ 134049 w 392828"/>
                <a:gd name="connsiteY50" fmla="*/ 478 h 324489"/>
                <a:gd name="connsiteX51" fmla="*/ 119951 w 392828"/>
                <a:gd name="connsiteY51" fmla="*/ 15173 h 324489"/>
                <a:gd name="connsiteX52" fmla="*/ 117562 w 392828"/>
                <a:gd name="connsiteY52" fmla="*/ 16009 h 324489"/>
                <a:gd name="connsiteX53" fmla="*/ 115292 w 392828"/>
                <a:gd name="connsiteY53" fmla="*/ 14695 h 324489"/>
                <a:gd name="connsiteX54" fmla="*/ 110752 w 392828"/>
                <a:gd name="connsiteY54" fmla="*/ 7288 h 324489"/>
                <a:gd name="connsiteX55" fmla="*/ 94504 w 392828"/>
                <a:gd name="connsiteY55" fmla="*/ 15531 h 324489"/>
                <a:gd name="connsiteX56" fmla="*/ 87216 w 392828"/>
                <a:gd name="connsiteY56" fmla="*/ 33811 h 324489"/>
                <a:gd name="connsiteX57" fmla="*/ 87216 w 392828"/>
                <a:gd name="connsiteY57" fmla="*/ 55077 h 324489"/>
                <a:gd name="connsiteX58" fmla="*/ 84229 w 392828"/>
                <a:gd name="connsiteY58" fmla="*/ 58064 h 324489"/>
                <a:gd name="connsiteX59" fmla="*/ 69056 w 392828"/>
                <a:gd name="connsiteY59" fmla="*/ 58064 h 324489"/>
                <a:gd name="connsiteX60" fmla="*/ 54002 w 392828"/>
                <a:gd name="connsiteY60" fmla="*/ 81959 h 324489"/>
                <a:gd name="connsiteX61" fmla="*/ 54002 w 392828"/>
                <a:gd name="connsiteY61" fmla="*/ 109318 h 324489"/>
                <a:gd name="connsiteX62" fmla="*/ 52807 w 392828"/>
                <a:gd name="connsiteY62" fmla="*/ 111588 h 324489"/>
                <a:gd name="connsiteX63" fmla="*/ 50299 w 392828"/>
                <a:gd name="connsiteY63" fmla="*/ 112186 h 324489"/>
                <a:gd name="connsiteX64" fmla="*/ 38351 w 392828"/>
                <a:gd name="connsiteY64" fmla="*/ 109318 h 324489"/>
                <a:gd name="connsiteX65" fmla="*/ 31660 w 392828"/>
                <a:gd name="connsiteY65" fmla="*/ 147669 h 324489"/>
                <a:gd name="connsiteX66" fmla="*/ 31660 w 392828"/>
                <a:gd name="connsiteY66" fmla="*/ 175507 h 32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92828" h="324489">
                  <a:moveTo>
                    <a:pt x="31422" y="176940"/>
                  </a:moveTo>
                  <a:cubicBezTo>
                    <a:pt x="31423" y="178544"/>
                    <a:pt x="30157" y="179863"/>
                    <a:pt x="28554" y="179927"/>
                  </a:cubicBezTo>
                  <a:lnTo>
                    <a:pt x="2390" y="180763"/>
                  </a:lnTo>
                  <a:lnTo>
                    <a:pt x="0" y="198206"/>
                  </a:lnTo>
                  <a:lnTo>
                    <a:pt x="16487" y="201910"/>
                  </a:lnTo>
                  <a:cubicBezTo>
                    <a:pt x="17073" y="202039"/>
                    <a:pt x="17611" y="202329"/>
                    <a:pt x="18041" y="202746"/>
                  </a:cubicBezTo>
                  <a:lnTo>
                    <a:pt x="46356" y="232734"/>
                  </a:lnTo>
                  <a:cubicBezTo>
                    <a:pt x="46822" y="233224"/>
                    <a:pt x="47116" y="233854"/>
                    <a:pt x="47192" y="234526"/>
                  </a:cubicBezTo>
                  <a:lnTo>
                    <a:pt x="49940" y="262005"/>
                  </a:lnTo>
                  <a:lnTo>
                    <a:pt x="58542" y="268815"/>
                  </a:lnTo>
                  <a:lnTo>
                    <a:pt x="70489" y="264156"/>
                  </a:lnTo>
                  <a:cubicBezTo>
                    <a:pt x="71369" y="263617"/>
                    <a:pt x="72477" y="263617"/>
                    <a:pt x="73357" y="264156"/>
                  </a:cubicBezTo>
                  <a:cubicBezTo>
                    <a:pt x="74189" y="264718"/>
                    <a:pt x="74682" y="265660"/>
                    <a:pt x="74671" y="266664"/>
                  </a:cubicBezTo>
                  <a:lnTo>
                    <a:pt x="74671" y="290560"/>
                  </a:lnTo>
                  <a:lnTo>
                    <a:pt x="78614" y="294980"/>
                  </a:lnTo>
                  <a:lnTo>
                    <a:pt x="98805" y="294024"/>
                  </a:lnTo>
                  <a:cubicBezTo>
                    <a:pt x="99390" y="293855"/>
                    <a:pt x="100012" y="293855"/>
                    <a:pt x="100597" y="294024"/>
                  </a:cubicBezTo>
                  <a:lnTo>
                    <a:pt x="133691" y="317919"/>
                  </a:lnTo>
                  <a:lnTo>
                    <a:pt x="172758" y="324490"/>
                  </a:lnTo>
                  <a:lnTo>
                    <a:pt x="181122" y="310989"/>
                  </a:lnTo>
                  <a:cubicBezTo>
                    <a:pt x="181441" y="310507"/>
                    <a:pt x="181899" y="310131"/>
                    <a:pt x="182436" y="309914"/>
                  </a:cubicBezTo>
                  <a:lnTo>
                    <a:pt x="203702" y="299759"/>
                  </a:lnTo>
                  <a:cubicBezTo>
                    <a:pt x="204611" y="299170"/>
                    <a:pt x="205781" y="299170"/>
                    <a:pt x="206689" y="299759"/>
                  </a:cubicBezTo>
                  <a:lnTo>
                    <a:pt x="218637" y="308361"/>
                  </a:lnTo>
                  <a:lnTo>
                    <a:pt x="236558" y="309675"/>
                  </a:lnTo>
                  <a:lnTo>
                    <a:pt x="240142" y="304896"/>
                  </a:lnTo>
                  <a:cubicBezTo>
                    <a:pt x="240678" y="304111"/>
                    <a:pt x="241582" y="303660"/>
                    <a:pt x="242531" y="303701"/>
                  </a:cubicBezTo>
                  <a:lnTo>
                    <a:pt x="264753" y="303701"/>
                  </a:lnTo>
                  <a:lnTo>
                    <a:pt x="267382" y="289962"/>
                  </a:lnTo>
                  <a:cubicBezTo>
                    <a:pt x="267525" y="289071"/>
                    <a:pt x="268048" y="288286"/>
                    <a:pt x="268815" y="287811"/>
                  </a:cubicBezTo>
                  <a:lnTo>
                    <a:pt x="293546" y="274789"/>
                  </a:lnTo>
                  <a:cubicBezTo>
                    <a:pt x="294273" y="274490"/>
                    <a:pt x="295089" y="274490"/>
                    <a:pt x="295816" y="274789"/>
                  </a:cubicBezTo>
                  <a:lnTo>
                    <a:pt x="320547" y="282674"/>
                  </a:lnTo>
                  <a:lnTo>
                    <a:pt x="392829" y="195339"/>
                  </a:lnTo>
                  <a:lnTo>
                    <a:pt x="368934" y="195339"/>
                  </a:lnTo>
                  <a:lnTo>
                    <a:pt x="367978" y="195339"/>
                  </a:lnTo>
                  <a:lnTo>
                    <a:pt x="290918" y="169055"/>
                  </a:lnTo>
                  <a:cubicBezTo>
                    <a:pt x="290348" y="168839"/>
                    <a:pt x="289851" y="168466"/>
                    <a:pt x="289484" y="167980"/>
                  </a:cubicBezTo>
                  <a:lnTo>
                    <a:pt x="256032" y="122221"/>
                  </a:lnTo>
                  <a:lnTo>
                    <a:pt x="229986" y="112424"/>
                  </a:lnTo>
                  <a:cubicBezTo>
                    <a:pt x="228905" y="112045"/>
                    <a:pt x="228154" y="111059"/>
                    <a:pt x="228075" y="109915"/>
                  </a:cubicBezTo>
                  <a:lnTo>
                    <a:pt x="225446" y="81720"/>
                  </a:lnTo>
                  <a:cubicBezTo>
                    <a:pt x="225228" y="81101"/>
                    <a:pt x="225228" y="80427"/>
                    <a:pt x="225446" y="79808"/>
                  </a:cubicBezTo>
                  <a:lnTo>
                    <a:pt x="238469" y="60334"/>
                  </a:lnTo>
                  <a:lnTo>
                    <a:pt x="201552" y="15890"/>
                  </a:lnTo>
                  <a:lnTo>
                    <a:pt x="164634" y="9916"/>
                  </a:lnTo>
                  <a:cubicBezTo>
                    <a:pt x="163769" y="9788"/>
                    <a:pt x="162993" y="9313"/>
                    <a:pt x="162484" y="8602"/>
                  </a:cubicBezTo>
                  <a:lnTo>
                    <a:pt x="157108" y="0"/>
                  </a:lnTo>
                  <a:lnTo>
                    <a:pt x="142532" y="8244"/>
                  </a:lnTo>
                  <a:cubicBezTo>
                    <a:pt x="141162" y="8946"/>
                    <a:pt x="139485" y="8539"/>
                    <a:pt x="138589" y="7288"/>
                  </a:cubicBezTo>
                  <a:lnTo>
                    <a:pt x="134049" y="478"/>
                  </a:lnTo>
                  <a:lnTo>
                    <a:pt x="119951" y="15173"/>
                  </a:lnTo>
                  <a:cubicBezTo>
                    <a:pt x="119318" y="15792"/>
                    <a:pt x="118443" y="16099"/>
                    <a:pt x="117562" y="16009"/>
                  </a:cubicBezTo>
                  <a:cubicBezTo>
                    <a:pt x="116638" y="15963"/>
                    <a:pt x="115792" y="15474"/>
                    <a:pt x="115292" y="14695"/>
                  </a:cubicBezTo>
                  <a:lnTo>
                    <a:pt x="110752" y="7288"/>
                  </a:lnTo>
                  <a:lnTo>
                    <a:pt x="94504" y="15531"/>
                  </a:lnTo>
                  <a:lnTo>
                    <a:pt x="87216" y="33811"/>
                  </a:lnTo>
                  <a:lnTo>
                    <a:pt x="87216" y="55077"/>
                  </a:lnTo>
                  <a:cubicBezTo>
                    <a:pt x="87216" y="56727"/>
                    <a:pt x="85878" y="58064"/>
                    <a:pt x="84229" y="58064"/>
                  </a:cubicBezTo>
                  <a:lnTo>
                    <a:pt x="69056" y="58064"/>
                  </a:lnTo>
                  <a:lnTo>
                    <a:pt x="54002" y="81959"/>
                  </a:lnTo>
                  <a:lnTo>
                    <a:pt x="54002" y="109318"/>
                  </a:lnTo>
                  <a:cubicBezTo>
                    <a:pt x="53950" y="110212"/>
                    <a:pt x="53514" y="111039"/>
                    <a:pt x="52807" y="111588"/>
                  </a:cubicBezTo>
                  <a:cubicBezTo>
                    <a:pt x="52122" y="112192"/>
                    <a:pt x="51182" y="112416"/>
                    <a:pt x="50299" y="112186"/>
                  </a:cubicBezTo>
                  <a:lnTo>
                    <a:pt x="38351" y="109318"/>
                  </a:lnTo>
                  <a:lnTo>
                    <a:pt x="31660" y="147669"/>
                  </a:lnTo>
                  <a:lnTo>
                    <a:pt x="31660" y="1755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6" name="Полилиния: фигура 2208">
              <a:extLst>
                <a:ext uri="{FF2B5EF4-FFF2-40B4-BE49-F238E27FC236}">
                  <a16:creationId xmlns:a16="http://schemas.microsoft.com/office/drawing/2014/main" id="{B04ADC59-1A86-3D13-9F36-33BD0E075B4E}"/>
                </a:ext>
              </a:extLst>
            </p:cNvPr>
            <p:cNvSpPr/>
            <p:nvPr/>
          </p:nvSpPr>
          <p:spPr>
            <a:xfrm>
              <a:off x="6531360" y="4344592"/>
              <a:ext cx="13022" cy="19474"/>
            </a:xfrm>
            <a:custGeom>
              <a:avLst/>
              <a:gdLst>
                <a:gd name="connsiteX0" fmla="*/ 13023 w 13022"/>
                <a:gd name="connsiteY0" fmla="*/ 0 h 19474"/>
                <a:gd name="connsiteX1" fmla="*/ 13023 w 13022"/>
                <a:gd name="connsiteY1" fmla="*/ 0 h 19474"/>
                <a:gd name="connsiteX2" fmla="*/ 0 w 13022"/>
                <a:gd name="connsiteY2" fmla="*/ 19474 h 19474"/>
                <a:gd name="connsiteX3" fmla="*/ 13023 w 13022"/>
                <a:gd name="connsiteY3" fmla="*/ 0 h 19474"/>
              </a:gdLst>
              <a:ahLst/>
              <a:cxnLst>
                <a:cxn ang="0">
                  <a:pos x="connsiteX0" y="connsiteY0"/>
                </a:cxn>
                <a:cxn ang="0">
                  <a:pos x="connsiteX1" y="connsiteY1"/>
                </a:cxn>
                <a:cxn ang="0">
                  <a:pos x="connsiteX2" y="connsiteY2"/>
                </a:cxn>
                <a:cxn ang="0">
                  <a:pos x="connsiteX3" y="connsiteY3"/>
                </a:cxn>
              </a:cxnLst>
              <a:rect l="l" t="t" r="r" b="b"/>
              <a:pathLst>
                <a:path w="13022" h="19474">
                  <a:moveTo>
                    <a:pt x="13023" y="0"/>
                  </a:moveTo>
                  <a:lnTo>
                    <a:pt x="13023" y="0"/>
                  </a:lnTo>
                  <a:lnTo>
                    <a:pt x="0" y="19474"/>
                  </a:lnTo>
                  <a:lnTo>
                    <a:pt x="1302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7" name="Полилиния: фигура 2209">
              <a:extLst>
                <a:ext uri="{FF2B5EF4-FFF2-40B4-BE49-F238E27FC236}">
                  <a16:creationId xmlns:a16="http://schemas.microsoft.com/office/drawing/2014/main" id="{CD9E81F6-BD81-62F6-D62C-552024F3A54B}"/>
                </a:ext>
              </a:extLst>
            </p:cNvPr>
            <p:cNvSpPr/>
            <p:nvPr/>
          </p:nvSpPr>
          <p:spPr>
            <a:xfrm>
              <a:off x="8513543" y="4573742"/>
              <a:ext cx="23656" cy="21266"/>
            </a:xfrm>
            <a:custGeom>
              <a:avLst/>
              <a:gdLst>
                <a:gd name="connsiteX0" fmla="*/ 0 w 23656"/>
                <a:gd name="connsiteY0" fmla="*/ 6571 h 21266"/>
                <a:gd name="connsiteX1" fmla="*/ 8005 w 23656"/>
                <a:gd name="connsiteY1" fmla="*/ 21266 h 21266"/>
                <a:gd name="connsiteX2" fmla="*/ 23656 w 23656"/>
                <a:gd name="connsiteY2" fmla="*/ 15412 h 21266"/>
                <a:gd name="connsiteX3" fmla="*/ 23656 w 23656"/>
                <a:gd name="connsiteY3" fmla="*/ 3823 h 21266"/>
                <a:gd name="connsiteX4" fmla="*/ 20191 w 23656"/>
                <a:gd name="connsiteY4" fmla="*/ 0 h 21266"/>
                <a:gd name="connsiteX5" fmla="*/ 0 w 23656"/>
                <a:gd name="connsiteY5" fmla="*/ 6571 h 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6" h="21266">
                  <a:moveTo>
                    <a:pt x="0" y="6571"/>
                  </a:moveTo>
                  <a:lnTo>
                    <a:pt x="8005" y="21266"/>
                  </a:lnTo>
                  <a:lnTo>
                    <a:pt x="23656" y="15412"/>
                  </a:lnTo>
                  <a:lnTo>
                    <a:pt x="23656" y="3823"/>
                  </a:lnTo>
                  <a:lnTo>
                    <a:pt x="20191" y="0"/>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8" name="Полилиния: фигура 2210">
              <a:extLst>
                <a:ext uri="{FF2B5EF4-FFF2-40B4-BE49-F238E27FC236}">
                  <a16:creationId xmlns:a16="http://schemas.microsoft.com/office/drawing/2014/main" id="{CEEA851E-66EB-2B09-6945-8AD06A6B445C}"/>
                </a:ext>
              </a:extLst>
            </p:cNvPr>
            <p:cNvSpPr/>
            <p:nvPr/>
          </p:nvSpPr>
          <p:spPr>
            <a:xfrm>
              <a:off x="8370295" y="4590587"/>
              <a:ext cx="266306" cy="239305"/>
            </a:xfrm>
            <a:custGeom>
              <a:avLst/>
              <a:gdLst>
                <a:gd name="connsiteX0" fmla="*/ 189246 w 266306"/>
                <a:gd name="connsiteY0" fmla="*/ 0 h 239305"/>
                <a:gd name="connsiteX1" fmla="*/ 189246 w 266306"/>
                <a:gd name="connsiteY1" fmla="*/ 22461 h 239305"/>
                <a:gd name="connsiteX2" fmla="*/ 188410 w 266306"/>
                <a:gd name="connsiteY2" fmla="*/ 24492 h 239305"/>
                <a:gd name="connsiteX3" fmla="*/ 177538 w 266306"/>
                <a:gd name="connsiteY3" fmla="*/ 36440 h 239305"/>
                <a:gd name="connsiteX4" fmla="*/ 177538 w 266306"/>
                <a:gd name="connsiteY4" fmla="*/ 48387 h 239305"/>
                <a:gd name="connsiteX5" fmla="*/ 176582 w 266306"/>
                <a:gd name="connsiteY5" fmla="*/ 50657 h 239305"/>
                <a:gd name="connsiteX6" fmla="*/ 164635 w 266306"/>
                <a:gd name="connsiteY6" fmla="*/ 61171 h 239305"/>
                <a:gd name="connsiteX7" fmla="*/ 156988 w 266306"/>
                <a:gd name="connsiteY7" fmla="*/ 78614 h 239305"/>
                <a:gd name="connsiteX8" fmla="*/ 155077 w 266306"/>
                <a:gd name="connsiteY8" fmla="*/ 80287 h 239305"/>
                <a:gd name="connsiteX9" fmla="*/ 131182 w 266306"/>
                <a:gd name="connsiteY9" fmla="*/ 87455 h 239305"/>
                <a:gd name="connsiteX10" fmla="*/ 129032 w 266306"/>
                <a:gd name="connsiteY10" fmla="*/ 87455 h 239305"/>
                <a:gd name="connsiteX11" fmla="*/ 111589 w 266306"/>
                <a:gd name="connsiteY11" fmla="*/ 78375 h 239305"/>
                <a:gd name="connsiteX12" fmla="*/ 92353 w 266306"/>
                <a:gd name="connsiteY12" fmla="*/ 83990 h 239305"/>
                <a:gd name="connsiteX13" fmla="*/ 87694 w 266306"/>
                <a:gd name="connsiteY13" fmla="*/ 95937 h 239305"/>
                <a:gd name="connsiteX14" fmla="*/ 85304 w 266306"/>
                <a:gd name="connsiteY14" fmla="*/ 97849 h 239305"/>
                <a:gd name="connsiteX15" fmla="*/ 64038 w 266306"/>
                <a:gd name="connsiteY15" fmla="*/ 100358 h 239305"/>
                <a:gd name="connsiteX16" fmla="*/ 44564 w 266306"/>
                <a:gd name="connsiteY16" fmla="*/ 109796 h 239305"/>
                <a:gd name="connsiteX17" fmla="*/ 43250 w 266306"/>
                <a:gd name="connsiteY17" fmla="*/ 109796 h 239305"/>
                <a:gd name="connsiteX18" fmla="*/ 43249 w 266306"/>
                <a:gd name="connsiteY18" fmla="*/ 109796 h 239305"/>
                <a:gd name="connsiteX19" fmla="*/ 41577 w 266306"/>
                <a:gd name="connsiteY19" fmla="*/ 109199 h 239305"/>
                <a:gd name="connsiteX20" fmla="*/ 16846 w 266306"/>
                <a:gd name="connsiteY20" fmla="*/ 89963 h 239305"/>
                <a:gd name="connsiteX21" fmla="*/ 15771 w 266306"/>
                <a:gd name="connsiteY21" fmla="*/ 87693 h 239305"/>
                <a:gd name="connsiteX22" fmla="*/ 15771 w 266306"/>
                <a:gd name="connsiteY22" fmla="*/ 72760 h 239305"/>
                <a:gd name="connsiteX23" fmla="*/ 0 w 266306"/>
                <a:gd name="connsiteY23" fmla="*/ 99163 h 239305"/>
                <a:gd name="connsiteX24" fmla="*/ 1553 w 266306"/>
                <a:gd name="connsiteY24" fmla="*/ 111111 h 239305"/>
                <a:gd name="connsiteX25" fmla="*/ 11231 w 266306"/>
                <a:gd name="connsiteY25" fmla="*/ 119593 h 239305"/>
                <a:gd name="connsiteX26" fmla="*/ 12067 w 266306"/>
                <a:gd name="connsiteY26" fmla="*/ 122819 h 239305"/>
                <a:gd name="connsiteX27" fmla="*/ 6930 w 266306"/>
                <a:gd name="connsiteY27" fmla="*/ 135842 h 239305"/>
                <a:gd name="connsiteX28" fmla="*/ 30824 w 266306"/>
                <a:gd name="connsiteY28" fmla="*/ 158900 h 239305"/>
                <a:gd name="connsiteX29" fmla="*/ 31661 w 266306"/>
                <a:gd name="connsiteY29" fmla="*/ 161887 h 239305"/>
                <a:gd name="connsiteX30" fmla="*/ 27838 w 266306"/>
                <a:gd name="connsiteY30" fmla="*/ 175387 h 239305"/>
                <a:gd name="connsiteX31" fmla="*/ 37754 w 266306"/>
                <a:gd name="connsiteY31" fmla="*/ 194862 h 239305"/>
                <a:gd name="connsiteX32" fmla="*/ 37754 w 266306"/>
                <a:gd name="connsiteY32" fmla="*/ 196415 h 239305"/>
                <a:gd name="connsiteX33" fmla="*/ 36678 w 266306"/>
                <a:gd name="connsiteY33" fmla="*/ 206570 h 239305"/>
                <a:gd name="connsiteX34" fmla="*/ 65830 w 266306"/>
                <a:gd name="connsiteY34" fmla="*/ 208242 h 239305"/>
                <a:gd name="connsiteX35" fmla="*/ 72401 w 266306"/>
                <a:gd name="connsiteY35" fmla="*/ 200596 h 239305"/>
                <a:gd name="connsiteX36" fmla="*/ 75507 w 266306"/>
                <a:gd name="connsiteY36" fmla="*/ 199640 h 239305"/>
                <a:gd name="connsiteX37" fmla="*/ 77658 w 266306"/>
                <a:gd name="connsiteY37" fmla="*/ 202149 h 239305"/>
                <a:gd name="connsiteX38" fmla="*/ 80287 w 266306"/>
                <a:gd name="connsiteY38" fmla="*/ 221623 h 239305"/>
                <a:gd name="connsiteX39" fmla="*/ 108123 w 266306"/>
                <a:gd name="connsiteY39" fmla="*/ 205256 h 239305"/>
                <a:gd name="connsiteX40" fmla="*/ 110871 w 266306"/>
                <a:gd name="connsiteY40" fmla="*/ 205256 h 239305"/>
                <a:gd name="connsiteX41" fmla="*/ 122819 w 266306"/>
                <a:gd name="connsiteY41" fmla="*/ 210273 h 239305"/>
                <a:gd name="connsiteX42" fmla="*/ 124372 w 266306"/>
                <a:gd name="connsiteY42" fmla="*/ 211707 h 239305"/>
                <a:gd name="connsiteX43" fmla="*/ 128434 w 266306"/>
                <a:gd name="connsiteY43" fmla="*/ 219712 h 239305"/>
                <a:gd name="connsiteX44" fmla="*/ 137873 w 266306"/>
                <a:gd name="connsiteY44" fmla="*/ 213380 h 239305"/>
                <a:gd name="connsiteX45" fmla="*/ 139546 w 266306"/>
                <a:gd name="connsiteY45" fmla="*/ 212783 h 239305"/>
                <a:gd name="connsiteX46" fmla="*/ 140501 w 266306"/>
                <a:gd name="connsiteY46" fmla="*/ 212783 h 239305"/>
                <a:gd name="connsiteX47" fmla="*/ 152448 w 266306"/>
                <a:gd name="connsiteY47" fmla="*/ 217203 h 239305"/>
                <a:gd name="connsiteX48" fmla="*/ 154359 w 266306"/>
                <a:gd name="connsiteY48" fmla="*/ 219712 h 239305"/>
                <a:gd name="connsiteX49" fmla="*/ 156271 w 266306"/>
                <a:gd name="connsiteY49" fmla="*/ 239305 h 239305"/>
                <a:gd name="connsiteX50" fmla="*/ 175985 w 266306"/>
                <a:gd name="connsiteY50" fmla="*/ 227358 h 239305"/>
                <a:gd name="connsiteX51" fmla="*/ 178733 w 266306"/>
                <a:gd name="connsiteY51" fmla="*/ 227358 h 239305"/>
                <a:gd name="connsiteX52" fmla="*/ 188768 w 266306"/>
                <a:gd name="connsiteY52" fmla="*/ 231659 h 239305"/>
                <a:gd name="connsiteX53" fmla="*/ 198446 w 266306"/>
                <a:gd name="connsiteY53" fmla="*/ 182795 h 239305"/>
                <a:gd name="connsiteX54" fmla="*/ 193906 w 266306"/>
                <a:gd name="connsiteY54" fmla="*/ 172281 h 239305"/>
                <a:gd name="connsiteX55" fmla="*/ 194981 w 266306"/>
                <a:gd name="connsiteY55" fmla="*/ 168577 h 239305"/>
                <a:gd name="connsiteX56" fmla="*/ 232018 w 266306"/>
                <a:gd name="connsiteY56" fmla="*/ 143010 h 239305"/>
                <a:gd name="connsiteX57" fmla="*/ 232018 w 266306"/>
                <a:gd name="connsiteY57" fmla="*/ 134766 h 239305"/>
                <a:gd name="connsiteX58" fmla="*/ 227597 w 266306"/>
                <a:gd name="connsiteY58" fmla="*/ 119593 h 239305"/>
                <a:gd name="connsiteX59" fmla="*/ 227597 w 266306"/>
                <a:gd name="connsiteY59" fmla="*/ 117681 h 239305"/>
                <a:gd name="connsiteX60" fmla="*/ 239544 w 266306"/>
                <a:gd name="connsiteY60" fmla="*/ 88411 h 239305"/>
                <a:gd name="connsiteX61" fmla="*/ 242411 w 266306"/>
                <a:gd name="connsiteY61" fmla="*/ 86499 h 239305"/>
                <a:gd name="connsiteX62" fmla="*/ 266307 w 266306"/>
                <a:gd name="connsiteY62" fmla="*/ 87216 h 239305"/>
                <a:gd name="connsiteX63" fmla="*/ 262005 w 266306"/>
                <a:gd name="connsiteY63" fmla="*/ 76463 h 239305"/>
                <a:gd name="connsiteX64" fmla="*/ 240142 w 266306"/>
                <a:gd name="connsiteY64" fmla="*/ 66786 h 239305"/>
                <a:gd name="connsiteX65" fmla="*/ 238469 w 266306"/>
                <a:gd name="connsiteY65" fmla="*/ 63202 h 239305"/>
                <a:gd name="connsiteX66" fmla="*/ 242173 w 266306"/>
                <a:gd name="connsiteY66" fmla="*/ 50657 h 239305"/>
                <a:gd name="connsiteX67" fmla="*/ 232496 w 266306"/>
                <a:gd name="connsiteY67" fmla="*/ 34408 h 239305"/>
                <a:gd name="connsiteX68" fmla="*/ 223893 w 266306"/>
                <a:gd name="connsiteY68" fmla="*/ 30824 h 239305"/>
                <a:gd name="connsiteX69" fmla="*/ 222101 w 266306"/>
                <a:gd name="connsiteY69" fmla="*/ 28554 h 239305"/>
                <a:gd name="connsiteX70" fmla="*/ 219831 w 266306"/>
                <a:gd name="connsiteY70" fmla="*/ 12425 h 239305"/>
                <a:gd name="connsiteX71" fmla="*/ 219831 w 266306"/>
                <a:gd name="connsiteY71" fmla="*/ 10036 h 239305"/>
                <a:gd name="connsiteX72" fmla="*/ 222938 w 266306"/>
                <a:gd name="connsiteY72" fmla="*/ 6332 h 239305"/>
                <a:gd name="connsiteX73" fmla="*/ 212663 w 266306"/>
                <a:gd name="connsiteY73" fmla="*/ 120 h 2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6306" h="239305">
                  <a:moveTo>
                    <a:pt x="189246" y="0"/>
                  </a:moveTo>
                  <a:lnTo>
                    <a:pt x="189246" y="22461"/>
                  </a:lnTo>
                  <a:cubicBezTo>
                    <a:pt x="189248" y="23222"/>
                    <a:pt x="188947" y="23953"/>
                    <a:pt x="188410" y="24492"/>
                  </a:cubicBezTo>
                  <a:lnTo>
                    <a:pt x="177538" y="36440"/>
                  </a:lnTo>
                  <a:lnTo>
                    <a:pt x="177538" y="48387"/>
                  </a:lnTo>
                  <a:cubicBezTo>
                    <a:pt x="177532" y="49240"/>
                    <a:pt x="177189" y="50056"/>
                    <a:pt x="176582" y="50657"/>
                  </a:cubicBezTo>
                  <a:lnTo>
                    <a:pt x="164635" y="61171"/>
                  </a:lnTo>
                  <a:lnTo>
                    <a:pt x="156988" y="78614"/>
                  </a:lnTo>
                  <a:cubicBezTo>
                    <a:pt x="156596" y="79401"/>
                    <a:pt x="155909" y="80002"/>
                    <a:pt x="155077" y="80287"/>
                  </a:cubicBezTo>
                  <a:lnTo>
                    <a:pt x="131182" y="87455"/>
                  </a:lnTo>
                  <a:cubicBezTo>
                    <a:pt x="130498" y="87761"/>
                    <a:pt x="129716" y="87761"/>
                    <a:pt x="129032" y="87455"/>
                  </a:cubicBezTo>
                  <a:lnTo>
                    <a:pt x="111589" y="78375"/>
                  </a:lnTo>
                  <a:lnTo>
                    <a:pt x="92353" y="83990"/>
                  </a:lnTo>
                  <a:lnTo>
                    <a:pt x="87694" y="95937"/>
                  </a:lnTo>
                  <a:cubicBezTo>
                    <a:pt x="87332" y="96982"/>
                    <a:pt x="86402" y="97725"/>
                    <a:pt x="85304" y="97849"/>
                  </a:cubicBezTo>
                  <a:lnTo>
                    <a:pt x="64038" y="100358"/>
                  </a:lnTo>
                  <a:lnTo>
                    <a:pt x="44564" y="109796"/>
                  </a:lnTo>
                  <a:cubicBezTo>
                    <a:pt x="44135" y="109919"/>
                    <a:pt x="43680" y="109919"/>
                    <a:pt x="43250" y="109796"/>
                  </a:cubicBezTo>
                  <a:lnTo>
                    <a:pt x="43249" y="109796"/>
                  </a:lnTo>
                  <a:cubicBezTo>
                    <a:pt x="42634" y="109833"/>
                    <a:pt x="42030" y="109617"/>
                    <a:pt x="41577" y="109199"/>
                  </a:cubicBezTo>
                  <a:lnTo>
                    <a:pt x="16846" y="89963"/>
                  </a:lnTo>
                  <a:cubicBezTo>
                    <a:pt x="16142" y="89425"/>
                    <a:pt x="15742" y="88579"/>
                    <a:pt x="15771" y="87693"/>
                  </a:cubicBezTo>
                  <a:lnTo>
                    <a:pt x="15771" y="72760"/>
                  </a:lnTo>
                  <a:lnTo>
                    <a:pt x="0" y="99163"/>
                  </a:lnTo>
                  <a:lnTo>
                    <a:pt x="1553" y="111111"/>
                  </a:lnTo>
                  <a:lnTo>
                    <a:pt x="11231" y="119593"/>
                  </a:lnTo>
                  <a:cubicBezTo>
                    <a:pt x="12086" y="120430"/>
                    <a:pt x="12408" y="121672"/>
                    <a:pt x="12067" y="122819"/>
                  </a:cubicBezTo>
                  <a:lnTo>
                    <a:pt x="6930" y="135842"/>
                  </a:lnTo>
                  <a:lnTo>
                    <a:pt x="30824" y="158900"/>
                  </a:lnTo>
                  <a:cubicBezTo>
                    <a:pt x="31616" y="159675"/>
                    <a:pt x="31934" y="160813"/>
                    <a:pt x="31661" y="161887"/>
                  </a:cubicBezTo>
                  <a:lnTo>
                    <a:pt x="27838" y="175387"/>
                  </a:lnTo>
                  <a:lnTo>
                    <a:pt x="37754" y="194862"/>
                  </a:lnTo>
                  <a:cubicBezTo>
                    <a:pt x="37974" y="195356"/>
                    <a:pt x="37974" y="195920"/>
                    <a:pt x="37754" y="196415"/>
                  </a:cubicBezTo>
                  <a:lnTo>
                    <a:pt x="36678" y="206570"/>
                  </a:lnTo>
                  <a:lnTo>
                    <a:pt x="65830" y="208242"/>
                  </a:lnTo>
                  <a:lnTo>
                    <a:pt x="72401" y="200596"/>
                  </a:lnTo>
                  <a:cubicBezTo>
                    <a:pt x="73138" y="199665"/>
                    <a:pt x="74373" y="199285"/>
                    <a:pt x="75507" y="199640"/>
                  </a:cubicBezTo>
                  <a:cubicBezTo>
                    <a:pt x="76664" y="199968"/>
                    <a:pt x="77511" y="200957"/>
                    <a:pt x="77658" y="202149"/>
                  </a:cubicBezTo>
                  <a:lnTo>
                    <a:pt x="80287" y="221623"/>
                  </a:lnTo>
                  <a:lnTo>
                    <a:pt x="108123" y="205256"/>
                  </a:lnTo>
                  <a:cubicBezTo>
                    <a:pt x="108993" y="204846"/>
                    <a:pt x="110001" y="204846"/>
                    <a:pt x="110871" y="205256"/>
                  </a:cubicBezTo>
                  <a:lnTo>
                    <a:pt x="122819" y="210273"/>
                  </a:lnTo>
                  <a:cubicBezTo>
                    <a:pt x="123515" y="210513"/>
                    <a:pt x="124078" y="211033"/>
                    <a:pt x="124372" y="211707"/>
                  </a:cubicBezTo>
                  <a:lnTo>
                    <a:pt x="128434" y="219712"/>
                  </a:lnTo>
                  <a:lnTo>
                    <a:pt x="137873" y="213380"/>
                  </a:lnTo>
                  <a:cubicBezTo>
                    <a:pt x="138353" y="213009"/>
                    <a:pt x="138939" y="212799"/>
                    <a:pt x="139546" y="212783"/>
                  </a:cubicBezTo>
                  <a:lnTo>
                    <a:pt x="140501" y="212783"/>
                  </a:lnTo>
                  <a:lnTo>
                    <a:pt x="152448" y="217203"/>
                  </a:lnTo>
                  <a:cubicBezTo>
                    <a:pt x="153550" y="217554"/>
                    <a:pt x="154314" y="218557"/>
                    <a:pt x="154359" y="219712"/>
                  </a:cubicBezTo>
                  <a:lnTo>
                    <a:pt x="156271" y="239305"/>
                  </a:lnTo>
                  <a:lnTo>
                    <a:pt x="175985" y="227358"/>
                  </a:lnTo>
                  <a:cubicBezTo>
                    <a:pt x="176851" y="226931"/>
                    <a:pt x="177867" y="226931"/>
                    <a:pt x="178733" y="227358"/>
                  </a:cubicBezTo>
                  <a:lnTo>
                    <a:pt x="188768" y="231659"/>
                  </a:lnTo>
                  <a:lnTo>
                    <a:pt x="198446" y="182795"/>
                  </a:lnTo>
                  <a:lnTo>
                    <a:pt x="193906" y="172281"/>
                  </a:lnTo>
                  <a:cubicBezTo>
                    <a:pt x="193312" y="170949"/>
                    <a:pt x="193767" y="169384"/>
                    <a:pt x="194981" y="168577"/>
                  </a:cubicBezTo>
                  <a:lnTo>
                    <a:pt x="232018" y="143010"/>
                  </a:lnTo>
                  <a:lnTo>
                    <a:pt x="232018" y="134766"/>
                  </a:lnTo>
                  <a:lnTo>
                    <a:pt x="227597" y="119593"/>
                  </a:lnTo>
                  <a:cubicBezTo>
                    <a:pt x="227417" y="118968"/>
                    <a:pt x="227417" y="118306"/>
                    <a:pt x="227597" y="117681"/>
                  </a:cubicBezTo>
                  <a:lnTo>
                    <a:pt x="239544" y="88411"/>
                  </a:lnTo>
                  <a:cubicBezTo>
                    <a:pt x="239968" y="87206"/>
                    <a:pt x="241137" y="86427"/>
                    <a:pt x="242411" y="86499"/>
                  </a:cubicBezTo>
                  <a:lnTo>
                    <a:pt x="266307" y="87216"/>
                  </a:lnTo>
                  <a:lnTo>
                    <a:pt x="262005" y="76463"/>
                  </a:lnTo>
                  <a:lnTo>
                    <a:pt x="240142" y="66786"/>
                  </a:lnTo>
                  <a:cubicBezTo>
                    <a:pt x="238797" y="66146"/>
                    <a:pt x="238096" y="64643"/>
                    <a:pt x="238469" y="63202"/>
                  </a:cubicBezTo>
                  <a:lnTo>
                    <a:pt x="242173" y="50657"/>
                  </a:lnTo>
                  <a:lnTo>
                    <a:pt x="232496" y="34408"/>
                  </a:lnTo>
                  <a:lnTo>
                    <a:pt x="223893" y="30824"/>
                  </a:lnTo>
                  <a:cubicBezTo>
                    <a:pt x="222930" y="30446"/>
                    <a:pt x="222245" y="29579"/>
                    <a:pt x="222101" y="28554"/>
                  </a:cubicBezTo>
                  <a:lnTo>
                    <a:pt x="219831" y="12425"/>
                  </a:lnTo>
                  <a:cubicBezTo>
                    <a:pt x="219548" y="11654"/>
                    <a:pt x="219548" y="10807"/>
                    <a:pt x="219831" y="10036"/>
                  </a:cubicBezTo>
                  <a:lnTo>
                    <a:pt x="222938" y="6332"/>
                  </a:lnTo>
                  <a:lnTo>
                    <a:pt x="212663" y="1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19" name="Полилиния: фигура 2211">
              <a:extLst>
                <a:ext uri="{FF2B5EF4-FFF2-40B4-BE49-F238E27FC236}">
                  <a16:creationId xmlns:a16="http://schemas.microsoft.com/office/drawing/2014/main" id="{0852666B-D14E-22DD-B298-8F9715C372B3}"/>
                </a:ext>
              </a:extLst>
            </p:cNvPr>
            <p:cNvSpPr/>
            <p:nvPr/>
          </p:nvSpPr>
          <p:spPr>
            <a:xfrm>
              <a:off x="8391561" y="4510660"/>
              <a:ext cx="257465" cy="182794"/>
            </a:xfrm>
            <a:custGeom>
              <a:avLst/>
              <a:gdLst>
                <a:gd name="connsiteX0" fmla="*/ 223415 w 257465"/>
                <a:gd name="connsiteY0" fmla="*/ 63440 h 182794"/>
                <a:gd name="connsiteX1" fmla="*/ 236916 w 257465"/>
                <a:gd name="connsiteY1" fmla="*/ 64993 h 182794"/>
                <a:gd name="connsiteX2" fmla="*/ 236199 w 257465"/>
                <a:gd name="connsiteY2" fmla="*/ 53763 h 182794"/>
                <a:gd name="connsiteX3" fmla="*/ 237035 w 257465"/>
                <a:gd name="connsiteY3" fmla="*/ 51493 h 182794"/>
                <a:gd name="connsiteX4" fmla="*/ 239185 w 257465"/>
                <a:gd name="connsiteY4" fmla="*/ 50657 h 182794"/>
                <a:gd name="connsiteX5" fmla="*/ 251850 w 257465"/>
                <a:gd name="connsiteY5" fmla="*/ 50657 h 182794"/>
                <a:gd name="connsiteX6" fmla="*/ 257465 w 257465"/>
                <a:gd name="connsiteY6" fmla="*/ 42413 h 182794"/>
                <a:gd name="connsiteX7" fmla="*/ 227119 w 257465"/>
                <a:gd name="connsiteY7" fmla="*/ 24014 h 182794"/>
                <a:gd name="connsiteX8" fmla="*/ 211349 w 257465"/>
                <a:gd name="connsiteY8" fmla="*/ 32855 h 182794"/>
                <a:gd name="connsiteX9" fmla="*/ 208720 w 257465"/>
                <a:gd name="connsiteY9" fmla="*/ 32855 h 182794"/>
                <a:gd name="connsiteX10" fmla="*/ 206928 w 257465"/>
                <a:gd name="connsiteY10" fmla="*/ 30824 h 182794"/>
                <a:gd name="connsiteX11" fmla="*/ 198923 w 257465"/>
                <a:gd name="connsiteY11" fmla="*/ 0 h 182794"/>
                <a:gd name="connsiteX12" fmla="*/ 191635 w 257465"/>
                <a:gd name="connsiteY12" fmla="*/ 0 h 182794"/>
                <a:gd name="connsiteX13" fmla="*/ 168457 w 257465"/>
                <a:gd name="connsiteY13" fmla="*/ 40382 h 182794"/>
                <a:gd name="connsiteX14" fmla="*/ 167143 w 257465"/>
                <a:gd name="connsiteY14" fmla="*/ 41577 h 182794"/>
                <a:gd name="connsiteX15" fmla="*/ 158900 w 257465"/>
                <a:gd name="connsiteY15" fmla="*/ 45400 h 182794"/>
                <a:gd name="connsiteX16" fmla="*/ 160572 w 257465"/>
                <a:gd name="connsiteY16" fmla="*/ 52807 h 182794"/>
                <a:gd name="connsiteX17" fmla="*/ 160572 w 257465"/>
                <a:gd name="connsiteY17" fmla="*/ 55316 h 182794"/>
                <a:gd name="connsiteX18" fmla="*/ 152089 w 257465"/>
                <a:gd name="connsiteY18" fmla="*/ 66427 h 182794"/>
                <a:gd name="connsiteX19" fmla="*/ 152089 w 257465"/>
                <a:gd name="connsiteY19" fmla="*/ 80286 h 182794"/>
                <a:gd name="connsiteX20" fmla="*/ 150178 w 257465"/>
                <a:gd name="connsiteY20" fmla="*/ 83153 h 182794"/>
                <a:gd name="connsiteX21" fmla="*/ 130226 w 257465"/>
                <a:gd name="connsiteY21" fmla="*/ 90680 h 182794"/>
                <a:gd name="connsiteX22" fmla="*/ 128434 w 257465"/>
                <a:gd name="connsiteY22" fmla="*/ 90680 h 182794"/>
                <a:gd name="connsiteX23" fmla="*/ 128434 w 257465"/>
                <a:gd name="connsiteY23" fmla="*/ 90680 h 182794"/>
                <a:gd name="connsiteX24" fmla="*/ 127000 w 257465"/>
                <a:gd name="connsiteY24" fmla="*/ 89485 h 182794"/>
                <a:gd name="connsiteX25" fmla="*/ 117084 w 257465"/>
                <a:gd name="connsiteY25" fmla="*/ 73595 h 182794"/>
                <a:gd name="connsiteX26" fmla="*/ 90919 w 257465"/>
                <a:gd name="connsiteY26" fmla="*/ 111110 h 182794"/>
                <a:gd name="connsiteX27" fmla="*/ 89127 w 257465"/>
                <a:gd name="connsiteY27" fmla="*/ 112305 h 182794"/>
                <a:gd name="connsiteX28" fmla="*/ 53285 w 257465"/>
                <a:gd name="connsiteY28" fmla="*/ 121385 h 182794"/>
                <a:gd name="connsiteX29" fmla="*/ 48864 w 257465"/>
                <a:gd name="connsiteY29" fmla="*/ 124969 h 182794"/>
                <a:gd name="connsiteX30" fmla="*/ 47192 w 257465"/>
                <a:gd name="connsiteY30" fmla="*/ 162603 h 182794"/>
                <a:gd name="connsiteX31" fmla="*/ 45998 w 257465"/>
                <a:gd name="connsiteY31" fmla="*/ 164873 h 182794"/>
                <a:gd name="connsiteX32" fmla="*/ 43489 w 257465"/>
                <a:gd name="connsiteY32" fmla="*/ 164873 h 182794"/>
                <a:gd name="connsiteX33" fmla="*/ 3943 w 257465"/>
                <a:gd name="connsiteY33" fmla="*/ 155196 h 182794"/>
                <a:gd name="connsiteX34" fmla="*/ 2270 w 257465"/>
                <a:gd name="connsiteY34" fmla="*/ 154001 h 182794"/>
                <a:gd name="connsiteX35" fmla="*/ 0 w 257465"/>
                <a:gd name="connsiteY35" fmla="*/ 150656 h 182794"/>
                <a:gd name="connsiteX36" fmla="*/ 0 w 257465"/>
                <a:gd name="connsiteY36" fmla="*/ 165590 h 182794"/>
                <a:gd name="connsiteX37" fmla="*/ 21983 w 257465"/>
                <a:gd name="connsiteY37" fmla="*/ 182794 h 182794"/>
                <a:gd name="connsiteX38" fmla="*/ 40262 w 257465"/>
                <a:gd name="connsiteY38" fmla="*/ 173953 h 182794"/>
                <a:gd name="connsiteX39" fmla="*/ 41218 w 257465"/>
                <a:gd name="connsiteY39" fmla="*/ 173953 h 182794"/>
                <a:gd name="connsiteX40" fmla="*/ 61170 w 257465"/>
                <a:gd name="connsiteY40" fmla="*/ 171564 h 182794"/>
                <a:gd name="connsiteX41" fmla="*/ 65591 w 257465"/>
                <a:gd name="connsiteY41" fmla="*/ 159616 h 182794"/>
                <a:gd name="connsiteX42" fmla="*/ 67622 w 257465"/>
                <a:gd name="connsiteY42" fmla="*/ 157824 h 182794"/>
                <a:gd name="connsiteX43" fmla="*/ 89485 w 257465"/>
                <a:gd name="connsiteY43" fmla="*/ 151373 h 182794"/>
                <a:gd name="connsiteX44" fmla="*/ 91756 w 257465"/>
                <a:gd name="connsiteY44" fmla="*/ 151373 h 182794"/>
                <a:gd name="connsiteX45" fmla="*/ 109079 w 257465"/>
                <a:gd name="connsiteY45" fmla="*/ 160453 h 182794"/>
                <a:gd name="connsiteX46" fmla="*/ 131062 w 257465"/>
                <a:gd name="connsiteY46" fmla="*/ 154001 h 182794"/>
                <a:gd name="connsiteX47" fmla="*/ 138350 w 257465"/>
                <a:gd name="connsiteY47" fmla="*/ 137275 h 182794"/>
                <a:gd name="connsiteX48" fmla="*/ 139067 w 257465"/>
                <a:gd name="connsiteY48" fmla="*/ 136319 h 182794"/>
                <a:gd name="connsiteX49" fmla="*/ 150298 w 257465"/>
                <a:gd name="connsiteY49" fmla="*/ 126164 h 182794"/>
                <a:gd name="connsiteX50" fmla="*/ 150298 w 257465"/>
                <a:gd name="connsiteY50" fmla="*/ 114217 h 182794"/>
                <a:gd name="connsiteX51" fmla="*/ 151134 w 257465"/>
                <a:gd name="connsiteY51" fmla="*/ 112185 h 182794"/>
                <a:gd name="connsiteX52" fmla="*/ 162006 w 257465"/>
                <a:gd name="connsiteY52" fmla="*/ 100238 h 182794"/>
                <a:gd name="connsiteX53" fmla="*/ 162006 w 257465"/>
                <a:gd name="connsiteY53" fmla="*/ 76343 h 182794"/>
                <a:gd name="connsiteX54" fmla="*/ 164993 w 257465"/>
                <a:gd name="connsiteY54" fmla="*/ 73357 h 182794"/>
                <a:gd name="connsiteX55" fmla="*/ 193428 w 257465"/>
                <a:gd name="connsiteY55" fmla="*/ 73357 h 182794"/>
                <a:gd name="connsiteX56" fmla="*/ 194981 w 257465"/>
                <a:gd name="connsiteY56" fmla="*/ 73357 h 182794"/>
                <a:gd name="connsiteX57" fmla="*/ 206928 w 257465"/>
                <a:gd name="connsiteY57" fmla="*/ 80525 h 182794"/>
                <a:gd name="connsiteX58" fmla="*/ 220906 w 257465"/>
                <a:gd name="connsiteY58" fmla="*/ 63560 h 182794"/>
                <a:gd name="connsiteX59" fmla="*/ 223415 w 257465"/>
                <a:gd name="connsiteY59" fmla="*/ 63440 h 18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7465" h="182794">
                  <a:moveTo>
                    <a:pt x="223415" y="63440"/>
                  </a:moveTo>
                  <a:lnTo>
                    <a:pt x="236916" y="64993"/>
                  </a:lnTo>
                  <a:lnTo>
                    <a:pt x="236199" y="53763"/>
                  </a:lnTo>
                  <a:cubicBezTo>
                    <a:pt x="236159" y="52924"/>
                    <a:pt x="236461" y="52106"/>
                    <a:pt x="237035" y="51493"/>
                  </a:cubicBezTo>
                  <a:cubicBezTo>
                    <a:pt x="237633" y="50895"/>
                    <a:pt x="238230" y="50895"/>
                    <a:pt x="239185" y="50657"/>
                  </a:cubicBezTo>
                  <a:lnTo>
                    <a:pt x="251850" y="50657"/>
                  </a:lnTo>
                  <a:lnTo>
                    <a:pt x="257465" y="42413"/>
                  </a:lnTo>
                  <a:lnTo>
                    <a:pt x="227119" y="24014"/>
                  </a:lnTo>
                  <a:lnTo>
                    <a:pt x="211349" y="32855"/>
                  </a:lnTo>
                  <a:cubicBezTo>
                    <a:pt x="210524" y="33280"/>
                    <a:pt x="209544" y="33280"/>
                    <a:pt x="208720" y="32855"/>
                  </a:cubicBezTo>
                  <a:cubicBezTo>
                    <a:pt x="207844" y="32488"/>
                    <a:pt x="207183" y="31740"/>
                    <a:pt x="206928" y="30824"/>
                  </a:cubicBezTo>
                  <a:lnTo>
                    <a:pt x="198923" y="0"/>
                  </a:lnTo>
                  <a:lnTo>
                    <a:pt x="191635" y="0"/>
                  </a:lnTo>
                  <a:lnTo>
                    <a:pt x="168457" y="40382"/>
                  </a:lnTo>
                  <a:cubicBezTo>
                    <a:pt x="168110" y="40870"/>
                    <a:pt x="167662" y="41277"/>
                    <a:pt x="167143" y="41577"/>
                  </a:cubicBezTo>
                  <a:lnTo>
                    <a:pt x="158900" y="45400"/>
                  </a:lnTo>
                  <a:lnTo>
                    <a:pt x="160572" y="52807"/>
                  </a:lnTo>
                  <a:cubicBezTo>
                    <a:pt x="160875" y="53616"/>
                    <a:pt x="160875" y="54507"/>
                    <a:pt x="160572" y="55316"/>
                  </a:cubicBezTo>
                  <a:lnTo>
                    <a:pt x="152089" y="66427"/>
                  </a:lnTo>
                  <a:lnTo>
                    <a:pt x="152089" y="80286"/>
                  </a:lnTo>
                  <a:cubicBezTo>
                    <a:pt x="152124" y="81550"/>
                    <a:pt x="151358" y="82698"/>
                    <a:pt x="150178" y="83153"/>
                  </a:cubicBezTo>
                  <a:lnTo>
                    <a:pt x="130226" y="90680"/>
                  </a:lnTo>
                  <a:lnTo>
                    <a:pt x="128434" y="90680"/>
                  </a:lnTo>
                  <a:lnTo>
                    <a:pt x="128434" y="90680"/>
                  </a:lnTo>
                  <a:cubicBezTo>
                    <a:pt x="127814" y="90493"/>
                    <a:pt x="127296" y="90062"/>
                    <a:pt x="127000" y="89485"/>
                  </a:cubicBezTo>
                  <a:lnTo>
                    <a:pt x="117084" y="73595"/>
                  </a:lnTo>
                  <a:lnTo>
                    <a:pt x="90919" y="111110"/>
                  </a:lnTo>
                  <a:cubicBezTo>
                    <a:pt x="90453" y="111677"/>
                    <a:pt x="89830" y="112093"/>
                    <a:pt x="89127" y="112305"/>
                  </a:cubicBezTo>
                  <a:lnTo>
                    <a:pt x="53285" y="121385"/>
                  </a:lnTo>
                  <a:lnTo>
                    <a:pt x="48864" y="124969"/>
                  </a:lnTo>
                  <a:lnTo>
                    <a:pt x="47192" y="162603"/>
                  </a:lnTo>
                  <a:cubicBezTo>
                    <a:pt x="47125" y="163492"/>
                    <a:pt x="46693" y="164314"/>
                    <a:pt x="45998" y="164873"/>
                  </a:cubicBezTo>
                  <a:cubicBezTo>
                    <a:pt x="45199" y="165226"/>
                    <a:pt x="44288" y="165226"/>
                    <a:pt x="43489" y="164873"/>
                  </a:cubicBezTo>
                  <a:lnTo>
                    <a:pt x="3943" y="155196"/>
                  </a:lnTo>
                  <a:cubicBezTo>
                    <a:pt x="3241" y="155055"/>
                    <a:pt x="2632" y="154620"/>
                    <a:pt x="2270" y="154001"/>
                  </a:cubicBezTo>
                  <a:lnTo>
                    <a:pt x="0" y="150656"/>
                  </a:lnTo>
                  <a:lnTo>
                    <a:pt x="0" y="165590"/>
                  </a:lnTo>
                  <a:lnTo>
                    <a:pt x="21983" y="182794"/>
                  </a:lnTo>
                  <a:lnTo>
                    <a:pt x="40262" y="173953"/>
                  </a:lnTo>
                  <a:lnTo>
                    <a:pt x="41218" y="173953"/>
                  </a:lnTo>
                  <a:lnTo>
                    <a:pt x="61170" y="171564"/>
                  </a:lnTo>
                  <a:lnTo>
                    <a:pt x="65591" y="159616"/>
                  </a:lnTo>
                  <a:cubicBezTo>
                    <a:pt x="65906" y="158704"/>
                    <a:pt x="66677" y="158023"/>
                    <a:pt x="67622" y="157824"/>
                  </a:cubicBezTo>
                  <a:lnTo>
                    <a:pt x="89485" y="151373"/>
                  </a:lnTo>
                  <a:cubicBezTo>
                    <a:pt x="90213" y="151074"/>
                    <a:pt x="91028" y="151074"/>
                    <a:pt x="91756" y="151373"/>
                  </a:cubicBezTo>
                  <a:lnTo>
                    <a:pt x="109079" y="160453"/>
                  </a:lnTo>
                  <a:lnTo>
                    <a:pt x="131062" y="154001"/>
                  </a:lnTo>
                  <a:lnTo>
                    <a:pt x="138350" y="137275"/>
                  </a:lnTo>
                  <a:lnTo>
                    <a:pt x="139067" y="136319"/>
                  </a:lnTo>
                  <a:lnTo>
                    <a:pt x="150298" y="126164"/>
                  </a:lnTo>
                  <a:lnTo>
                    <a:pt x="150298" y="114217"/>
                  </a:lnTo>
                  <a:cubicBezTo>
                    <a:pt x="150266" y="113450"/>
                    <a:pt x="150572" y="112708"/>
                    <a:pt x="151134" y="112185"/>
                  </a:cubicBezTo>
                  <a:lnTo>
                    <a:pt x="162006" y="100238"/>
                  </a:lnTo>
                  <a:lnTo>
                    <a:pt x="162006" y="76343"/>
                  </a:lnTo>
                  <a:cubicBezTo>
                    <a:pt x="162006" y="74694"/>
                    <a:pt x="163343" y="73357"/>
                    <a:pt x="164993" y="73357"/>
                  </a:cubicBezTo>
                  <a:lnTo>
                    <a:pt x="193428" y="73357"/>
                  </a:lnTo>
                  <a:cubicBezTo>
                    <a:pt x="193939" y="73247"/>
                    <a:pt x="194469" y="73247"/>
                    <a:pt x="194981" y="73357"/>
                  </a:cubicBezTo>
                  <a:lnTo>
                    <a:pt x="206928" y="80525"/>
                  </a:lnTo>
                  <a:lnTo>
                    <a:pt x="220906" y="63560"/>
                  </a:lnTo>
                  <a:cubicBezTo>
                    <a:pt x="221692" y="63183"/>
                    <a:pt x="222597" y="63139"/>
                    <a:pt x="223415" y="634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0" name="Полилиния: фигура 2212">
              <a:extLst>
                <a:ext uri="{FF2B5EF4-FFF2-40B4-BE49-F238E27FC236}">
                  <a16:creationId xmlns:a16="http://schemas.microsoft.com/office/drawing/2014/main" id="{62BADA37-F146-9018-FBD8-9D71476E7A4C}"/>
                </a:ext>
              </a:extLst>
            </p:cNvPr>
            <p:cNvSpPr/>
            <p:nvPr/>
          </p:nvSpPr>
          <p:spPr>
            <a:xfrm>
              <a:off x="8521309" y="4601579"/>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1" name="Полилиния: фигура 2213">
              <a:extLst>
                <a:ext uri="{FF2B5EF4-FFF2-40B4-BE49-F238E27FC236}">
                  <a16:creationId xmlns:a16="http://schemas.microsoft.com/office/drawing/2014/main" id="{F467A0B2-D409-3D1B-B460-3EBA281C7084}"/>
                </a:ext>
              </a:extLst>
            </p:cNvPr>
            <p:cNvSpPr/>
            <p:nvPr/>
          </p:nvSpPr>
          <p:spPr>
            <a:xfrm>
              <a:off x="8517606" y="4600145"/>
              <a:ext cx="1433" cy="1194"/>
            </a:xfrm>
            <a:custGeom>
              <a:avLst/>
              <a:gdLst>
                <a:gd name="connsiteX0" fmla="*/ 1434 w 1433"/>
                <a:gd name="connsiteY0" fmla="*/ 1195 h 1194"/>
                <a:gd name="connsiteX1" fmla="*/ 0 w 1433"/>
                <a:gd name="connsiteY1" fmla="*/ 0 h 1194"/>
                <a:gd name="connsiteX2" fmla="*/ 1434 w 1433"/>
                <a:gd name="connsiteY2" fmla="*/ 1195 h 1194"/>
              </a:gdLst>
              <a:ahLst/>
              <a:cxnLst>
                <a:cxn ang="0">
                  <a:pos x="connsiteX0" y="connsiteY0"/>
                </a:cxn>
                <a:cxn ang="0">
                  <a:pos x="connsiteX1" y="connsiteY1"/>
                </a:cxn>
                <a:cxn ang="0">
                  <a:pos x="connsiteX2" y="connsiteY2"/>
                </a:cxn>
              </a:cxnLst>
              <a:rect l="l" t="t" r="r" b="b"/>
              <a:pathLst>
                <a:path w="1433" h="1194">
                  <a:moveTo>
                    <a:pt x="1434" y="1195"/>
                  </a:moveTo>
                  <a:cubicBezTo>
                    <a:pt x="814" y="1007"/>
                    <a:pt x="296" y="576"/>
                    <a:pt x="0" y="0"/>
                  </a:cubicBezTo>
                  <a:cubicBezTo>
                    <a:pt x="296" y="576"/>
                    <a:pt x="814" y="1007"/>
                    <a:pt x="1434" y="119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2" name="Полилиния: фигура 2214">
              <a:extLst>
                <a:ext uri="{FF2B5EF4-FFF2-40B4-BE49-F238E27FC236}">
                  <a16:creationId xmlns:a16="http://schemas.microsoft.com/office/drawing/2014/main" id="{8629D4FC-CB72-41F7-564E-41A501A9ADE8}"/>
                </a:ext>
              </a:extLst>
            </p:cNvPr>
            <p:cNvSpPr/>
            <p:nvPr/>
          </p:nvSpPr>
          <p:spPr>
            <a:xfrm>
              <a:off x="8586542" y="4584972"/>
              <a:ext cx="11827" cy="7168"/>
            </a:xfrm>
            <a:custGeom>
              <a:avLst/>
              <a:gdLst>
                <a:gd name="connsiteX0" fmla="*/ 11828 w 11827"/>
                <a:gd name="connsiteY0" fmla="*/ 7168 h 7168"/>
                <a:gd name="connsiteX1" fmla="*/ 11828 w 11827"/>
                <a:gd name="connsiteY1" fmla="*/ 7168 h 7168"/>
                <a:gd name="connsiteX2" fmla="*/ 0 w 11827"/>
                <a:gd name="connsiteY2" fmla="*/ 0 h 7168"/>
                <a:gd name="connsiteX3" fmla="*/ 11828 w 11827"/>
                <a:gd name="connsiteY3" fmla="*/ 7168 h 7168"/>
              </a:gdLst>
              <a:ahLst/>
              <a:cxnLst>
                <a:cxn ang="0">
                  <a:pos x="connsiteX0" y="connsiteY0"/>
                </a:cxn>
                <a:cxn ang="0">
                  <a:pos x="connsiteX1" y="connsiteY1"/>
                </a:cxn>
                <a:cxn ang="0">
                  <a:pos x="connsiteX2" y="connsiteY2"/>
                </a:cxn>
                <a:cxn ang="0">
                  <a:pos x="connsiteX3" y="connsiteY3"/>
                </a:cxn>
              </a:cxnLst>
              <a:rect l="l" t="t" r="r" b="b"/>
              <a:pathLst>
                <a:path w="11827" h="7168">
                  <a:moveTo>
                    <a:pt x="11828" y="7168"/>
                  </a:moveTo>
                  <a:lnTo>
                    <a:pt x="11828" y="7168"/>
                  </a:lnTo>
                  <a:lnTo>
                    <a:pt x="0" y="0"/>
                  </a:lnTo>
                  <a:lnTo>
                    <a:pt x="11828" y="71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3" name="Полилиния: фигура 2215">
              <a:extLst>
                <a:ext uri="{FF2B5EF4-FFF2-40B4-BE49-F238E27FC236}">
                  <a16:creationId xmlns:a16="http://schemas.microsoft.com/office/drawing/2014/main" id="{40809FC9-17C6-E34D-7636-FAD7014D0BE0}"/>
                </a:ext>
              </a:extLst>
            </p:cNvPr>
            <p:cNvSpPr/>
            <p:nvPr/>
          </p:nvSpPr>
          <p:spPr>
            <a:xfrm>
              <a:off x="5729693" y="4835986"/>
              <a:ext cx="27598" cy="32257"/>
            </a:xfrm>
            <a:custGeom>
              <a:avLst/>
              <a:gdLst>
                <a:gd name="connsiteX0" fmla="*/ 18279 w 27598"/>
                <a:gd name="connsiteY0" fmla="*/ 0 h 32257"/>
                <a:gd name="connsiteX1" fmla="*/ 0 w 27598"/>
                <a:gd name="connsiteY1" fmla="*/ 11231 h 32257"/>
                <a:gd name="connsiteX2" fmla="*/ 2509 w 27598"/>
                <a:gd name="connsiteY2" fmla="*/ 14217 h 32257"/>
                <a:gd name="connsiteX3" fmla="*/ 3106 w 27598"/>
                <a:gd name="connsiteY3" fmla="*/ 15531 h 32257"/>
                <a:gd name="connsiteX4" fmla="*/ 7049 w 27598"/>
                <a:gd name="connsiteY4" fmla="*/ 29749 h 32257"/>
                <a:gd name="connsiteX5" fmla="*/ 13739 w 27598"/>
                <a:gd name="connsiteY5" fmla="*/ 32258 h 32257"/>
                <a:gd name="connsiteX6" fmla="*/ 13739 w 27598"/>
                <a:gd name="connsiteY6" fmla="*/ 24851 h 32257"/>
                <a:gd name="connsiteX7" fmla="*/ 14934 w 27598"/>
                <a:gd name="connsiteY7" fmla="*/ 22461 h 32257"/>
                <a:gd name="connsiteX8" fmla="*/ 27598 w 27598"/>
                <a:gd name="connsiteY8" fmla="*/ 12903 h 3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8" h="32257">
                  <a:moveTo>
                    <a:pt x="18279" y="0"/>
                  </a:moveTo>
                  <a:lnTo>
                    <a:pt x="0" y="11231"/>
                  </a:lnTo>
                  <a:lnTo>
                    <a:pt x="2509" y="14217"/>
                  </a:lnTo>
                  <a:cubicBezTo>
                    <a:pt x="2779" y="14620"/>
                    <a:pt x="2980" y="15064"/>
                    <a:pt x="3106" y="15531"/>
                  </a:cubicBezTo>
                  <a:lnTo>
                    <a:pt x="7049" y="29749"/>
                  </a:lnTo>
                  <a:lnTo>
                    <a:pt x="13739" y="32258"/>
                  </a:lnTo>
                  <a:lnTo>
                    <a:pt x="13739" y="24851"/>
                  </a:lnTo>
                  <a:cubicBezTo>
                    <a:pt x="13739" y="23911"/>
                    <a:pt x="14182" y="23025"/>
                    <a:pt x="14934" y="22461"/>
                  </a:cubicBezTo>
                  <a:lnTo>
                    <a:pt x="27598"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4" name="Полилиния: фигура 2216">
              <a:extLst>
                <a:ext uri="{FF2B5EF4-FFF2-40B4-BE49-F238E27FC236}">
                  <a16:creationId xmlns:a16="http://schemas.microsoft.com/office/drawing/2014/main" id="{1104EF10-0105-4F92-32B1-F3BEFB8EFB87}"/>
                </a:ext>
              </a:extLst>
            </p:cNvPr>
            <p:cNvSpPr/>
            <p:nvPr/>
          </p:nvSpPr>
          <p:spPr>
            <a:xfrm>
              <a:off x="5749764" y="4558449"/>
              <a:ext cx="498801" cy="546710"/>
            </a:xfrm>
            <a:custGeom>
              <a:avLst/>
              <a:gdLst>
                <a:gd name="connsiteX0" fmla="*/ 319353 w 498801"/>
                <a:gd name="connsiteY0" fmla="*/ 466902 h 546710"/>
                <a:gd name="connsiteX1" fmla="*/ 325685 w 498801"/>
                <a:gd name="connsiteY1" fmla="*/ 483748 h 546710"/>
                <a:gd name="connsiteX2" fmla="*/ 341216 w 498801"/>
                <a:gd name="connsiteY2" fmla="*/ 477416 h 546710"/>
                <a:gd name="connsiteX3" fmla="*/ 345066 w 498801"/>
                <a:gd name="connsiteY3" fmla="*/ 479155 h 546710"/>
                <a:gd name="connsiteX4" fmla="*/ 345159 w 498801"/>
                <a:gd name="connsiteY4" fmla="*/ 479447 h 546710"/>
                <a:gd name="connsiteX5" fmla="*/ 348863 w 498801"/>
                <a:gd name="connsiteY5" fmla="*/ 493664 h 546710"/>
                <a:gd name="connsiteX6" fmla="*/ 377417 w 498801"/>
                <a:gd name="connsiteY6" fmla="*/ 502027 h 546710"/>
                <a:gd name="connsiteX7" fmla="*/ 389364 w 498801"/>
                <a:gd name="connsiteY7" fmla="*/ 491752 h 546710"/>
                <a:gd name="connsiteX8" fmla="*/ 391754 w 498801"/>
                <a:gd name="connsiteY8" fmla="*/ 491155 h 546710"/>
                <a:gd name="connsiteX9" fmla="*/ 393785 w 498801"/>
                <a:gd name="connsiteY9" fmla="*/ 492469 h 546710"/>
                <a:gd name="connsiteX10" fmla="*/ 404298 w 498801"/>
                <a:gd name="connsiteY10" fmla="*/ 508598 h 546710"/>
                <a:gd name="connsiteX11" fmla="*/ 426401 w 498801"/>
                <a:gd name="connsiteY11" fmla="*/ 520546 h 546710"/>
                <a:gd name="connsiteX12" fmla="*/ 427356 w 498801"/>
                <a:gd name="connsiteY12" fmla="*/ 521501 h 546710"/>
                <a:gd name="connsiteX13" fmla="*/ 445875 w 498801"/>
                <a:gd name="connsiteY13" fmla="*/ 546710 h 546710"/>
                <a:gd name="connsiteX14" fmla="*/ 463796 w 498801"/>
                <a:gd name="connsiteY14" fmla="*/ 546710 h 546710"/>
                <a:gd name="connsiteX15" fmla="*/ 463796 w 498801"/>
                <a:gd name="connsiteY15" fmla="*/ 514572 h 546710"/>
                <a:gd name="connsiteX16" fmla="*/ 448623 w 498801"/>
                <a:gd name="connsiteY16" fmla="*/ 519590 h 546710"/>
                <a:gd name="connsiteX17" fmla="*/ 445397 w 498801"/>
                <a:gd name="connsiteY17" fmla="*/ 518753 h 546710"/>
                <a:gd name="connsiteX18" fmla="*/ 423772 w 498801"/>
                <a:gd name="connsiteY18" fmla="*/ 492589 h 546710"/>
                <a:gd name="connsiteX19" fmla="*/ 423056 w 498801"/>
                <a:gd name="connsiteY19" fmla="*/ 490319 h 546710"/>
                <a:gd name="connsiteX20" fmla="*/ 429627 w 498801"/>
                <a:gd name="connsiteY20" fmla="*/ 445397 h 546710"/>
                <a:gd name="connsiteX21" fmla="*/ 419949 w 498801"/>
                <a:gd name="connsiteY21" fmla="*/ 424131 h 546710"/>
                <a:gd name="connsiteX22" fmla="*/ 419949 w 498801"/>
                <a:gd name="connsiteY22" fmla="*/ 421024 h 546710"/>
                <a:gd name="connsiteX23" fmla="*/ 435959 w 498801"/>
                <a:gd name="connsiteY23" fmla="*/ 401789 h 546710"/>
                <a:gd name="connsiteX24" fmla="*/ 437512 w 498801"/>
                <a:gd name="connsiteY24" fmla="*/ 400833 h 546710"/>
                <a:gd name="connsiteX25" fmla="*/ 471203 w 498801"/>
                <a:gd name="connsiteY25" fmla="*/ 392112 h 546710"/>
                <a:gd name="connsiteX26" fmla="*/ 465946 w 498801"/>
                <a:gd name="connsiteY26" fmla="*/ 369173 h 546710"/>
                <a:gd name="connsiteX27" fmla="*/ 453043 w 498801"/>
                <a:gd name="connsiteY27" fmla="*/ 359615 h 546710"/>
                <a:gd name="connsiteX28" fmla="*/ 452088 w 498801"/>
                <a:gd name="connsiteY28" fmla="*/ 358420 h 546710"/>
                <a:gd name="connsiteX29" fmla="*/ 440140 w 498801"/>
                <a:gd name="connsiteY29" fmla="*/ 332136 h 546710"/>
                <a:gd name="connsiteX30" fmla="*/ 440140 w 498801"/>
                <a:gd name="connsiteY30" fmla="*/ 330105 h 546710"/>
                <a:gd name="connsiteX31" fmla="*/ 444083 w 498801"/>
                <a:gd name="connsiteY31" fmla="*/ 315290 h 546710"/>
                <a:gd name="connsiteX32" fmla="*/ 437154 w 498801"/>
                <a:gd name="connsiteY32" fmla="*/ 301431 h 546710"/>
                <a:gd name="connsiteX33" fmla="*/ 437154 w 498801"/>
                <a:gd name="connsiteY33" fmla="*/ 299878 h 546710"/>
                <a:gd name="connsiteX34" fmla="*/ 439304 w 498801"/>
                <a:gd name="connsiteY34" fmla="*/ 254239 h 546710"/>
                <a:gd name="connsiteX35" fmla="*/ 441933 w 498801"/>
                <a:gd name="connsiteY35" fmla="*/ 251372 h 546710"/>
                <a:gd name="connsiteX36" fmla="*/ 442530 w 498801"/>
                <a:gd name="connsiteY36" fmla="*/ 251372 h 546710"/>
                <a:gd name="connsiteX37" fmla="*/ 437392 w 498801"/>
                <a:gd name="connsiteY37" fmla="*/ 233451 h 546710"/>
                <a:gd name="connsiteX38" fmla="*/ 432016 w 498801"/>
                <a:gd name="connsiteY38" fmla="*/ 217800 h 546710"/>
                <a:gd name="connsiteX39" fmla="*/ 432016 w 498801"/>
                <a:gd name="connsiteY39" fmla="*/ 215291 h 546710"/>
                <a:gd name="connsiteX40" fmla="*/ 445875 w 498801"/>
                <a:gd name="connsiteY40" fmla="*/ 192233 h 546710"/>
                <a:gd name="connsiteX41" fmla="*/ 447309 w 498801"/>
                <a:gd name="connsiteY41" fmla="*/ 191038 h 546710"/>
                <a:gd name="connsiteX42" fmla="*/ 454477 w 498801"/>
                <a:gd name="connsiteY42" fmla="*/ 188290 h 546710"/>
                <a:gd name="connsiteX43" fmla="*/ 456867 w 498801"/>
                <a:gd name="connsiteY43" fmla="*/ 147908 h 546710"/>
                <a:gd name="connsiteX44" fmla="*/ 456867 w 498801"/>
                <a:gd name="connsiteY44" fmla="*/ 146713 h 546710"/>
                <a:gd name="connsiteX45" fmla="*/ 472637 w 498801"/>
                <a:gd name="connsiteY45" fmla="*/ 116845 h 546710"/>
                <a:gd name="connsiteX46" fmla="*/ 473354 w 498801"/>
                <a:gd name="connsiteY46" fmla="*/ 116009 h 546710"/>
                <a:gd name="connsiteX47" fmla="*/ 498802 w 498801"/>
                <a:gd name="connsiteY47" fmla="*/ 93548 h 546710"/>
                <a:gd name="connsiteX48" fmla="*/ 487571 w 498801"/>
                <a:gd name="connsiteY48" fmla="*/ 84707 h 546710"/>
                <a:gd name="connsiteX49" fmla="*/ 486616 w 498801"/>
                <a:gd name="connsiteY49" fmla="*/ 81361 h 546710"/>
                <a:gd name="connsiteX50" fmla="*/ 490678 w 498801"/>
                <a:gd name="connsiteY50" fmla="*/ 70967 h 546710"/>
                <a:gd name="connsiteX51" fmla="*/ 484465 w 498801"/>
                <a:gd name="connsiteY51" fmla="*/ 61768 h 546710"/>
                <a:gd name="connsiteX52" fmla="*/ 484465 w 498801"/>
                <a:gd name="connsiteY52" fmla="*/ 60095 h 546710"/>
                <a:gd name="connsiteX53" fmla="*/ 484465 w 498801"/>
                <a:gd name="connsiteY53" fmla="*/ 58542 h 546710"/>
                <a:gd name="connsiteX54" fmla="*/ 487332 w 498801"/>
                <a:gd name="connsiteY54" fmla="*/ 54002 h 546710"/>
                <a:gd name="connsiteX55" fmla="*/ 466424 w 498801"/>
                <a:gd name="connsiteY55" fmla="*/ 22222 h 546710"/>
                <a:gd name="connsiteX56" fmla="*/ 456628 w 498801"/>
                <a:gd name="connsiteY56" fmla="*/ 18279 h 546710"/>
                <a:gd name="connsiteX57" fmla="*/ 448862 w 498801"/>
                <a:gd name="connsiteY57" fmla="*/ 27718 h 546710"/>
                <a:gd name="connsiteX58" fmla="*/ 445278 w 498801"/>
                <a:gd name="connsiteY58" fmla="*/ 28673 h 546710"/>
                <a:gd name="connsiteX59" fmla="*/ 435720 w 498801"/>
                <a:gd name="connsiteY59" fmla="*/ 24253 h 546710"/>
                <a:gd name="connsiteX60" fmla="*/ 427715 w 498801"/>
                <a:gd name="connsiteY60" fmla="*/ 31063 h 546710"/>
                <a:gd name="connsiteX61" fmla="*/ 424370 w 498801"/>
                <a:gd name="connsiteY61" fmla="*/ 31063 h 546710"/>
                <a:gd name="connsiteX62" fmla="*/ 405612 w 498801"/>
                <a:gd name="connsiteY62" fmla="*/ 20908 h 546710"/>
                <a:gd name="connsiteX63" fmla="*/ 404059 w 498801"/>
                <a:gd name="connsiteY63" fmla="*/ 18279 h 546710"/>
                <a:gd name="connsiteX64" fmla="*/ 404059 w 498801"/>
                <a:gd name="connsiteY64" fmla="*/ 11111 h 546710"/>
                <a:gd name="connsiteX65" fmla="*/ 401072 w 498801"/>
                <a:gd name="connsiteY65" fmla="*/ 10036 h 546710"/>
                <a:gd name="connsiteX66" fmla="*/ 401072 w 498801"/>
                <a:gd name="connsiteY66" fmla="*/ 10036 h 546710"/>
                <a:gd name="connsiteX67" fmla="*/ 386616 w 498801"/>
                <a:gd name="connsiteY67" fmla="*/ 4779 h 546710"/>
                <a:gd name="connsiteX68" fmla="*/ 373952 w 498801"/>
                <a:gd name="connsiteY68" fmla="*/ 6810 h 546710"/>
                <a:gd name="connsiteX69" fmla="*/ 372757 w 498801"/>
                <a:gd name="connsiteY69" fmla="*/ 6810 h 546710"/>
                <a:gd name="connsiteX70" fmla="*/ 346354 w 498801"/>
                <a:gd name="connsiteY70" fmla="*/ 0 h 546710"/>
                <a:gd name="connsiteX71" fmla="*/ 344323 w 498801"/>
                <a:gd name="connsiteY71" fmla="*/ 9677 h 546710"/>
                <a:gd name="connsiteX72" fmla="*/ 341933 w 498801"/>
                <a:gd name="connsiteY72" fmla="*/ 11947 h 546710"/>
                <a:gd name="connsiteX73" fmla="*/ 325207 w 498801"/>
                <a:gd name="connsiteY73" fmla="*/ 14575 h 546710"/>
                <a:gd name="connsiteX74" fmla="*/ 322459 w 498801"/>
                <a:gd name="connsiteY74" fmla="*/ 13620 h 546710"/>
                <a:gd name="connsiteX75" fmla="*/ 316007 w 498801"/>
                <a:gd name="connsiteY75" fmla="*/ 6451 h 546710"/>
                <a:gd name="connsiteX76" fmla="*/ 290082 w 498801"/>
                <a:gd name="connsiteY76" fmla="*/ 18399 h 546710"/>
                <a:gd name="connsiteX77" fmla="*/ 288648 w 498801"/>
                <a:gd name="connsiteY77" fmla="*/ 18399 h 546710"/>
                <a:gd name="connsiteX78" fmla="*/ 276701 w 498801"/>
                <a:gd name="connsiteY78" fmla="*/ 17443 h 546710"/>
                <a:gd name="connsiteX79" fmla="*/ 266784 w 498801"/>
                <a:gd name="connsiteY79" fmla="*/ 35603 h 546710"/>
                <a:gd name="connsiteX80" fmla="*/ 263559 w 498801"/>
                <a:gd name="connsiteY80" fmla="*/ 37036 h 546710"/>
                <a:gd name="connsiteX81" fmla="*/ 232496 w 498801"/>
                <a:gd name="connsiteY81" fmla="*/ 31541 h 546710"/>
                <a:gd name="connsiteX82" fmla="*/ 230704 w 498801"/>
                <a:gd name="connsiteY82" fmla="*/ 30466 h 546710"/>
                <a:gd name="connsiteX83" fmla="*/ 224371 w 498801"/>
                <a:gd name="connsiteY83" fmla="*/ 22580 h 546710"/>
                <a:gd name="connsiteX84" fmla="*/ 211588 w 498801"/>
                <a:gd name="connsiteY84" fmla="*/ 28434 h 546710"/>
                <a:gd name="connsiteX85" fmla="*/ 207884 w 498801"/>
                <a:gd name="connsiteY85" fmla="*/ 27240 h 546710"/>
                <a:gd name="connsiteX86" fmla="*/ 192950 w 498801"/>
                <a:gd name="connsiteY86" fmla="*/ 3942 h 546710"/>
                <a:gd name="connsiteX87" fmla="*/ 175746 w 498801"/>
                <a:gd name="connsiteY87" fmla="*/ 9080 h 546710"/>
                <a:gd name="connsiteX88" fmla="*/ 167741 w 498801"/>
                <a:gd name="connsiteY88" fmla="*/ 24492 h 546710"/>
                <a:gd name="connsiteX89" fmla="*/ 166068 w 498801"/>
                <a:gd name="connsiteY89" fmla="*/ 25926 h 546710"/>
                <a:gd name="connsiteX90" fmla="*/ 158780 w 498801"/>
                <a:gd name="connsiteY90" fmla="*/ 28315 h 546710"/>
                <a:gd name="connsiteX91" fmla="*/ 164276 w 498801"/>
                <a:gd name="connsiteY91" fmla="*/ 59498 h 546710"/>
                <a:gd name="connsiteX92" fmla="*/ 164276 w 498801"/>
                <a:gd name="connsiteY92" fmla="*/ 61290 h 546710"/>
                <a:gd name="connsiteX93" fmla="*/ 148147 w 498801"/>
                <a:gd name="connsiteY93" fmla="*/ 93906 h 546710"/>
                <a:gd name="connsiteX94" fmla="*/ 144802 w 498801"/>
                <a:gd name="connsiteY94" fmla="*/ 140740 h 546710"/>
                <a:gd name="connsiteX95" fmla="*/ 144205 w 498801"/>
                <a:gd name="connsiteY95" fmla="*/ 142293 h 546710"/>
                <a:gd name="connsiteX96" fmla="*/ 137634 w 498801"/>
                <a:gd name="connsiteY96" fmla="*/ 151134 h 546710"/>
                <a:gd name="connsiteX97" fmla="*/ 137634 w 498801"/>
                <a:gd name="connsiteY97" fmla="*/ 168816 h 546710"/>
                <a:gd name="connsiteX98" fmla="*/ 137634 w 498801"/>
                <a:gd name="connsiteY98" fmla="*/ 170488 h 546710"/>
                <a:gd name="connsiteX99" fmla="*/ 126881 w 498801"/>
                <a:gd name="connsiteY99" fmla="*/ 186737 h 546710"/>
                <a:gd name="connsiteX100" fmla="*/ 124969 w 498801"/>
                <a:gd name="connsiteY100" fmla="*/ 187931 h 546710"/>
                <a:gd name="connsiteX101" fmla="*/ 112425 w 498801"/>
                <a:gd name="connsiteY101" fmla="*/ 190918 h 546710"/>
                <a:gd name="connsiteX102" fmla="*/ 96057 w 498801"/>
                <a:gd name="connsiteY102" fmla="*/ 218039 h 546710"/>
                <a:gd name="connsiteX103" fmla="*/ 98924 w 498801"/>
                <a:gd name="connsiteY103" fmla="*/ 251013 h 546710"/>
                <a:gd name="connsiteX104" fmla="*/ 98924 w 498801"/>
                <a:gd name="connsiteY104" fmla="*/ 252447 h 546710"/>
                <a:gd name="connsiteX105" fmla="*/ 90681 w 498801"/>
                <a:gd name="connsiteY105" fmla="*/ 271324 h 546710"/>
                <a:gd name="connsiteX106" fmla="*/ 88889 w 498801"/>
                <a:gd name="connsiteY106" fmla="*/ 272877 h 546710"/>
                <a:gd name="connsiteX107" fmla="*/ 78614 w 498801"/>
                <a:gd name="connsiteY107" fmla="*/ 276223 h 546710"/>
                <a:gd name="connsiteX108" fmla="*/ 61290 w 498801"/>
                <a:gd name="connsiteY108" fmla="*/ 299520 h 546710"/>
                <a:gd name="connsiteX109" fmla="*/ 58900 w 498801"/>
                <a:gd name="connsiteY109" fmla="*/ 300714 h 546710"/>
                <a:gd name="connsiteX110" fmla="*/ 43250 w 498801"/>
                <a:gd name="connsiteY110" fmla="*/ 300714 h 546710"/>
                <a:gd name="connsiteX111" fmla="*/ 40263 w 498801"/>
                <a:gd name="connsiteY111" fmla="*/ 297972 h 546710"/>
                <a:gd name="connsiteX112" fmla="*/ 40263 w 498801"/>
                <a:gd name="connsiteY112" fmla="*/ 297966 h 546710"/>
                <a:gd name="connsiteX113" fmla="*/ 39426 w 498801"/>
                <a:gd name="connsiteY113" fmla="*/ 285063 h 546710"/>
                <a:gd name="connsiteX114" fmla="*/ 19952 w 498801"/>
                <a:gd name="connsiteY114" fmla="*/ 300117 h 546710"/>
                <a:gd name="connsiteX115" fmla="*/ 18160 w 498801"/>
                <a:gd name="connsiteY115" fmla="*/ 300714 h 546710"/>
                <a:gd name="connsiteX116" fmla="*/ 18160 w 498801"/>
                <a:gd name="connsiteY116" fmla="*/ 300714 h 546710"/>
                <a:gd name="connsiteX117" fmla="*/ 16129 w 498801"/>
                <a:gd name="connsiteY117" fmla="*/ 299759 h 546710"/>
                <a:gd name="connsiteX118" fmla="*/ 11947 w 498801"/>
                <a:gd name="connsiteY118" fmla="*/ 295338 h 546710"/>
                <a:gd name="connsiteX119" fmla="*/ 0 w 498801"/>
                <a:gd name="connsiteY119" fmla="*/ 304060 h 546710"/>
                <a:gd name="connsiteX120" fmla="*/ 0 w 498801"/>
                <a:gd name="connsiteY120" fmla="*/ 312303 h 546710"/>
                <a:gd name="connsiteX121" fmla="*/ 8244 w 498801"/>
                <a:gd name="connsiteY121" fmla="*/ 315529 h 546710"/>
                <a:gd name="connsiteX122" fmla="*/ 10036 w 498801"/>
                <a:gd name="connsiteY122" fmla="*/ 317560 h 546710"/>
                <a:gd name="connsiteX123" fmla="*/ 10036 w 498801"/>
                <a:gd name="connsiteY123" fmla="*/ 320189 h 546710"/>
                <a:gd name="connsiteX124" fmla="*/ 10036 w 498801"/>
                <a:gd name="connsiteY124" fmla="*/ 320189 h 546710"/>
                <a:gd name="connsiteX125" fmla="*/ 100836 w 498801"/>
                <a:gd name="connsiteY125" fmla="*/ 320189 h 546710"/>
                <a:gd name="connsiteX126" fmla="*/ 103225 w 498801"/>
                <a:gd name="connsiteY126" fmla="*/ 321383 h 546710"/>
                <a:gd name="connsiteX127" fmla="*/ 111947 w 498801"/>
                <a:gd name="connsiteY127" fmla="*/ 333331 h 546710"/>
                <a:gd name="connsiteX128" fmla="*/ 111947 w 498801"/>
                <a:gd name="connsiteY128" fmla="*/ 335601 h 546710"/>
                <a:gd name="connsiteX129" fmla="*/ 109557 w 498801"/>
                <a:gd name="connsiteY129" fmla="*/ 352088 h 546710"/>
                <a:gd name="connsiteX130" fmla="*/ 131540 w 498801"/>
                <a:gd name="connsiteY130" fmla="*/ 386138 h 546710"/>
                <a:gd name="connsiteX131" fmla="*/ 175985 w 498801"/>
                <a:gd name="connsiteY131" fmla="*/ 386138 h 546710"/>
                <a:gd name="connsiteX132" fmla="*/ 178255 w 498801"/>
                <a:gd name="connsiteY132" fmla="*/ 356748 h 546710"/>
                <a:gd name="connsiteX133" fmla="*/ 180763 w 498801"/>
                <a:gd name="connsiteY133" fmla="*/ 354119 h 546710"/>
                <a:gd name="connsiteX134" fmla="*/ 212065 w 498801"/>
                <a:gd name="connsiteY134" fmla="*/ 349340 h 546710"/>
                <a:gd name="connsiteX135" fmla="*/ 214455 w 498801"/>
                <a:gd name="connsiteY135" fmla="*/ 350057 h 546710"/>
                <a:gd name="connsiteX136" fmla="*/ 215530 w 498801"/>
                <a:gd name="connsiteY136" fmla="*/ 352327 h 546710"/>
                <a:gd name="connsiteX137" fmla="*/ 215530 w 498801"/>
                <a:gd name="connsiteY137" fmla="*/ 362960 h 546710"/>
                <a:gd name="connsiteX138" fmla="*/ 250655 w 498801"/>
                <a:gd name="connsiteY138" fmla="*/ 362960 h 546710"/>
                <a:gd name="connsiteX139" fmla="*/ 253045 w 498801"/>
                <a:gd name="connsiteY139" fmla="*/ 364155 h 546710"/>
                <a:gd name="connsiteX140" fmla="*/ 253045 w 498801"/>
                <a:gd name="connsiteY140" fmla="*/ 366783 h 546710"/>
                <a:gd name="connsiteX141" fmla="*/ 246355 w 498801"/>
                <a:gd name="connsiteY141" fmla="*/ 387094 h 546710"/>
                <a:gd name="connsiteX142" fmla="*/ 253045 w 498801"/>
                <a:gd name="connsiteY142" fmla="*/ 406449 h 546710"/>
                <a:gd name="connsiteX143" fmla="*/ 253045 w 498801"/>
                <a:gd name="connsiteY143" fmla="*/ 407882 h 546710"/>
                <a:gd name="connsiteX144" fmla="*/ 249939 w 498801"/>
                <a:gd name="connsiteY144" fmla="*/ 428432 h 546710"/>
                <a:gd name="connsiteX145" fmla="*/ 258182 w 498801"/>
                <a:gd name="connsiteY145" fmla="*/ 441335 h 546710"/>
                <a:gd name="connsiteX146" fmla="*/ 258182 w 498801"/>
                <a:gd name="connsiteY146" fmla="*/ 443246 h 546710"/>
                <a:gd name="connsiteX147" fmla="*/ 255673 w 498801"/>
                <a:gd name="connsiteY147" fmla="*/ 481358 h 546710"/>
                <a:gd name="connsiteX148" fmla="*/ 299759 w 498801"/>
                <a:gd name="connsiteY148" fmla="*/ 470486 h 546710"/>
                <a:gd name="connsiteX149" fmla="*/ 314693 w 498801"/>
                <a:gd name="connsiteY149" fmla="*/ 465110 h 546710"/>
                <a:gd name="connsiteX150" fmla="*/ 318981 w 498801"/>
                <a:gd name="connsiteY150" fmla="*/ 466066 h 546710"/>
                <a:gd name="connsiteX151" fmla="*/ 319353 w 498801"/>
                <a:gd name="connsiteY151" fmla="*/ 466902 h 54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98801" h="546710">
                  <a:moveTo>
                    <a:pt x="319353" y="466902"/>
                  </a:moveTo>
                  <a:lnTo>
                    <a:pt x="325685" y="483748"/>
                  </a:lnTo>
                  <a:lnTo>
                    <a:pt x="341216" y="477416"/>
                  </a:lnTo>
                  <a:cubicBezTo>
                    <a:pt x="342760" y="476833"/>
                    <a:pt x="344483" y="477612"/>
                    <a:pt x="345066" y="479155"/>
                  </a:cubicBezTo>
                  <a:cubicBezTo>
                    <a:pt x="345102" y="479251"/>
                    <a:pt x="345133" y="479348"/>
                    <a:pt x="345159" y="479447"/>
                  </a:cubicBezTo>
                  <a:lnTo>
                    <a:pt x="348863" y="493664"/>
                  </a:lnTo>
                  <a:lnTo>
                    <a:pt x="377417" y="502027"/>
                  </a:lnTo>
                  <a:lnTo>
                    <a:pt x="389364" y="491752"/>
                  </a:lnTo>
                  <a:cubicBezTo>
                    <a:pt x="390030" y="491204"/>
                    <a:pt x="390908" y="490985"/>
                    <a:pt x="391754" y="491155"/>
                  </a:cubicBezTo>
                  <a:cubicBezTo>
                    <a:pt x="392598" y="491256"/>
                    <a:pt x="393348" y="491741"/>
                    <a:pt x="393785" y="492469"/>
                  </a:cubicBezTo>
                  <a:lnTo>
                    <a:pt x="404298" y="508598"/>
                  </a:lnTo>
                  <a:lnTo>
                    <a:pt x="426401" y="520546"/>
                  </a:lnTo>
                  <a:cubicBezTo>
                    <a:pt x="426777" y="520801"/>
                    <a:pt x="427102" y="521125"/>
                    <a:pt x="427356" y="521501"/>
                  </a:cubicBezTo>
                  <a:lnTo>
                    <a:pt x="445875" y="546710"/>
                  </a:lnTo>
                  <a:lnTo>
                    <a:pt x="463796" y="546710"/>
                  </a:lnTo>
                  <a:lnTo>
                    <a:pt x="463796" y="514572"/>
                  </a:lnTo>
                  <a:lnTo>
                    <a:pt x="448623" y="519590"/>
                  </a:lnTo>
                  <a:cubicBezTo>
                    <a:pt x="447480" y="520029"/>
                    <a:pt x="446183" y="519693"/>
                    <a:pt x="445397" y="518753"/>
                  </a:cubicBezTo>
                  <a:lnTo>
                    <a:pt x="423772" y="492589"/>
                  </a:lnTo>
                  <a:cubicBezTo>
                    <a:pt x="423185" y="491990"/>
                    <a:pt x="422918" y="491146"/>
                    <a:pt x="423056" y="490319"/>
                  </a:cubicBezTo>
                  <a:lnTo>
                    <a:pt x="429627" y="445397"/>
                  </a:lnTo>
                  <a:lnTo>
                    <a:pt x="419949" y="424131"/>
                  </a:lnTo>
                  <a:cubicBezTo>
                    <a:pt x="419369" y="423177"/>
                    <a:pt x="419369" y="421978"/>
                    <a:pt x="419949" y="421024"/>
                  </a:cubicBezTo>
                  <a:lnTo>
                    <a:pt x="435959" y="401789"/>
                  </a:lnTo>
                  <a:cubicBezTo>
                    <a:pt x="436346" y="401295"/>
                    <a:pt x="436897" y="400956"/>
                    <a:pt x="437512" y="400833"/>
                  </a:cubicBezTo>
                  <a:lnTo>
                    <a:pt x="471203" y="392112"/>
                  </a:lnTo>
                  <a:lnTo>
                    <a:pt x="465946" y="369173"/>
                  </a:lnTo>
                  <a:lnTo>
                    <a:pt x="453043" y="359615"/>
                  </a:lnTo>
                  <a:cubicBezTo>
                    <a:pt x="452661" y="359272"/>
                    <a:pt x="452338" y="358868"/>
                    <a:pt x="452088" y="358420"/>
                  </a:cubicBezTo>
                  <a:lnTo>
                    <a:pt x="440140" y="332136"/>
                  </a:lnTo>
                  <a:cubicBezTo>
                    <a:pt x="439903" y="331480"/>
                    <a:pt x="439903" y="330761"/>
                    <a:pt x="440140" y="330105"/>
                  </a:cubicBezTo>
                  <a:lnTo>
                    <a:pt x="444083" y="315290"/>
                  </a:lnTo>
                  <a:lnTo>
                    <a:pt x="437154" y="301431"/>
                  </a:lnTo>
                  <a:cubicBezTo>
                    <a:pt x="437032" y="300921"/>
                    <a:pt x="437032" y="300389"/>
                    <a:pt x="437154" y="299878"/>
                  </a:cubicBezTo>
                  <a:lnTo>
                    <a:pt x="439304" y="254239"/>
                  </a:lnTo>
                  <a:cubicBezTo>
                    <a:pt x="439353" y="252766"/>
                    <a:pt x="440469" y="251548"/>
                    <a:pt x="441933" y="251372"/>
                  </a:cubicBezTo>
                  <a:lnTo>
                    <a:pt x="442530" y="251372"/>
                  </a:lnTo>
                  <a:lnTo>
                    <a:pt x="437392" y="233451"/>
                  </a:lnTo>
                  <a:lnTo>
                    <a:pt x="432016" y="217800"/>
                  </a:lnTo>
                  <a:cubicBezTo>
                    <a:pt x="431591" y="217017"/>
                    <a:pt x="431591" y="216073"/>
                    <a:pt x="432016" y="215291"/>
                  </a:cubicBezTo>
                  <a:lnTo>
                    <a:pt x="445875" y="192233"/>
                  </a:lnTo>
                  <a:cubicBezTo>
                    <a:pt x="446199" y="191679"/>
                    <a:pt x="446706" y="191257"/>
                    <a:pt x="447309" y="191038"/>
                  </a:cubicBezTo>
                  <a:lnTo>
                    <a:pt x="454477" y="188290"/>
                  </a:lnTo>
                  <a:lnTo>
                    <a:pt x="456867" y="147908"/>
                  </a:lnTo>
                  <a:cubicBezTo>
                    <a:pt x="456747" y="147518"/>
                    <a:pt x="456747" y="147102"/>
                    <a:pt x="456867" y="146713"/>
                  </a:cubicBezTo>
                  <a:lnTo>
                    <a:pt x="472637" y="116845"/>
                  </a:lnTo>
                  <a:cubicBezTo>
                    <a:pt x="472766" y="116488"/>
                    <a:pt x="473021" y="116191"/>
                    <a:pt x="473354" y="116009"/>
                  </a:cubicBezTo>
                  <a:lnTo>
                    <a:pt x="498802" y="93548"/>
                  </a:lnTo>
                  <a:lnTo>
                    <a:pt x="487571" y="84707"/>
                  </a:lnTo>
                  <a:cubicBezTo>
                    <a:pt x="486536" y="83934"/>
                    <a:pt x="486144" y="82565"/>
                    <a:pt x="486616" y="81361"/>
                  </a:cubicBezTo>
                  <a:lnTo>
                    <a:pt x="490678" y="70967"/>
                  </a:lnTo>
                  <a:lnTo>
                    <a:pt x="484465" y="61768"/>
                  </a:lnTo>
                  <a:cubicBezTo>
                    <a:pt x="484345" y="61216"/>
                    <a:pt x="484345" y="60646"/>
                    <a:pt x="484465" y="60095"/>
                  </a:cubicBezTo>
                  <a:cubicBezTo>
                    <a:pt x="484309" y="59589"/>
                    <a:pt x="484309" y="59048"/>
                    <a:pt x="484465" y="58542"/>
                  </a:cubicBezTo>
                  <a:lnTo>
                    <a:pt x="487332" y="54002"/>
                  </a:lnTo>
                  <a:lnTo>
                    <a:pt x="466424" y="22222"/>
                  </a:lnTo>
                  <a:lnTo>
                    <a:pt x="456628" y="18279"/>
                  </a:lnTo>
                  <a:lnTo>
                    <a:pt x="448862" y="27718"/>
                  </a:lnTo>
                  <a:cubicBezTo>
                    <a:pt x="448009" y="28793"/>
                    <a:pt x="446552" y="29181"/>
                    <a:pt x="445278" y="28673"/>
                  </a:cubicBezTo>
                  <a:lnTo>
                    <a:pt x="435720" y="24253"/>
                  </a:lnTo>
                  <a:lnTo>
                    <a:pt x="427715" y="31063"/>
                  </a:lnTo>
                  <a:cubicBezTo>
                    <a:pt x="426716" y="31781"/>
                    <a:pt x="425369" y="31781"/>
                    <a:pt x="424370" y="31063"/>
                  </a:cubicBezTo>
                  <a:lnTo>
                    <a:pt x="405612" y="20908"/>
                  </a:lnTo>
                  <a:cubicBezTo>
                    <a:pt x="404670" y="20364"/>
                    <a:pt x="404081" y="19367"/>
                    <a:pt x="404059" y="18279"/>
                  </a:cubicBezTo>
                  <a:lnTo>
                    <a:pt x="404059" y="11111"/>
                  </a:lnTo>
                  <a:lnTo>
                    <a:pt x="401072" y="10036"/>
                  </a:lnTo>
                  <a:lnTo>
                    <a:pt x="401072" y="10036"/>
                  </a:lnTo>
                  <a:lnTo>
                    <a:pt x="386616" y="4779"/>
                  </a:lnTo>
                  <a:lnTo>
                    <a:pt x="373952" y="6810"/>
                  </a:lnTo>
                  <a:lnTo>
                    <a:pt x="372757" y="6810"/>
                  </a:lnTo>
                  <a:lnTo>
                    <a:pt x="346354" y="0"/>
                  </a:lnTo>
                  <a:lnTo>
                    <a:pt x="344323" y="9677"/>
                  </a:lnTo>
                  <a:cubicBezTo>
                    <a:pt x="344119" y="10881"/>
                    <a:pt x="343145" y="11805"/>
                    <a:pt x="341933" y="11947"/>
                  </a:cubicBezTo>
                  <a:lnTo>
                    <a:pt x="325207" y="14575"/>
                  </a:lnTo>
                  <a:cubicBezTo>
                    <a:pt x="324195" y="14675"/>
                    <a:pt x="323190" y="14326"/>
                    <a:pt x="322459" y="13620"/>
                  </a:cubicBezTo>
                  <a:lnTo>
                    <a:pt x="316007" y="6451"/>
                  </a:lnTo>
                  <a:lnTo>
                    <a:pt x="290082" y="18399"/>
                  </a:lnTo>
                  <a:cubicBezTo>
                    <a:pt x="289611" y="18515"/>
                    <a:pt x="289119" y="18515"/>
                    <a:pt x="288648" y="18399"/>
                  </a:cubicBezTo>
                  <a:lnTo>
                    <a:pt x="276701" y="17443"/>
                  </a:lnTo>
                  <a:lnTo>
                    <a:pt x="266784" y="35603"/>
                  </a:lnTo>
                  <a:cubicBezTo>
                    <a:pt x="266112" y="36705"/>
                    <a:pt x="264827" y="37275"/>
                    <a:pt x="263559" y="37036"/>
                  </a:cubicBezTo>
                  <a:lnTo>
                    <a:pt x="232496" y="31541"/>
                  </a:lnTo>
                  <a:cubicBezTo>
                    <a:pt x="231796" y="31391"/>
                    <a:pt x="231165" y="31013"/>
                    <a:pt x="230704" y="30466"/>
                  </a:cubicBezTo>
                  <a:lnTo>
                    <a:pt x="224371" y="22580"/>
                  </a:lnTo>
                  <a:lnTo>
                    <a:pt x="211588" y="28434"/>
                  </a:lnTo>
                  <a:cubicBezTo>
                    <a:pt x="210231" y="29063"/>
                    <a:pt x="208618" y="28543"/>
                    <a:pt x="207884" y="27240"/>
                  </a:cubicBezTo>
                  <a:lnTo>
                    <a:pt x="192950" y="3942"/>
                  </a:lnTo>
                  <a:lnTo>
                    <a:pt x="175746" y="9080"/>
                  </a:lnTo>
                  <a:lnTo>
                    <a:pt x="167741" y="24492"/>
                  </a:lnTo>
                  <a:cubicBezTo>
                    <a:pt x="167396" y="25173"/>
                    <a:pt x="166794" y="25690"/>
                    <a:pt x="166068" y="25926"/>
                  </a:cubicBezTo>
                  <a:lnTo>
                    <a:pt x="158780" y="28315"/>
                  </a:lnTo>
                  <a:lnTo>
                    <a:pt x="164276" y="59498"/>
                  </a:lnTo>
                  <a:cubicBezTo>
                    <a:pt x="164452" y="60082"/>
                    <a:pt x="164452" y="60705"/>
                    <a:pt x="164276" y="61290"/>
                  </a:cubicBezTo>
                  <a:lnTo>
                    <a:pt x="148147" y="93906"/>
                  </a:lnTo>
                  <a:lnTo>
                    <a:pt x="144802" y="140740"/>
                  </a:lnTo>
                  <a:cubicBezTo>
                    <a:pt x="144732" y="141298"/>
                    <a:pt x="144527" y="141831"/>
                    <a:pt x="144205" y="142293"/>
                  </a:cubicBezTo>
                  <a:lnTo>
                    <a:pt x="137634" y="151134"/>
                  </a:lnTo>
                  <a:lnTo>
                    <a:pt x="137634" y="168816"/>
                  </a:lnTo>
                  <a:cubicBezTo>
                    <a:pt x="137808" y="169360"/>
                    <a:pt x="137808" y="169944"/>
                    <a:pt x="137634" y="170488"/>
                  </a:cubicBezTo>
                  <a:lnTo>
                    <a:pt x="126881" y="186737"/>
                  </a:lnTo>
                  <a:cubicBezTo>
                    <a:pt x="126424" y="187369"/>
                    <a:pt x="125738" y="187798"/>
                    <a:pt x="124969" y="187931"/>
                  </a:cubicBezTo>
                  <a:lnTo>
                    <a:pt x="112425" y="190918"/>
                  </a:lnTo>
                  <a:lnTo>
                    <a:pt x="96057" y="218039"/>
                  </a:lnTo>
                  <a:lnTo>
                    <a:pt x="98924" y="251013"/>
                  </a:lnTo>
                  <a:cubicBezTo>
                    <a:pt x="99098" y="251475"/>
                    <a:pt x="99098" y="251985"/>
                    <a:pt x="98924" y="252447"/>
                  </a:cubicBezTo>
                  <a:lnTo>
                    <a:pt x="90681" y="271324"/>
                  </a:lnTo>
                  <a:cubicBezTo>
                    <a:pt x="90364" y="272097"/>
                    <a:pt x="89699" y="272674"/>
                    <a:pt x="88889" y="272877"/>
                  </a:cubicBezTo>
                  <a:lnTo>
                    <a:pt x="78614" y="276223"/>
                  </a:lnTo>
                  <a:lnTo>
                    <a:pt x="61290" y="299520"/>
                  </a:lnTo>
                  <a:cubicBezTo>
                    <a:pt x="60714" y="300258"/>
                    <a:pt x="59836" y="300697"/>
                    <a:pt x="58900" y="300714"/>
                  </a:cubicBezTo>
                  <a:lnTo>
                    <a:pt x="43250" y="300714"/>
                  </a:lnTo>
                  <a:cubicBezTo>
                    <a:pt x="41668" y="300782"/>
                    <a:pt x="40330" y="299554"/>
                    <a:pt x="40263" y="297972"/>
                  </a:cubicBezTo>
                  <a:cubicBezTo>
                    <a:pt x="40263" y="297970"/>
                    <a:pt x="40263" y="297968"/>
                    <a:pt x="40263" y="297966"/>
                  </a:cubicBezTo>
                  <a:lnTo>
                    <a:pt x="39426" y="285063"/>
                  </a:lnTo>
                  <a:lnTo>
                    <a:pt x="19952" y="300117"/>
                  </a:lnTo>
                  <a:cubicBezTo>
                    <a:pt x="19435" y="300505"/>
                    <a:pt x="18806" y="300714"/>
                    <a:pt x="18160" y="300714"/>
                  </a:cubicBezTo>
                  <a:lnTo>
                    <a:pt x="18160" y="300714"/>
                  </a:lnTo>
                  <a:cubicBezTo>
                    <a:pt x="17385" y="300672"/>
                    <a:pt x="16656" y="300329"/>
                    <a:pt x="16129" y="299759"/>
                  </a:cubicBezTo>
                  <a:lnTo>
                    <a:pt x="11947" y="295338"/>
                  </a:lnTo>
                  <a:lnTo>
                    <a:pt x="0" y="304060"/>
                  </a:lnTo>
                  <a:lnTo>
                    <a:pt x="0" y="312303"/>
                  </a:lnTo>
                  <a:lnTo>
                    <a:pt x="8244" y="315529"/>
                  </a:lnTo>
                  <a:cubicBezTo>
                    <a:pt x="9156" y="315844"/>
                    <a:pt x="9837" y="316615"/>
                    <a:pt x="10036" y="317560"/>
                  </a:cubicBezTo>
                  <a:cubicBezTo>
                    <a:pt x="10442" y="318389"/>
                    <a:pt x="10442" y="319360"/>
                    <a:pt x="10036" y="320189"/>
                  </a:cubicBezTo>
                  <a:lnTo>
                    <a:pt x="10036" y="320189"/>
                  </a:lnTo>
                  <a:lnTo>
                    <a:pt x="100836" y="320189"/>
                  </a:lnTo>
                  <a:cubicBezTo>
                    <a:pt x="101776" y="320189"/>
                    <a:pt x="102661" y="320631"/>
                    <a:pt x="103225" y="321383"/>
                  </a:cubicBezTo>
                  <a:lnTo>
                    <a:pt x="111947" y="333331"/>
                  </a:lnTo>
                  <a:cubicBezTo>
                    <a:pt x="112233" y="334060"/>
                    <a:pt x="112233" y="334871"/>
                    <a:pt x="111947" y="335601"/>
                  </a:cubicBezTo>
                  <a:lnTo>
                    <a:pt x="109557" y="352088"/>
                  </a:lnTo>
                  <a:lnTo>
                    <a:pt x="131540" y="386138"/>
                  </a:lnTo>
                  <a:lnTo>
                    <a:pt x="175985" y="386138"/>
                  </a:lnTo>
                  <a:lnTo>
                    <a:pt x="178255" y="356748"/>
                  </a:lnTo>
                  <a:cubicBezTo>
                    <a:pt x="178358" y="355386"/>
                    <a:pt x="179408" y="354286"/>
                    <a:pt x="180763" y="354119"/>
                  </a:cubicBezTo>
                  <a:lnTo>
                    <a:pt x="212065" y="349340"/>
                  </a:lnTo>
                  <a:cubicBezTo>
                    <a:pt x="212928" y="349219"/>
                    <a:pt x="213801" y="349481"/>
                    <a:pt x="214455" y="350057"/>
                  </a:cubicBezTo>
                  <a:cubicBezTo>
                    <a:pt x="215094" y="350645"/>
                    <a:pt x="215480" y="351459"/>
                    <a:pt x="215530" y="352327"/>
                  </a:cubicBezTo>
                  <a:lnTo>
                    <a:pt x="215530" y="362960"/>
                  </a:lnTo>
                  <a:lnTo>
                    <a:pt x="250655" y="362960"/>
                  </a:lnTo>
                  <a:cubicBezTo>
                    <a:pt x="251610" y="362894"/>
                    <a:pt x="252525" y="363351"/>
                    <a:pt x="253045" y="364155"/>
                  </a:cubicBezTo>
                  <a:cubicBezTo>
                    <a:pt x="253451" y="364984"/>
                    <a:pt x="253451" y="365954"/>
                    <a:pt x="253045" y="366783"/>
                  </a:cubicBezTo>
                  <a:lnTo>
                    <a:pt x="246355" y="387094"/>
                  </a:lnTo>
                  <a:lnTo>
                    <a:pt x="253045" y="406449"/>
                  </a:lnTo>
                  <a:cubicBezTo>
                    <a:pt x="253161" y="406919"/>
                    <a:pt x="253161" y="407411"/>
                    <a:pt x="253045" y="407882"/>
                  </a:cubicBezTo>
                  <a:lnTo>
                    <a:pt x="249939" y="428432"/>
                  </a:lnTo>
                  <a:lnTo>
                    <a:pt x="258182" y="441335"/>
                  </a:lnTo>
                  <a:cubicBezTo>
                    <a:pt x="258362" y="441959"/>
                    <a:pt x="258362" y="442622"/>
                    <a:pt x="258182" y="443246"/>
                  </a:cubicBezTo>
                  <a:lnTo>
                    <a:pt x="255673" y="481358"/>
                  </a:lnTo>
                  <a:lnTo>
                    <a:pt x="299759" y="470486"/>
                  </a:lnTo>
                  <a:lnTo>
                    <a:pt x="314693" y="465110"/>
                  </a:lnTo>
                  <a:cubicBezTo>
                    <a:pt x="316141" y="464190"/>
                    <a:pt x="318061" y="464618"/>
                    <a:pt x="318981" y="466066"/>
                  </a:cubicBezTo>
                  <a:cubicBezTo>
                    <a:pt x="319146" y="466325"/>
                    <a:pt x="319271" y="466606"/>
                    <a:pt x="319353" y="46690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5" name="Полилиния: фигура 2217">
              <a:extLst>
                <a:ext uri="{FF2B5EF4-FFF2-40B4-BE49-F238E27FC236}">
                  <a16:creationId xmlns:a16="http://schemas.microsoft.com/office/drawing/2014/main" id="{7C7284A6-D5D8-A5DD-0228-A3A2B23CF8E9}"/>
                </a:ext>
              </a:extLst>
            </p:cNvPr>
            <p:cNvSpPr/>
            <p:nvPr/>
          </p:nvSpPr>
          <p:spPr>
            <a:xfrm>
              <a:off x="6182258" y="4776369"/>
              <a:ext cx="5376" cy="15650"/>
            </a:xfrm>
            <a:custGeom>
              <a:avLst/>
              <a:gdLst>
                <a:gd name="connsiteX0" fmla="*/ 0 w 5376"/>
                <a:gd name="connsiteY0" fmla="*/ 0 h 15650"/>
                <a:gd name="connsiteX1" fmla="*/ 5376 w 5376"/>
                <a:gd name="connsiteY1" fmla="*/ 15651 h 15650"/>
                <a:gd name="connsiteX2" fmla="*/ 5257 w 5376"/>
                <a:gd name="connsiteY2" fmla="*/ 15412 h 15650"/>
                <a:gd name="connsiteX3" fmla="*/ 0 w 5376"/>
                <a:gd name="connsiteY3" fmla="*/ 0 h 15650"/>
              </a:gdLst>
              <a:ahLst/>
              <a:cxnLst>
                <a:cxn ang="0">
                  <a:pos x="connsiteX0" y="connsiteY0"/>
                </a:cxn>
                <a:cxn ang="0">
                  <a:pos x="connsiteX1" y="connsiteY1"/>
                </a:cxn>
                <a:cxn ang="0">
                  <a:pos x="connsiteX2" y="connsiteY2"/>
                </a:cxn>
                <a:cxn ang="0">
                  <a:pos x="connsiteX3" y="connsiteY3"/>
                </a:cxn>
              </a:cxnLst>
              <a:rect l="l" t="t" r="r" b="b"/>
              <a:pathLst>
                <a:path w="5376" h="15650">
                  <a:moveTo>
                    <a:pt x="0" y="0"/>
                  </a:moveTo>
                  <a:lnTo>
                    <a:pt x="5376" y="15651"/>
                  </a:lnTo>
                  <a:lnTo>
                    <a:pt x="5257" y="1541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6" name="Полилиния: фигура 2218">
              <a:extLst>
                <a:ext uri="{FF2B5EF4-FFF2-40B4-BE49-F238E27FC236}">
                  <a16:creationId xmlns:a16="http://schemas.microsoft.com/office/drawing/2014/main" id="{9CE9557E-7F06-3C9F-0BC4-9F6F2661C465}"/>
                </a:ext>
              </a:extLst>
            </p:cNvPr>
            <p:cNvSpPr/>
            <p:nvPr/>
          </p:nvSpPr>
          <p:spPr>
            <a:xfrm>
              <a:off x="6127420" y="5049548"/>
              <a:ext cx="14336" cy="10928"/>
            </a:xfrm>
            <a:custGeom>
              <a:avLst/>
              <a:gdLst>
                <a:gd name="connsiteX0" fmla="*/ 14337 w 14336"/>
                <a:gd name="connsiteY0" fmla="*/ 57 h 10928"/>
                <a:gd name="connsiteX1" fmla="*/ 11947 w 14336"/>
                <a:gd name="connsiteY1" fmla="*/ 654 h 10928"/>
                <a:gd name="connsiteX2" fmla="*/ 0 w 14336"/>
                <a:gd name="connsiteY2" fmla="*/ 10929 h 10928"/>
                <a:gd name="connsiteX3" fmla="*/ 11947 w 14336"/>
                <a:gd name="connsiteY3" fmla="*/ 654 h 10928"/>
                <a:gd name="connsiteX4" fmla="*/ 14337 w 14336"/>
                <a:gd name="connsiteY4" fmla="*/ 57 h 10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6" h="10928">
                  <a:moveTo>
                    <a:pt x="14337" y="57"/>
                  </a:moveTo>
                  <a:cubicBezTo>
                    <a:pt x="13491" y="-114"/>
                    <a:pt x="12613" y="105"/>
                    <a:pt x="11947" y="654"/>
                  </a:cubicBezTo>
                  <a:lnTo>
                    <a:pt x="0" y="10929"/>
                  </a:lnTo>
                  <a:lnTo>
                    <a:pt x="11947" y="654"/>
                  </a:lnTo>
                  <a:cubicBezTo>
                    <a:pt x="12613" y="105"/>
                    <a:pt x="13491" y="-114"/>
                    <a:pt x="14337" y="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7" name="Полилиния: фигура 2219">
              <a:extLst>
                <a:ext uri="{FF2B5EF4-FFF2-40B4-BE49-F238E27FC236}">
                  <a16:creationId xmlns:a16="http://schemas.microsoft.com/office/drawing/2014/main" id="{25089B74-50D7-895E-4344-AA24B9ACCAFA}"/>
                </a:ext>
              </a:extLst>
            </p:cNvPr>
            <p:cNvSpPr/>
            <p:nvPr/>
          </p:nvSpPr>
          <p:spPr>
            <a:xfrm>
              <a:off x="6187993" y="4950680"/>
              <a:ext cx="33691" cy="8721"/>
            </a:xfrm>
            <a:custGeom>
              <a:avLst/>
              <a:gdLst>
                <a:gd name="connsiteX0" fmla="*/ 33691 w 33691"/>
                <a:gd name="connsiteY0" fmla="*/ 0 h 8721"/>
                <a:gd name="connsiteX1" fmla="*/ 0 w 33691"/>
                <a:gd name="connsiteY1" fmla="*/ 8722 h 8721"/>
                <a:gd name="connsiteX2" fmla="*/ 33691 w 33691"/>
                <a:gd name="connsiteY2" fmla="*/ 0 h 8721"/>
                <a:gd name="connsiteX3" fmla="*/ 33691 w 33691"/>
                <a:gd name="connsiteY3" fmla="*/ 0 h 8721"/>
              </a:gdLst>
              <a:ahLst/>
              <a:cxnLst>
                <a:cxn ang="0">
                  <a:pos x="connsiteX0" y="connsiteY0"/>
                </a:cxn>
                <a:cxn ang="0">
                  <a:pos x="connsiteX1" y="connsiteY1"/>
                </a:cxn>
                <a:cxn ang="0">
                  <a:pos x="connsiteX2" y="connsiteY2"/>
                </a:cxn>
                <a:cxn ang="0">
                  <a:pos x="connsiteX3" y="connsiteY3"/>
                </a:cxn>
              </a:cxnLst>
              <a:rect l="l" t="t" r="r" b="b"/>
              <a:pathLst>
                <a:path w="33691" h="8721">
                  <a:moveTo>
                    <a:pt x="33691" y="0"/>
                  </a:moveTo>
                  <a:lnTo>
                    <a:pt x="0" y="8722"/>
                  </a:lnTo>
                  <a:lnTo>
                    <a:pt x="33691" y="0"/>
                  </a:lnTo>
                  <a:lnTo>
                    <a:pt x="3369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8" name="Полилиния: фигура 2220">
              <a:extLst>
                <a:ext uri="{FF2B5EF4-FFF2-40B4-BE49-F238E27FC236}">
                  <a16:creationId xmlns:a16="http://schemas.microsoft.com/office/drawing/2014/main" id="{50F4C969-471D-D9C3-571D-16C6EC4B14B1}"/>
                </a:ext>
              </a:extLst>
            </p:cNvPr>
            <p:cNvSpPr/>
            <p:nvPr/>
          </p:nvSpPr>
          <p:spPr>
            <a:xfrm>
              <a:off x="6050359" y="5023559"/>
              <a:ext cx="14934" cy="5376"/>
            </a:xfrm>
            <a:custGeom>
              <a:avLst/>
              <a:gdLst>
                <a:gd name="connsiteX0" fmla="*/ 14934 w 14934"/>
                <a:gd name="connsiteY0" fmla="*/ 0 h 5376"/>
                <a:gd name="connsiteX1" fmla="*/ 0 w 14934"/>
                <a:gd name="connsiteY1" fmla="*/ 5376 h 5376"/>
                <a:gd name="connsiteX2" fmla="*/ 120 w 14934"/>
                <a:gd name="connsiteY2" fmla="*/ 5376 h 5376"/>
                <a:gd name="connsiteX3" fmla="*/ 14934 w 14934"/>
                <a:gd name="connsiteY3" fmla="*/ 0 h 5376"/>
              </a:gdLst>
              <a:ahLst/>
              <a:cxnLst>
                <a:cxn ang="0">
                  <a:pos x="connsiteX0" y="connsiteY0"/>
                </a:cxn>
                <a:cxn ang="0">
                  <a:pos x="connsiteX1" y="connsiteY1"/>
                </a:cxn>
                <a:cxn ang="0">
                  <a:pos x="connsiteX2" y="connsiteY2"/>
                </a:cxn>
                <a:cxn ang="0">
                  <a:pos x="connsiteX3" y="connsiteY3"/>
                </a:cxn>
              </a:cxnLst>
              <a:rect l="l" t="t" r="r" b="b"/>
              <a:pathLst>
                <a:path w="14934" h="5376">
                  <a:moveTo>
                    <a:pt x="14934" y="0"/>
                  </a:moveTo>
                  <a:lnTo>
                    <a:pt x="0" y="5376"/>
                  </a:lnTo>
                  <a:lnTo>
                    <a:pt x="120" y="5376"/>
                  </a:lnTo>
                  <a:lnTo>
                    <a:pt x="1493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29" name="Полилиния: фигура 2221">
              <a:extLst>
                <a:ext uri="{FF2B5EF4-FFF2-40B4-BE49-F238E27FC236}">
                  <a16:creationId xmlns:a16="http://schemas.microsoft.com/office/drawing/2014/main" id="{96976596-E7B5-5B3A-1783-B64763A9C012}"/>
                </a:ext>
              </a:extLst>
            </p:cNvPr>
            <p:cNvSpPr/>
            <p:nvPr/>
          </p:nvSpPr>
          <p:spPr>
            <a:xfrm>
              <a:off x="6235665" y="4612571"/>
              <a:ext cx="2984" cy="6092"/>
            </a:xfrm>
            <a:custGeom>
              <a:avLst/>
              <a:gdLst>
                <a:gd name="connsiteX0" fmla="*/ 2985 w 2984"/>
                <a:gd name="connsiteY0" fmla="*/ 0 h 6092"/>
                <a:gd name="connsiteX1" fmla="*/ 2985 w 2984"/>
                <a:gd name="connsiteY1" fmla="*/ 0 h 6092"/>
                <a:gd name="connsiteX2" fmla="*/ 117 w 2984"/>
                <a:gd name="connsiteY2" fmla="*/ 4540 h 6092"/>
                <a:gd name="connsiteX3" fmla="*/ 117 w 2984"/>
                <a:gd name="connsiteY3" fmla="*/ 6093 h 6092"/>
                <a:gd name="connsiteX4" fmla="*/ 117 w 2984"/>
                <a:gd name="connsiteY4" fmla="*/ 4540 h 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 h="6092">
                  <a:moveTo>
                    <a:pt x="2985" y="0"/>
                  </a:moveTo>
                  <a:lnTo>
                    <a:pt x="2985" y="0"/>
                  </a:lnTo>
                  <a:lnTo>
                    <a:pt x="117" y="4540"/>
                  </a:lnTo>
                  <a:cubicBezTo>
                    <a:pt x="-39" y="5046"/>
                    <a:pt x="-39" y="5587"/>
                    <a:pt x="117" y="6093"/>
                  </a:cubicBezTo>
                  <a:cubicBezTo>
                    <a:pt x="-39" y="5587"/>
                    <a:pt x="-39" y="5046"/>
                    <a:pt x="117" y="45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0" name="Полилиния: фигура 2222">
              <a:extLst>
                <a:ext uri="{FF2B5EF4-FFF2-40B4-BE49-F238E27FC236}">
                  <a16:creationId xmlns:a16="http://schemas.microsoft.com/office/drawing/2014/main" id="{E81446F3-0C4D-F9EB-309E-971F4D633114}"/>
                </a:ext>
              </a:extLst>
            </p:cNvPr>
            <p:cNvSpPr/>
            <p:nvPr/>
          </p:nvSpPr>
          <p:spPr>
            <a:xfrm>
              <a:off x="6204958" y="4706477"/>
              <a:ext cx="2389" cy="40382"/>
            </a:xfrm>
            <a:custGeom>
              <a:avLst/>
              <a:gdLst>
                <a:gd name="connsiteX0" fmla="*/ 2390 w 2389"/>
                <a:gd name="connsiteY0" fmla="*/ 0 h 40382"/>
                <a:gd name="connsiteX1" fmla="*/ 0 w 2389"/>
                <a:gd name="connsiteY1" fmla="*/ 40382 h 40382"/>
                <a:gd name="connsiteX2" fmla="*/ 0 w 2389"/>
                <a:gd name="connsiteY2" fmla="*/ 40382 h 40382"/>
                <a:gd name="connsiteX3" fmla="*/ 2390 w 2389"/>
                <a:gd name="connsiteY3" fmla="*/ 0 h 40382"/>
              </a:gdLst>
              <a:ahLst/>
              <a:cxnLst>
                <a:cxn ang="0">
                  <a:pos x="connsiteX0" y="connsiteY0"/>
                </a:cxn>
                <a:cxn ang="0">
                  <a:pos x="connsiteX1" y="connsiteY1"/>
                </a:cxn>
                <a:cxn ang="0">
                  <a:pos x="connsiteX2" y="connsiteY2"/>
                </a:cxn>
                <a:cxn ang="0">
                  <a:pos x="connsiteX3" y="connsiteY3"/>
                </a:cxn>
              </a:cxnLst>
              <a:rect l="l" t="t" r="r" b="b"/>
              <a:pathLst>
                <a:path w="2389" h="40382">
                  <a:moveTo>
                    <a:pt x="2390" y="0"/>
                  </a:moveTo>
                  <a:lnTo>
                    <a:pt x="0" y="40382"/>
                  </a:lnTo>
                  <a:lnTo>
                    <a:pt x="0" y="40382"/>
                  </a:lnTo>
                  <a:lnTo>
                    <a:pt x="239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1" name="Полилиния: фигура 2223">
              <a:extLst>
                <a:ext uri="{FF2B5EF4-FFF2-40B4-BE49-F238E27FC236}">
                  <a16:creationId xmlns:a16="http://schemas.microsoft.com/office/drawing/2014/main" id="{39BCDE38-A7C8-F7E6-367B-79C3CE575A03}"/>
                </a:ext>
              </a:extLst>
            </p:cNvPr>
            <p:cNvSpPr/>
            <p:nvPr/>
          </p:nvSpPr>
          <p:spPr>
            <a:xfrm>
              <a:off x="5670076" y="4646023"/>
              <a:ext cx="38828" cy="33572"/>
            </a:xfrm>
            <a:custGeom>
              <a:avLst/>
              <a:gdLst>
                <a:gd name="connsiteX0" fmla="*/ 9677 w 38828"/>
                <a:gd name="connsiteY0" fmla="*/ 6332 h 33572"/>
                <a:gd name="connsiteX1" fmla="*/ 0 w 38828"/>
                <a:gd name="connsiteY1" fmla="*/ 0 h 33572"/>
                <a:gd name="connsiteX2" fmla="*/ 2389 w 38828"/>
                <a:gd name="connsiteY2" fmla="*/ 29390 h 33572"/>
                <a:gd name="connsiteX3" fmla="*/ 2389 w 38828"/>
                <a:gd name="connsiteY3" fmla="*/ 30704 h 33572"/>
                <a:gd name="connsiteX4" fmla="*/ 1314 w 38828"/>
                <a:gd name="connsiteY4" fmla="*/ 33572 h 33572"/>
                <a:gd name="connsiteX5" fmla="*/ 38829 w 38828"/>
                <a:gd name="connsiteY5" fmla="*/ 33572 h 33572"/>
                <a:gd name="connsiteX6" fmla="*/ 38829 w 38828"/>
                <a:gd name="connsiteY6" fmla="*/ 6929 h 33572"/>
                <a:gd name="connsiteX7" fmla="*/ 11469 w 38828"/>
                <a:gd name="connsiteY7" fmla="*/ 6929 h 33572"/>
                <a:gd name="connsiteX8" fmla="*/ 9677 w 38828"/>
                <a:gd name="connsiteY8" fmla="*/ 6332 h 3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28" h="33572">
                  <a:moveTo>
                    <a:pt x="9677" y="6332"/>
                  </a:moveTo>
                  <a:lnTo>
                    <a:pt x="0" y="0"/>
                  </a:lnTo>
                  <a:lnTo>
                    <a:pt x="2389" y="29390"/>
                  </a:lnTo>
                  <a:cubicBezTo>
                    <a:pt x="2512" y="29820"/>
                    <a:pt x="2512" y="30275"/>
                    <a:pt x="2389" y="30704"/>
                  </a:cubicBezTo>
                  <a:lnTo>
                    <a:pt x="1314" y="33572"/>
                  </a:lnTo>
                  <a:lnTo>
                    <a:pt x="38829" y="33572"/>
                  </a:lnTo>
                  <a:lnTo>
                    <a:pt x="38829" y="6929"/>
                  </a:lnTo>
                  <a:lnTo>
                    <a:pt x="11469" y="6929"/>
                  </a:lnTo>
                  <a:cubicBezTo>
                    <a:pt x="10817" y="6971"/>
                    <a:pt x="10174" y="6757"/>
                    <a:pt x="9677" y="633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2" name="Полилиния: фигура 2224">
              <a:extLst>
                <a:ext uri="{FF2B5EF4-FFF2-40B4-BE49-F238E27FC236}">
                  <a16:creationId xmlns:a16="http://schemas.microsoft.com/office/drawing/2014/main" id="{F656E5E1-3E3A-F262-10F9-CA9531ADA3C5}"/>
                </a:ext>
              </a:extLst>
            </p:cNvPr>
            <p:cNvSpPr/>
            <p:nvPr/>
          </p:nvSpPr>
          <p:spPr>
            <a:xfrm>
              <a:off x="5644030" y="4642200"/>
              <a:ext cx="152687" cy="177896"/>
            </a:xfrm>
            <a:custGeom>
              <a:avLst/>
              <a:gdLst>
                <a:gd name="connsiteX0" fmla="*/ 70609 w 152687"/>
                <a:gd name="connsiteY0" fmla="*/ 0 h 177896"/>
                <a:gd name="connsiteX1" fmla="*/ 70609 w 152687"/>
                <a:gd name="connsiteY1" fmla="*/ 40860 h 177896"/>
                <a:gd name="connsiteX2" fmla="*/ 67622 w 152687"/>
                <a:gd name="connsiteY2" fmla="*/ 43847 h 177896"/>
                <a:gd name="connsiteX3" fmla="*/ 24731 w 152687"/>
                <a:gd name="connsiteY3" fmla="*/ 43847 h 177896"/>
                <a:gd name="connsiteX4" fmla="*/ 11589 w 152687"/>
                <a:gd name="connsiteY4" fmla="*/ 77419 h 177896"/>
                <a:gd name="connsiteX5" fmla="*/ 9916 w 152687"/>
                <a:gd name="connsiteY5" fmla="*/ 79092 h 177896"/>
                <a:gd name="connsiteX6" fmla="*/ 0 w 152687"/>
                <a:gd name="connsiteY6" fmla="*/ 83273 h 177896"/>
                <a:gd name="connsiteX7" fmla="*/ 20430 w 152687"/>
                <a:gd name="connsiteY7" fmla="*/ 128912 h 177896"/>
                <a:gd name="connsiteX8" fmla="*/ 34169 w 152687"/>
                <a:gd name="connsiteY8" fmla="*/ 128912 h 177896"/>
                <a:gd name="connsiteX9" fmla="*/ 37036 w 152687"/>
                <a:gd name="connsiteY9" fmla="*/ 131779 h 177896"/>
                <a:gd name="connsiteX10" fmla="*/ 38231 w 152687"/>
                <a:gd name="connsiteY10" fmla="*/ 146713 h 177896"/>
                <a:gd name="connsiteX11" fmla="*/ 63679 w 152687"/>
                <a:gd name="connsiteY11" fmla="*/ 177896 h 177896"/>
                <a:gd name="connsiteX12" fmla="*/ 83273 w 152687"/>
                <a:gd name="connsiteY12" fmla="*/ 169891 h 177896"/>
                <a:gd name="connsiteX13" fmla="*/ 72640 w 152687"/>
                <a:gd name="connsiteY13" fmla="*/ 155674 h 177896"/>
                <a:gd name="connsiteX14" fmla="*/ 72042 w 152687"/>
                <a:gd name="connsiteY14" fmla="*/ 153882 h 177896"/>
                <a:gd name="connsiteX15" fmla="*/ 72042 w 152687"/>
                <a:gd name="connsiteY15" fmla="*/ 138111 h 177896"/>
                <a:gd name="connsiteX16" fmla="*/ 74910 w 152687"/>
                <a:gd name="connsiteY16" fmla="*/ 135124 h 177896"/>
                <a:gd name="connsiteX17" fmla="*/ 91278 w 152687"/>
                <a:gd name="connsiteY17" fmla="*/ 135124 h 177896"/>
                <a:gd name="connsiteX18" fmla="*/ 101672 w 152687"/>
                <a:gd name="connsiteY18" fmla="*/ 118876 h 177896"/>
                <a:gd name="connsiteX19" fmla="*/ 104778 w 152687"/>
                <a:gd name="connsiteY19" fmla="*/ 117681 h 177896"/>
                <a:gd name="connsiteX20" fmla="*/ 107287 w 152687"/>
                <a:gd name="connsiteY20" fmla="*/ 119473 h 177896"/>
                <a:gd name="connsiteX21" fmla="*/ 115650 w 152687"/>
                <a:gd name="connsiteY21" fmla="*/ 139664 h 177896"/>
                <a:gd name="connsiteX22" fmla="*/ 124372 w 152687"/>
                <a:gd name="connsiteY22" fmla="*/ 139664 h 177896"/>
                <a:gd name="connsiteX23" fmla="*/ 132376 w 152687"/>
                <a:gd name="connsiteY23" fmla="*/ 131062 h 177896"/>
                <a:gd name="connsiteX24" fmla="*/ 136200 w 152687"/>
                <a:gd name="connsiteY24" fmla="*/ 131062 h 177896"/>
                <a:gd name="connsiteX25" fmla="*/ 148147 w 152687"/>
                <a:gd name="connsiteY25" fmla="*/ 137992 h 177896"/>
                <a:gd name="connsiteX26" fmla="*/ 148983 w 152687"/>
                <a:gd name="connsiteY26" fmla="*/ 87574 h 177896"/>
                <a:gd name="connsiteX27" fmla="*/ 132376 w 152687"/>
                <a:gd name="connsiteY27" fmla="*/ 78255 h 177896"/>
                <a:gd name="connsiteX28" fmla="*/ 131062 w 152687"/>
                <a:gd name="connsiteY28" fmla="*/ 74790 h 177896"/>
                <a:gd name="connsiteX29" fmla="*/ 137753 w 152687"/>
                <a:gd name="connsiteY29" fmla="*/ 53405 h 177896"/>
                <a:gd name="connsiteX30" fmla="*/ 140740 w 152687"/>
                <a:gd name="connsiteY30" fmla="*/ 51254 h 177896"/>
                <a:gd name="connsiteX31" fmla="*/ 152687 w 152687"/>
                <a:gd name="connsiteY31" fmla="*/ 51254 h 177896"/>
                <a:gd name="connsiteX32" fmla="*/ 142173 w 152687"/>
                <a:gd name="connsiteY32" fmla="*/ 29749 h 177896"/>
                <a:gd name="connsiteX33" fmla="*/ 118279 w 152687"/>
                <a:gd name="connsiteY33" fmla="*/ 37395 h 177896"/>
                <a:gd name="connsiteX34" fmla="*/ 115650 w 152687"/>
                <a:gd name="connsiteY34" fmla="*/ 37395 h 177896"/>
                <a:gd name="connsiteX35" fmla="*/ 114336 w 152687"/>
                <a:gd name="connsiteY35" fmla="*/ 35006 h 177896"/>
                <a:gd name="connsiteX36" fmla="*/ 114336 w 152687"/>
                <a:gd name="connsiteY36" fmla="*/ 7646 h 177896"/>
                <a:gd name="connsiteX37" fmla="*/ 97132 w 152687"/>
                <a:gd name="connsiteY37" fmla="*/ 120 h 17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2687" h="177896">
                  <a:moveTo>
                    <a:pt x="70609" y="0"/>
                  </a:moveTo>
                  <a:lnTo>
                    <a:pt x="70609" y="40860"/>
                  </a:lnTo>
                  <a:cubicBezTo>
                    <a:pt x="70609" y="42510"/>
                    <a:pt x="69271" y="43847"/>
                    <a:pt x="67622" y="43847"/>
                  </a:cubicBezTo>
                  <a:lnTo>
                    <a:pt x="24731" y="43847"/>
                  </a:lnTo>
                  <a:lnTo>
                    <a:pt x="11589" y="77419"/>
                  </a:lnTo>
                  <a:cubicBezTo>
                    <a:pt x="11263" y="78168"/>
                    <a:pt x="10665" y="78766"/>
                    <a:pt x="9916" y="79092"/>
                  </a:cubicBezTo>
                  <a:lnTo>
                    <a:pt x="0" y="83273"/>
                  </a:lnTo>
                  <a:lnTo>
                    <a:pt x="20430" y="128912"/>
                  </a:lnTo>
                  <a:lnTo>
                    <a:pt x="34169" y="128912"/>
                  </a:lnTo>
                  <a:cubicBezTo>
                    <a:pt x="35703" y="129026"/>
                    <a:pt x="36922" y="130245"/>
                    <a:pt x="37036" y="131779"/>
                  </a:cubicBezTo>
                  <a:lnTo>
                    <a:pt x="38231" y="146713"/>
                  </a:lnTo>
                  <a:lnTo>
                    <a:pt x="63679" y="177896"/>
                  </a:lnTo>
                  <a:lnTo>
                    <a:pt x="83273" y="169891"/>
                  </a:lnTo>
                  <a:lnTo>
                    <a:pt x="72640" y="155674"/>
                  </a:lnTo>
                  <a:cubicBezTo>
                    <a:pt x="72252" y="155157"/>
                    <a:pt x="72042" y="154528"/>
                    <a:pt x="72042" y="153882"/>
                  </a:cubicBezTo>
                  <a:lnTo>
                    <a:pt x="72042" y="138111"/>
                  </a:lnTo>
                  <a:cubicBezTo>
                    <a:pt x="72041" y="136507"/>
                    <a:pt x="73307" y="135189"/>
                    <a:pt x="74910" y="135124"/>
                  </a:cubicBezTo>
                  <a:lnTo>
                    <a:pt x="91278" y="135124"/>
                  </a:lnTo>
                  <a:lnTo>
                    <a:pt x="101672" y="118876"/>
                  </a:lnTo>
                  <a:cubicBezTo>
                    <a:pt x="102369" y="117885"/>
                    <a:pt x="103596" y="117412"/>
                    <a:pt x="104778" y="117681"/>
                  </a:cubicBezTo>
                  <a:cubicBezTo>
                    <a:pt x="105864" y="117814"/>
                    <a:pt x="106809" y="118489"/>
                    <a:pt x="107287" y="119473"/>
                  </a:cubicBezTo>
                  <a:lnTo>
                    <a:pt x="115650" y="139664"/>
                  </a:lnTo>
                  <a:lnTo>
                    <a:pt x="124372" y="139664"/>
                  </a:lnTo>
                  <a:lnTo>
                    <a:pt x="132376" y="131062"/>
                  </a:lnTo>
                  <a:cubicBezTo>
                    <a:pt x="133500" y="130185"/>
                    <a:pt x="135076" y="130185"/>
                    <a:pt x="136200" y="131062"/>
                  </a:cubicBezTo>
                  <a:lnTo>
                    <a:pt x="148147" y="137992"/>
                  </a:lnTo>
                  <a:lnTo>
                    <a:pt x="148983" y="87574"/>
                  </a:lnTo>
                  <a:lnTo>
                    <a:pt x="132376" y="78255"/>
                  </a:lnTo>
                  <a:cubicBezTo>
                    <a:pt x="131151" y="77576"/>
                    <a:pt x="130595" y="76111"/>
                    <a:pt x="131062" y="74790"/>
                  </a:cubicBezTo>
                  <a:lnTo>
                    <a:pt x="137753" y="53405"/>
                  </a:lnTo>
                  <a:cubicBezTo>
                    <a:pt x="138229" y="52155"/>
                    <a:pt x="139404" y="51310"/>
                    <a:pt x="140740" y="51254"/>
                  </a:cubicBezTo>
                  <a:lnTo>
                    <a:pt x="152687" y="51254"/>
                  </a:lnTo>
                  <a:lnTo>
                    <a:pt x="142173" y="29749"/>
                  </a:lnTo>
                  <a:lnTo>
                    <a:pt x="118279" y="37395"/>
                  </a:lnTo>
                  <a:cubicBezTo>
                    <a:pt x="117454" y="37820"/>
                    <a:pt x="116475" y="37820"/>
                    <a:pt x="115650" y="37395"/>
                  </a:cubicBezTo>
                  <a:cubicBezTo>
                    <a:pt x="114820" y="36888"/>
                    <a:pt x="114320" y="35979"/>
                    <a:pt x="114336" y="35006"/>
                  </a:cubicBezTo>
                  <a:lnTo>
                    <a:pt x="114336" y="7646"/>
                  </a:lnTo>
                  <a:lnTo>
                    <a:pt x="97132" y="1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3" name="Полилиния: фигура 2225">
              <a:extLst>
                <a:ext uri="{FF2B5EF4-FFF2-40B4-BE49-F238E27FC236}">
                  <a16:creationId xmlns:a16="http://schemas.microsoft.com/office/drawing/2014/main" id="{40C2E4D6-1ED4-ECEA-3975-15F4968B80CF}"/>
                </a:ext>
              </a:extLst>
            </p:cNvPr>
            <p:cNvSpPr/>
            <p:nvPr/>
          </p:nvSpPr>
          <p:spPr>
            <a:xfrm>
              <a:off x="5710816" y="4603610"/>
              <a:ext cx="195577" cy="249341"/>
            </a:xfrm>
            <a:custGeom>
              <a:avLst/>
              <a:gdLst>
                <a:gd name="connsiteX0" fmla="*/ 78494 w 195577"/>
                <a:gd name="connsiteY0" fmla="*/ 231539 h 249341"/>
                <a:gd name="connsiteX1" fmla="*/ 82678 w 195577"/>
                <a:gd name="connsiteY1" fmla="*/ 232121 h 249341"/>
                <a:gd name="connsiteX2" fmla="*/ 83273 w 195577"/>
                <a:gd name="connsiteY2" fmla="*/ 233690 h 249341"/>
                <a:gd name="connsiteX3" fmla="*/ 84229 w 195577"/>
                <a:gd name="connsiteY3" fmla="*/ 249341 h 249341"/>
                <a:gd name="connsiteX4" fmla="*/ 95579 w 195577"/>
                <a:gd name="connsiteY4" fmla="*/ 249341 h 249341"/>
                <a:gd name="connsiteX5" fmla="*/ 112663 w 195577"/>
                <a:gd name="connsiteY5" fmla="*/ 226522 h 249341"/>
                <a:gd name="connsiteX6" fmla="*/ 114097 w 195577"/>
                <a:gd name="connsiteY6" fmla="*/ 225446 h 249341"/>
                <a:gd name="connsiteX7" fmla="*/ 124013 w 195577"/>
                <a:gd name="connsiteY7" fmla="*/ 222220 h 249341"/>
                <a:gd name="connsiteX8" fmla="*/ 131421 w 195577"/>
                <a:gd name="connsiteY8" fmla="*/ 205375 h 249341"/>
                <a:gd name="connsiteX9" fmla="*/ 128434 w 195577"/>
                <a:gd name="connsiteY9" fmla="*/ 172161 h 249341"/>
                <a:gd name="connsiteX10" fmla="*/ 128434 w 195577"/>
                <a:gd name="connsiteY10" fmla="*/ 170369 h 249341"/>
                <a:gd name="connsiteX11" fmla="*/ 145997 w 195577"/>
                <a:gd name="connsiteY11" fmla="*/ 141337 h 249341"/>
                <a:gd name="connsiteX12" fmla="*/ 147789 w 195577"/>
                <a:gd name="connsiteY12" fmla="*/ 139903 h 249341"/>
                <a:gd name="connsiteX13" fmla="*/ 160572 w 195577"/>
                <a:gd name="connsiteY13" fmla="*/ 137036 h 249341"/>
                <a:gd name="connsiteX14" fmla="*/ 170130 w 195577"/>
                <a:gd name="connsiteY14" fmla="*/ 122580 h 249341"/>
                <a:gd name="connsiteX15" fmla="*/ 170130 w 195577"/>
                <a:gd name="connsiteY15" fmla="*/ 104778 h 249341"/>
                <a:gd name="connsiteX16" fmla="*/ 170130 w 195577"/>
                <a:gd name="connsiteY16" fmla="*/ 102986 h 249341"/>
                <a:gd name="connsiteX17" fmla="*/ 176701 w 195577"/>
                <a:gd name="connsiteY17" fmla="*/ 94026 h 249341"/>
                <a:gd name="connsiteX18" fmla="*/ 180047 w 195577"/>
                <a:gd name="connsiteY18" fmla="*/ 47431 h 249341"/>
                <a:gd name="connsiteX19" fmla="*/ 180047 w 195577"/>
                <a:gd name="connsiteY19" fmla="*/ 46356 h 249341"/>
                <a:gd name="connsiteX20" fmla="*/ 195578 w 195577"/>
                <a:gd name="connsiteY20" fmla="*/ 14815 h 249341"/>
                <a:gd name="connsiteX21" fmla="*/ 194861 w 195577"/>
                <a:gd name="connsiteY21" fmla="*/ 10753 h 249341"/>
                <a:gd name="connsiteX22" fmla="*/ 165112 w 195577"/>
                <a:gd name="connsiteY22" fmla="*/ 0 h 249341"/>
                <a:gd name="connsiteX23" fmla="*/ 145997 w 195577"/>
                <a:gd name="connsiteY23" fmla="*/ 7527 h 249341"/>
                <a:gd name="connsiteX24" fmla="*/ 150178 w 195577"/>
                <a:gd name="connsiteY24" fmla="*/ 22461 h 249341"/>
                <a:gd name="connsiteX25" fmla="*/ 150178 w 195577"/>
                <a:gd name="connsiteY25" fmla="*/ 25209 h 249341"/>
                <a:gd name="connsiteX26" fmla="*/ 136797 w 195577"/>
                <a:gd name="connsiteY26" fmla="*/ 41696 h 249341"/>
                <a:gd name="connsiteX27" fmla="*/ 140262 w 195577"/>
                <a:gd name="connsiteY27" fmla="*/ 52210 h 249341"/>
                <a:gd name="connsiteX28" fmla="*/ 139306 w 195577"/>
                <a:gd name="connsiteY28" fmla="*/ 55555 h 249341"/>
                <a:gd name="connsiteX29" fmla="*/ 127359 w 195577"/>
                <a:gd name="connsiteY29" fmla="*/ 64874 h 249341"/>
                <a:gd name="connsiteX30" fmla="*/ 125447 w 195577"/>
                <a:gd name="connsiteY30" fmla="*/ 65591 h 249341"/>
                <a:gd name="connsiteX31" fmla="*/ 125447 w 195577"/>
                <a:gd name="connsiteY31" fmla="*/ 65591 h 249341"/>
                <a:gd name="connsiteX32" fmla="*/ 123416 w 195577"/>
                <a:gd name="connsiteY32" fmla="*/ 64277 h 249341"/>
                <a:gd name="connsiteX33" fmla="*/ 115172 w 195577"/>
                <a:gd name="connsiteY33" fmla="*/ 50895 h 249341"/>
                <a:gd name="connsiteX34" fmla="*/ 108004 w 195577"/>
                <a:gd name="connsiteY34" fmla="*/ 56511 h 249341"/>
                <a:gd name="connsiteX35" fmla="*/ 104300 w 195577"/>
                <a:gd name="connsiteY35" fmla="*/ 56511 h 249341"/>
                <a:gd name="connsiteX36" fmla="*/ 92353 w 195577"/>
                <a:gd name="connsiteY36" fmla="*/ 46953 h 249341"/>
                <a:gd name="connsiteX37" fmla="*/ 52927 w 195577"/>
                <a:gd name="connsiteY37" fmla="*/ 46953 h 249341"/>
                <a:gd name="connsiteX38" fmla="*/ 52927 w 195577"/>
                <a:gd name="connsiteY38" fmla="*/ 69175 h 249341"/>
                <a:gd name="connsiteX39" fmla="*/ 75149 w 195577"/>
                <a:gd name="connsiteY39" fmla="*/ 61887 h 249341"/>
                <a:gd name="connsiteX40" fmla="*/ 78733 w 195577"/>
                <a:gd name="connsiteY40" fmla="*/ 63440 h 249341"/>
                <a:gd name="connsiteX41" fmla="*/ 92592 w 195577"/>
                <a:gd name="connsiteY41" fmla="*/ 91756 h 249341"/>
                <a:gd name="connsiteX42" fmla="*/ 92592 w 195577"/>
                <a:gd name="connsiteY42" fmla="*/ 94623 h 249341"/>
                <a:gd name="connsiteX43" fmla="*/ 90083 w 195577"/>
                <a:gd name="connsiteY43" fmla="*/ 96056 h 249341"/>
                <a:gd name="connsiteX44" fmla="*/ 74910 w 195577"/>
                <a:gd name="connsiteY44" fmla="*/ 96056 h 249341"/>
                <a:gd name="connsiteX45" fmla="*/ 69653 w 195577"/>
                <a:gd name="connsiteY45" fmla="*/ 112902 h 249341"/>
                <a:gd name="connsiteX46" fmla="*/ 85782 w 195577"/>
                <a:gd name="connsiteY46" fmla="*/ 120429 h 249341"/>
                <a:gd name="connsiteX47" fmla="*/ 87335 w 195577"/>
                <a:gd name="connsiteY47" fmla="*/ 123058 h 249341"/>
                <a:gd name="connsiteX48" fmla="*/ 86260 w 195577"/>
                <a:gd name="connsiteY48" fmla="*/ 180524 h 249341"/>
                <a:gd name="connsiteX49" fmla="*/ 84707 w 195577"/>
                <a:gd name="connsiteY49" fmla="*/ 183033 h 249341"/>
                <a:gd name="connsiteX50" fmla="*/ 81720 w 195577"/>
                <a:gd name="connsiteY50" fmla="*/ 183033 h 249341"/>
                <a:gd name="connsiteX51" fmla="*/ 67861 w 195577"/>
                <a:gd name="connsiteY51" fmla="*/ 174670 h 249341"/>
                <a:gd name="connsiteX52" fmla="*/ 60573 w 195577"/>
                <a:gd name="connsiteY52" fmla="*/ 182436 h 249341"/>
                <a:gd name="connsiteX53" fmla="*/ 58423 w 195577"/>
                <a:gd name="connsiteY53" fmla="*/ 183391 h 249341"/>
                <a:gd name="connsiteX54" fmla="*/ 46475 w 195577"/>
                <a:gd name="connsiteY54" fmla="*/ 183391 h 249341"/>
                <a:gd name="connsiteX55" fmla="*/ 43727 w 195577"/>
                <a:gd name="connsiteY55" fmla="*/ 181599 h 249341"/>
                <a:gd name="connsiteX56" fmla="*/ 36798 w 195577"/>
                <a:gd name="connsiteY56" fmla="*/ 164873 h 249341"/>
                <a:gd name="connsiteX57" fmla="*/ 28674 w 195577"/>
                <a:gd name="connsiteY57" fmla="*/ 177537 h 249341"/>
                <a:gd name="connsiteX58" fmla="*/ 26284 w 195577"/>
                <a:gd name="connsiteY58" fmla="*/ 178971 h 249341"/>
                <a:gd name="connsiteX59" fmla="*/ 11231 w 195577"/>
                <a:gd name="connsiteY59" fmla="*/ 178971 h 249341"/>
                <a:gd name="connsiteX60" fmla="*/ 11231 w 195577"/>
                <a:gd name="connsiteY60" fmla="*/ 190918 h 249341"/>
                <a:gd name="connsiteX61" fmla="*/ 23178 w 195577"/>
                <a:gd name="connsiteY61" fmla="*/ 207406 h 249341"/>
                <a:gd name="connsiteX62" fmla="*/ 23178 w 195577"/>
                <a:gd name="connsiteY62" fmla="*/ 209915 h 249341"/>
                <a:gd name="connsiteX63" fmla="*/ 21505 w 195577"/>
                <a:gd name="connsiteY63" fmla="*/ 211946 h 249341"/>
                <a:gd name="connsiteX64" fmla="*/ 0 w 195577"/>
                <a:gd name="connsiteY64" fmla="*/ 220787 h 249341"/>
                <a:gd name="connsiteX65" fmla="*/ 14217 w 195577"/>
                <a:gd name="connsiteY65" fmla="*/ 238110 h 249341"/>
                <a:gd name="connsiteX66" fmla="*/ 35484 w 195577"/>
                <a:gd name="connsiteY66" fmla="*/ 224968 h 249341"/>
                <a:gd name="connsiteX67" fmla="*/ 39546 w 195577"/>
                <a:gd name="connsiteY67" fmla="*/ 225685 h 249341"/>
                <a:gd name="connsiteX68" fmla="*/ 51493 w 195577"/>
                <a:gd name="connsiteY68" fmla="*/ 243128 h 249341"/>
                <a:gd name="connsiteX69" fmla="*/ 55435 w 195577"/>
                <a:gd name="connsiteY69" fmla="*/ 247549 h 24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5577" h="249341">
                  <a:moveTo>
                    <a:pt x="78494" y="231539"/>
                  </a:moveTo>
                  <a:cubicBezTo>
                    <a:pt x="79810" y="230545"/>
                    <a:pt x="81683" y="230805"/>
                    <a:pt x="82678" y="232121"/>
                  </a:cubicBezTo>
                  <a:cubicBezTo>
                    <a:pt x="83022" y="232576"/>
                    <a:pt x="83229" y="233121"/>
                    <a:pt x="83273" y="233690"/>
                  </a:cubicBezTo>
                  <a:lnTo>
                    <a:pt x="84229" y="249341"/>
                  </a:lnTo>
                  <a:lnTo>
                    <a:pt x="95579" y="249341"/>
                  </a:lnTo>
                  <a:lnTo>
                    <a:pt x="112663" y="226522"/>
                  </a:lnTo>
                  <a:cubicBezTo>
                    <a:pt x="113030" y="226035"/>
                    <a:pt x="113527" y="225662"/>
                    <a:pt x="114097" y="225446"/>
                  </a:cubicBezTo>
                  <a:lnTo>
                    <a:pt x="124013" y="222220"/>
                  </a:lnTo>
                  <a:lnTo>
                    <a:pt x="131421" y="205375"/>
                  </a:lnTo>
                  <a:lnTo>
                    <a:pt x="128434" y="172161"/>
                  </a:lnTo>
                  <a:cubicBezTo>
                    <a:pt x="128258" y="171576"/>
                    <a:pt x="128258" y="170953"/>
                    <a:pt x="128434" y="170369"/>
                  </a:cubicBezTo>
                  <a:lnTo>
                    <a:pt x="145997" y="141337"/>
                  </a:lnTo>
                  <a:cubicBezTo>
                    <a:pt x="146389" y="140648"/>
                    <a:pt x="147030" y="140135"/>
                    <a:pt x="147789" y="139903"/>
                  </a:cubicBezTo>
                  <a:lnTo>
                    <a:pt x="160572" y="137036"/>
                  </a:lnTo>
                  <a:lnTo>
                    <a:pt x="170130" y="122580"/>
                  </a:lnTo>
                  <a:lnTo>
                    <a:pt x="170130" y="104778"/>
                  </a:lnTo>
                  <a:cubicBezTo>
                    <a:pt x="169947" y="104195"/>
                    <a:pt x="169947" y="103569"/>
                    <a:pt x="170130" y="102986"/>
                  </a:cubicBezTo>
                  <a:lnTo>
                    <a:pt x="176701" y="94026"/>
                  </a:lnTo>
                  <a:lnTo>
                    <a:pt x="180047" y="47431"/>
                  </a:lnTo>
                  <a:cubicBezTo>
                    <a:pt x="179944" y="47080"/>
                    <a:pt x="179944" y="46707"/>
                    <a:pt x="180047" y="46356"/>
                  </a:cubicBezTo>
                  <a:lnTo>
                    <a:pt x="195578" y="14815"/>
                  </a:lnTo>
                  <a:lnTo>
                    <a:pt x="194861" y="10753"/>
                  </a:lnTo>
                  <a:lnTo>
                    <a:pt x="165112" y="0"/>
                  </a:lnTo>
                  <a:lnTo>
                    <a:pt x="145997" y="7527"/>
                  </a:lnTo>
                  <a:lnTo>
                    <a:pt x="150178" y="22461"/>
                  </a:lnTo>
                  <a:cubicBezTo>
                    <a:pt x="150588" y="23331"/>
                    <a:pt x="150588" y="24338"/>
                    <a:pt x="150178" y="25209"/>
                  </a:cubicBezTo>
                  <a:lnTo>
                    <a:pt x="136797" y="41696"/>
                  </a:lnTo>
                  <a:lnTo>
                    <a:pt x="140262" y="52210"/>
                  </a:lnTo>
                  <a:cubicBezTo>
                    <a:pt x="140733" y="53413"/>
                    <a:pt x="140342" y="54783"/>
                    <a:pt x="139306" y="55555"/>
                  </a:cubicBezTo>
                  <a:lnTo>
                    <a:pt x="127359" y="64874"/>
                  </a:lnTo>
                  <a:cubicBezTo>
                    <a:pt x="126826" y="65330"/>
                    <a:pt x="126149" y="65584"/>
                    <a:pt x="125447" y="65591"/>
                  </a:cubicBezTo>
                  <a:lnTo>
                    <a:pt x="125447" y="65591"/>
                  </a:lnTo>
                  <a:cubicBezTo>
                    <a:pt x="124615" y="65459"/>
                    <a:pt x="123877" y="64982"/>
                    <a:pt x="123416" y="64277"/>
                  </a:cubicBezTo>
                  <a:lnTo>
                    <a:pt x="115172" y="50895"/>
                  </a:lnTo>
                  <a:lnTo>
                    <a:pt x="108004" y="56511"/>
                  </a:lnTo>
                  <a:cubicBezTo>
                    <a:pt x="106904" y="57327"/>
                    <a:pt x="105400" y="57327"/>
                    <a:pt x="104300" y="56511"/>
                  </a:cubicBezTo>
                  <a:lnTo>
                    <a:pt x="92353" y="46953"/>
                  </a:lnTo>
                  <a:lnTo>
                    <a:pt x="52927" y="46953"/>
                  </a:lnTo>
                  <a:lnTo>
                    <a:pt x="52927" y="69175"/>
                  </a:lnTo>
                  <a:lnTo>
                    <a:pt x="75149" y="61887"/>
                  </a:lnTo>
                  <a:cubicBezTo>
                    <a:pt x="76563" y="61443"/>
                    <a:pt x="78089" y="62105"/>
                    <a:pt x="78733" y="63440"/>
                  </a:cubicBezTo>
                  <a:lnTo>
                    <a:pt x="92592" y="91756"/>
                  </a:lnTo>
                  <a:cubicBezTo>
                    <a:pt x="93130" y="92636"/>
                    <a:pt x="93130" y="93743"/>
                    <a:pt x="92592" y="94623"/>
                  </a:cubicBezTo>
                  <a:cubicBezTo>
                    <a:pt x="92117" y="95559"/>
                    <a:pt x="91131" y="96122"/>
                    <a:pt x="90083" y="96056"/>
                  </a:cubicBezTo>
                  <a:lnTo>
                    <a:pt x="74910" y="96056"/>
                  </a:lnTo>
                  <a:lnTo>
                    <a:pt x="69653" y="112902"/>
                  </a:lnTo>
                  <a:lnTo>
                    <a:pt x="85782" y="120429"/>
                  </a:lnTo>
                  <a:cubicBezTo>
                    <a:pt x="86742" y="120954"/>
                    <a:pt x="87338" y="121963"/>
                    <a:pt x="87335" y="123058"/>
                  </a:cubicBezTo>
                  <a:lnTo>
                    <a:pt x="86260" y="180524"/>
                  </a:lnTo>
                  <a:cubicBezTo>
                    <a:pt x="86273" y="181591"/>
                    <a:pt x="85668" y="182569"/>
                    <a:pt x="84707" y="183033"/>
                  </a:cubicBezTo>
                  <a:cubicBezTo>
                    <a:pt x="83766" y="183502"/>
                    <a:pt x="82660" y="183502"/>
                    <a:pt x="81720" y="183033"/>
                  </a:cubicBezTo>
                  <a:lnTo>
                    <a:pt x="67861" y="174670"/>
                  </a:lnTo>
                  <a:lnTo>
                    <a:pt x="60573" y="182436"/>
                  </a:lnTo>
                  <a:cubicBezTo>
                    <a:pt x="60017" y="183035"/>
                    <a:pt x="59240" y="183381"/>
                    <a:pt x="58423" y="183391"/>
                  </a:cubicBezTo>
                  <a:lnTo>
                    <a:pt x="46475" y="183391"/>
                  </a:lnTo>
                  <a:cubicBezTo>
                    <a:pt x="45283" y="183395"/>
                    <a:pt x="44203" y="182691"/>
                    <a:pt x="43727" y="181599"/>
                  </a:cubicBezTo>
                  <a:lnTo>
                    <a:pt x="36798" y="164873"/>
                  </a:lnTo>
                  <a:lnTo>
                    <a:pt x="28674" y="177537"/>
                  </a:lnTo>
                  <a:cubicBezTo>
                    <a:pt x="28123" y="178340"/>
                    <a:pt x="27251" y="178863"/>
                    <a:pt x="26284" y="178971"/>
                  </a:cubicBezTo>
                  <a:lnTo>
                    <a:pt x="11231" y="178971"/>
                  </a:lnTo>
                  <a:lnTo>
                    <a:pt x="11231" y="190918"/>
                  </a:lnTo>
                  <a:lnTo>
                    <a:pt x="23178" y="207406"/>
                  </a:lnTo>
                  <a:cubicBezTo>
                    <a:pt x="23582" y="208193"/>
                    <a:pt x="23582" y="209127"/>
                    <a:pt x="23178" y="209915"/>
                  </a:cubicBezTo>
                  <a:cubicBezTo>
                    <a:pt x="22982" y="210822"/>
                    <a:pt x="22359" y="211579"/>
                    <a:pt x="21505" y="211946"/>
                  </a:cubicBezTo>
                  <a:lnTo>
                    <a:pt x="0" y="220787"/>
                  </a:lnTo>
                  <a:lnTo>
                    <a:pt x="14217" y="238110"/>
                  </a:lnTo>
                  <a:lnTo>
                    <a:pt x="35484" y="224968"/>
                  </a:lnTo>
                  <a:cubicBezTo>
                    <a:pt x="36824" y="224144"/>
                    <a:pt x="38569" y="224452"/>
                    <a:pt x="39546" y="225685"/>
                  </a:cubicBezTo>
                  <a:lnTo>
                    <a:pt x="51493" y="243128"/>
                  </a:lnTo>
                  <a:lnTo>
                    <a:pt x="55435" y="247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4" name="Полилиния: фигура 2226">
              <a:extLst>
                <a:ext uri="{FF2B5EF4-FFF2-40B4-BE49-F238E27FC236}">
                  <a16:creationId xmlns:a16="http://schemas.microsoft.com/office/drawing/2014/main" id="{80584ABC-291F-915B-9D33-327F93A278DC}"/>
                </a:ext>
              </a:extLst>
            </p:cNvPr>
            <p:cNvSpPr/>
            <p:nvPr/>
          </p:nvSpPr>
          <p:spPr>
            <a:xfrm>
              <a:off x="5725869" y="4829415"/>
              <a:ext cx="21266" cy="13142"/>
            </a:xfrm>
            <a:custGeom>
              <a:avLst/>
              <a:gdLst>
                <a:gd name="connsiteX0" fmla="*/ 0 w 21266"/>
                <a:gd name="connsiteY0" fmla="*/ 13142 h 13142"/>
                <a:gd name="connsiteX1" fmla="*/ 21266 w 21266"/>
                <a:gd name="connsiteY1" fmla="*/ 0 h 13142"/>
                <a:gd name="connsiteX2" fmla="*/ 0 w 21266"/>
                <a:gd name="connsiteY2" fmla="*/ 13142 h 13142"/>
                <a:gd name="connsiteX3" fmla="*/ 0 w 21266"/>
                <a:gd name="connsiteY3" fmla="*/ 13142 h 13142"/>
              </a:gdLst>
              <a:ahLst/>
              <a:cxnLst>
                <a:cxn ang="0">
                  <a:pos x="connsiteX0" y="connsiteY0"/>
                </a:cxn>
                <a:cxn ang="0">
                  <a:pos x="connsiteX1" y="connsiteY1"/>
                </a:cxn>
                <a:cxn ang="0">
                  <a:pos x="connsiteX2" y="connsiteY2"/>
                </a:cxn>
                <a:cxn ang="0">
                  <a:pos x="connsiteX3" y="connsiteY3"/>
                </a:cxn>
              </a:cxnLst>
              <a:rect l="l" t="t" r="r" b="b"/>
              <a:pathLst>
                <a:path w="21266" h="13142">
                  <a:moveTo>
                    <a:pt x="0" y="13142"/>
                  </a:moveTo>
                  <a:lnTo>
                    <a:pt x="21266" y="0"/>
                  </a:lnTo>
                  <a:lnTo>
                    <a:pt x="0" y="13142"/>
                  </a:lnTo>
                  <a:lnTo>
                    <a:pt x="0" y="131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5" name="Полилиния: фигура 2227">
              <a:extLst>
                <a:ext uri="{FF2B5EF4-FFF2-40B4-BE49-F238E27FC236}">
                  <a16:creationId xmlns:a16="http://schemas.microsoft.com/office/drawing/2014/main" id="{3B7C86AF-0530-124A-D765-A8726752FC85}"/>
                </a:ext>
              </a:extLst>
            </p:cNvPr>
            <p:cNvSpPr/>
            <p:nvPr/>
          </p:nvSpPr>
          <p:spPr>
            <a:xfrm>
              <a:off x="5907111" y="4614363"/>
              <a:ext cx="716" cy="4062"/>
            </a:xfrm>
            <a:custGeom>
              <a:avLst/>
              <a:gdLst>
                <a:gd name="connsiteX0" fmla="*/ 0 w 716"/>
                <a:gd name="connsiteY0" fmla="*/ 0 h 4062"/>
                <a:gd name="connsiteX1" fmla="*/ 717 w 716"/>
                <a:gd name="connsiteY1" fmla="*/ 4062 h 4062"/>
                <a:gd name="connsiteX2" fmla="*/ 0 w 716"/>
                <a:gd name="connsiteY2" fmla="*/ 0 h 4062"/>
                <a:gd name="connsiteX3" fmla="*/ 0 w 716"/>
                <a:gd name="connsiteY3" fmla="*/ 0 h 4062"/>
              </a:gdLst>
              <a:ahLst/>
              <a:cxnLst>
                <a:cxn ang="0">
                  <a:pos x="connsiteX0" y="connsiteY0"/>
                </a:cxn>
                <a:cxn ang="0">
                  <a:pos x="connsiteX1" y="connsiteY1"/>
                </a:cxn>
                <a:cxn ang="0">
                  <a:pos x="connsiteX2" y="connsiteY2"/>
                </a:cxn>
                <a:cxn ang="0">
                  <a:pos x="connsiteX3" y="connsiteY3"/>
                </a:cxn>
              </a:cxnLst>
              <a:rect l="l" t="t" r="r" b="b"/>
              <a:pathLst>
                <a:path w="716" h="4062">
                  <a:moveTo>
                    <a:pt x="0" y="0"/>
                  </a:moveTo>
                  <a:lnTo>
                    <a:pt x="717" y="4062"/>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6" name="Полилиния: фигура 2228">
              <a:extLst>
                <a:ext uri="{FF2B5EF4-FFF2-40B4-BE49-F238E27FC236}">
                  <a16:creationId xmlns:a16="http://schemas.microsoft.com/office/drawing/2014/main" id="{F5D7FE76-DB08-C573-87AF-3E65C4ABCCD0}"/>
                </a:ext>
              </a:extLst>
            </p:cNvPr>
            <p:cNvSpPr/>
            <p:nvPr/>
          </p:nvSpPr>
          <p:spPr>
            <a:xfrm>
              <a:off x="5763623" y="4847575"/>
              <a:ext cx="3942" cy="4301"/>
            </a:xfrm>
            <a:custGeom>
              <a:avLst/>
              <a:gdLst>
                <a:gd name="connsiteX0" fmla="*/ 3943 w 3942"/>
                <a:gd name="connsiteY0" fmla="*/ 4301 h 4301"/>
                <a:gd name="connsiteX1" fmla="*/ 0 w 3942"/>
                <a:gd name="connsiteY1" fmla="*/ 0 h 4301"/>
                <a:gd name="connsiteX2" fmla="*/ 120 w 3942"/>
                <a:gd name="connsiteY2" fmla="*/ 239 h 4301"/>
                <a:gd name="connsiteX3" fmla="*/ 3943 w 3942"/>
                <a:gd name="connsiteY3" fmla="*/ 4301 h 4301"/>
              </a:gdLst>
              <a:ahLst/>
              <a:cxnLst>
                <a:cxn ang="0">
                  <a:pos x="connsiteX0" y="connsiteY0"/>
                </a:cxn>
                <a:cxn ang="0">
                  <a:pos x="connsiteX1" y="connsiteY1"/>
                </a:cxn>
                <a:cxn ang="0">
                  <a:pos x="connsiteX2" y="connsiteY2"/>
                </a:cxn>
                <a:cxn ang="0">
                  <a:pos x="connsiteX3" y="connsiteY3"/>
                </a:cxn>
              </a:cxnLst>
              <a:rect l="l" t="t" r="r" b="b"/>
              <a:pathLst>
                <a:path w="3942" h="4301">
                  <a:moveTo>
                    <a:pt x="3943" y="4301"/>
                  </a:moveTo>
                  <a:lnTo>
                    <a:pt x="0" y="0"/>
                  </a:lnTo>
                  <a:lnTo>
                    <a:pt x="120" y="239"/>
                  </a:lnTo>
                  <a:lnTo>
                    <a:pt x="3943" y="430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7" name="Полилиния: фигура 2229">
              <a:extLst>
                <a:ext uri="{FF2B5EF4-FFF2-40B4-BE49-F238E27FC236}">
                  <a16:creationId xmlns:a16="http://schemas.microsoft.com/office/drawing/2014/main" id="{4CC06433-3A8D-8847-BAC0-1AC8519DCE8B}"/>
                </a:ext>
              </a:extLst>
            </p:cNvPr>
            <p:cNvSpPr/>
            <p:nvPr/>
          </p:nvSpPr>
          <p:spPr>
            <a:xfrm>
              <a:off x="5795164" y="4389514"/>
              <a:ext cx="353043" cy="247787"/>
            </a:xfrm>
            <a:custGeom>
              <a:avLst/>
              <a:gdLst>
                <a:gd name="connsiteX0" fmla="*/ 221145 w 353043"/>
                <a:gd name="connsiteY0" fmla="*/ 0 h 247787"/>
                <a:gd name="connsiteX1" fmla="*/ 200357 w 353043"/>
                <a:gd name="connsiteY1" fmla="*/ 10753 h 247787"/>
                <a:gd name="connsiteX2" fmla="*/ 200357 w 353043"/>
                <a:gd name="connsiteY2" fmla="*/ 30107 h 247787"/>
                <a:gd name="connsiteX3" fmla="*/ 197728 w 353043"/>
                <a:gd name="connsiteY3" fmla="*/ 33094 h 247787"/>
                <a:gd name="connsiteX4" fmla="*/ 185781 w 353043"/>
                <a:gd name="connsiteY4" fmla="*/ 34767 h 247787"/>
                <a:gd name="connsiteX5" fmla="*/ 165590 w 353043"/>
                <a:gd name="connsiteY5" fmla="*/ 58662 h 247787"/>
                <a:gd name="connsiteX6" fmla="*/ 163320 w 353043"/>
                <a:gd name="connsiteY6" fmla="*/ 59737 h 247787"/>
                <a:gd name="connsiteX7" fmla="*/ 128912 w 353043"/>
                <a:gd name="connsiteY7" fmla="*/ 59737 h 247787"/>
                <a:gd name="connsiteX8" fmla="*/ 116965 w 353043"/>
                <a:gd name="connsiteY8" fmla="*/ 87335 h 247787"/>
                <a:gd name="connsiteX9" fmla="*/ 114575 w 353043"/>
                <a:gd name="connsiteY9" fmla="*/ 89127 h 247787"/>
                <a:gd name="connsiteX10" fmla="*/ 92950 w 353043"/>
                <a:gd name="connsiteY10" fmla="*/ 91636 h 247787"/>
                <a:gd name="connsiteX11" fmla="*/ 71086 w 353043"/>
                <a:gd name="connsiteY11" fmla="*/ 105256 h 247787"/>
                <a:gd name="connsiteX12" fmla="*/ 67144 w 353043"/>
                <a:gd name="connsiteY12" fmla="*/ 104539 h 247787"/>
                <a:gd name="connsiteX13" fmla="*/ 59259 w 353043"/>
                <a:gd name="connsiteY13" fmla="*/ 94742 h 247787"/>
                <a:gd name="connsiteX14" fmla="*/ 28435 w 353043"/>
                <a:gd name="connsiteY14" fmla="*/ 110274 h 247787"/>
                <a:gd name="connsiteX15" fmla="*/ 23775 w 353043"/>
                <a:gd name="connsiteY15" fmla="*/ 123297 h 247787"/>
                <a:gd name="connsiteX16" fmla="*/ 20908 w 353043"/>
                <a:gd name="connsiteY16" fmla="*/ 125208 h 247787"/>
                <a:gd name="connsiteX17" fmla="*/ 15531 w 353043"/>
                <a:gd name="connsiteY17" fmla="*/ 125208 h 247787"/>
                <a:gd name="connsiteX18" fmla="*/ 14815 w 353043"/>
                <a:gd name="connsiteY18" fmla="*/ 137156 h 247787"/>
                <a:gd name="connsiteX19" fmla="*/ 12664 w 353043"/>
                <a:gd name="connsiteY19" fmla="*/ 139904 h 247787"/>
                <a:gd name="connsiteX20" fmla="*/ 0 w 353043"/>
                <a:gd name="connsiteY20" fmla="*/ 143846 h 247787"/>
                <a:gd name="connsiteX21" fmla="*/ 10753 w 353043"/>
                <a:gd name="connsiteY21" fmla="*/ 167741 h 247787"/>
                <a:gd name="connsiteX22" fmla="*/ 10753 w 353043"/>
                <a:gd name="connsiteY22" fmla="*/ 169174 h 247787"/>
                <a:gd name="connsiteX23" fmla="*/ 9677 w 353043"/>
                <a:gd name="connsiteY23" fmla="*/ 184706 h 247787"/>
                <a:gd name="connsiteX24" fmla="*/ 26762 w 353043"/>
                <a:gd name="connsiteY24" fmla="*/ 194025 h 247787"/>
                <a:gd name="connsiteX25" fmla="*/ 28315 w 353043"/>
                <a:gd name="connsiteY25" fmla="*/ 196175 h 247787"/>
                <a:gd name="connsiteX26" fmla="*/ 27598 w 353043"/>
                <a:gd name="connsiteY26" fmla="*/ 198684 h 247787"/>
                <a:gd name="connsiteX27" fmla="*/ 18279 w 353043"/>
                <a:gd name="connsiteY27" fmla="*/ 208959 h 247787"/>
                <a:gd name="connsiteX28" fmla="*/ 44563 w 353043"/>
                <a:gd name="connsiteY28" fmla="*/ 228075 h 247787"/>
                <a:gd name="connsiteX29" fmla="*/ 45639 w 353043"/>
                <a:gd name="connsiteY29" fmla="*/ 229508 h 247787"/>
                <a:gd name="connsiteX30" fmla="*/ 51732 w 353043"/>
                <a:gd name="connsiteY30" fmla="*/ 247788 h 247787"/>
                <a:gd name="connsiteX31" fmla="*/ 61648 w 353043"/>
                <a:gd name="connsiteY31" fmla="*/ 235840 h 247787"/>
                <a:gd name="connsiteX32" fmla="*/ 56989 w 353043"/>
                <a:gd name="connsiteY32" fmla="*/ 219712 h 247787"/>
                <a:gd name="connsiteX33" fmla="*/ 58781 w 353043"/>
                <a:gd name="connsiteY33" fmla="*/ 216128 h 247787"/>
                <a:gd name="connsiteX34" fmla="*/ 81600 w 353043"/>
                <a:gd name="connsiteY34" fmla="*/ 207287 h 247787"/>
                <a:gd name="connsiteX35" fmla="*/ 83751 w 353043"/>
                <a:gd name="connsiteY35" fmla="*/ 207287 h 247787"/>
                <a:gd name="connsiteX36" fmla="*/ 111230 w 353043"/>
                <a:gd name="connsiteY36" fmla="*/ 217203 h 247787"/>
                <a:gd name="connsiteX37" fmla="*/ 107407 w 353043"/>
                <a:gd name="connsiteY37" fmla="*/ 195339 h 247787"/>
                <a:gd name="connsiteX38" fmla="*/ 109318 w 353043"/>
                <a:gd name="connsiteY38" fmla="*/ 191994 h 247787"/>
                <a:gd name="connsiteX39" fmla="*/ 117920 w 353043"/>
                <a:gd name="connsiteY39" fmla="*/ 189246 h 247787"/>
                <a:gd name="connsiteX40" fmla="*/ 125925 w 353043"/>
                <a:gd name="connsiteY40" fmla="*/ 173834 h 247787"/>
                <a:gd name="connsiteX41" fmla="*/ 127717 w 353043"/>
                <a:gd name="connsiteY41" fmla="*/ 172400 h 247787"/>
                <a:gd name="connsiteX42" fmla="*/ 148386 w 353043"/>
                <a:gd name="connsiteY42" fmla="*/ 166068 h 247787"/>
                <a:gd name="connsiteX43" fmla="*/ 151731 w 353043"/>
                <a:gd name="connsiteY43" fmla="*/ 167382 h 247787"/>
                <a:gd name="connsiteX44" fmla="*/ 166426 w 353043"/>
                <a:gd name="connsiteY44" fmla="*/ 190441 h 247787"/>
                <a:gd name="connsiteX45" fmla="*/ 178374 w 353043"/>
                <a:gd name="connsiteY45" fmla="*/ 184706 h 247787"/>
                <a:gd name="connsiteX46" fmla="*/ 181958 w 353043"/>
                <a:gd name="connsiteY46" fmla="*/ 185542 h 247787"/>
                <a:gd name="connsiteX47" fmla="*/ 189126 w 353043"/>
                <a:gd name="connsiteY47" fmla="*/ 194383 h 247787"/>
                <a:gd name="connsiteX48" fmla="*/ 217083 w 353043"/>
                <a:gd name="connsiteY48" fmla="*/ 199401 h 247787"/>
                <a:gd name="connsiteX49" fmla="*/ 226880 w 353043"/>
                <a:gd name="connsiteY49" fmla="*/ 181480 h 247787"/>
                <a:gd name="connsiteX50" fmla="*/ 229747 w 353043"/>
                <a:gd name="connsiteY50" fmla="*/ 179927 h 247787"/>
                <a:gd name="connsiteX51" fmla="*/ 243009 w 353043"/>
                <a:gd name="connsiteY51" fmla="*/ 181002 h 247787"/>
                <a:gd name="connsiteX52" fmla="*/ 270129 w 353043"/>
                <a:gd name="connsiteY52" fmla="*/ 169055 h 247787"/>
                <a:gd name="connsiteX53" fmla="*/ 273594 w 353043"/>
                <a:gd name="connsiteY53" fmla="*/ 169891 h 247787"/>
                <a:gd name="connsiteX54" fmla="*/ 280523 w 353043"/>
                <a:gd name="connsiteY54" fmla="*/ 177537 h 247787"/>
                <a:gd name="connsiteX55" fmla="*/ 293546 w 353043"/>
                <a:gd name="connsiteY55" fmla="*/ 175507 h 247787"/>
                <a:gd name="connsiteX56" fmla="*/ 295816 w 353043"/>
                <a:gd name="connsiteY56" fmla="*/ 164754 h 247787"/>
                <a:gd name="connsiteX57" fmla="*/ 297130 w 353043"/>
                <a:gd name="connsiteY57" fmla="*/ 162842 h 247787"/>
                <a:gd name="connsiteX58" fmla="*/ 299520 w 353043"/>
                <a:gd name="connsiteY58" fmla="*/ 162842 h 247787"/>
                <a:gd name="connsiteX59" fmla="*/ 328194 w 353043"/>
                <a:gd name="connsiteY59" fmla="*/ 170250 h 247787"/>
                <a:gd name="connsiteX60" fmla="*/ 341097 w 353043"/>
                <a:gd name="connsiteY60" fmla="*/ 168099 h 247787"/>
                <a:gd name="connsiteX61" fmla="*/ 342530 w 353043"/>
                <a:gd name="connsiteY61" fmla="*/ 168099 h 247787"/>
                <a:gd name="connsiteX62" fmla="*/ 353044 w 353043"/>
                <a:gd name="connsiteY62" fmla="*/ 171922 h 247787"/>
                <a:gd name="connsiteX63" fmla="*/ 351013 w 353043"/>
                <a:gd name="connsiteY63" fmla="*/ 158541 h 247787"/>
                <a:gd name="connsiteX64" fmla="*/ 338349 w 353043"/>
                <a:gd name="connsiteY64" fmla="*/ 145997 h 247787"/>
                <a:gd name="connsiteX65" fmla="*/ 325446 w 353043"/>
                <a:gd name="connsiteY65" fmla="*/ 145160 h 247787"/>
                <a:gd name="connsiteX66" fmla="*/ 322698 w 353043"/>
                <a:gd name="connsiteY66" fmla="*/ 142178 h 247787"/>
                <a:gd name="connsiteX67" fmla="*/ 322698 w 353043"/>
                <a:gd name="connsiteY67" fmla="*/ 142173 h 247787"/>
                <a:gd name="connsiteX68" fmla="*/ 322698 w 353043"/>
                <a:gd name="connsiteY68" fmla="*/ 127000 h 247787"/>
                <a:gd name="connsiteX69" fmla="*/ 294622 w 353043"/>
                <a:gd name="connsiteY69" fmla="*/ 108123 h 247787"/>
                <a:gd name="connsiteX70" fmla="*/ 293308 w 353043"/>
                <a:gd name="connsiteY70" fmla="*/ 105614 h 247787"/>
                <a:gd name="connsiteX71" fmla="*/ 293307 w 353043"/>
                <a:gd name="connsiteY71" fmla="*/ 95579 h 247787"/>
                <a:gd name="connsiteX72" fmla="*/ 281360 w 353043"/>
                <a:gd name="connsiteY72" fmla="*/ 86021 h 247787"/>
                <a:gd name="connsiteX73" fmla="*/ 262602 w 353043"/>
                <a:gd name="connsiteY73" fmla="*/ 87335 h 247787"/>
                <a:gd name="connsiteX74" fmla="*/ 259974 w 353043"/>
                <a:gd name="connsiteY74" fmla="*/ 86140 h 247787"/>
                <a:gd name="connsiteX75" fmla="*/ 259974 w 353043"/>
                <a:gd name="connsiteY75" fmla="*/ 83392 h 247787"/>
                <a:gd name="connsiteX76" fmla="*/ 263678 w 353043"/>
                <a:gd name="connsiteY76" fmla="*/ 73835 h 247787"/>
                <a:gd name="connsiteX77" fmla="*/ 242770 w 353043"/>
                <a:gd name="connsiteY77" fmla="*/ 72162 h 247787"/>
                <a:gd name="connsiteX78" fmla="*/ 240500 w 353043"/>
                <a:gd name="connsiteY78" fmla="*/ 70967 h 247787"/>
                <a:gd name="connsiteX79" fmla="*/ 240500 w 353043"/>
                <a:gd name="connsiteY79" fmla="*/ 68339 h 247787"/>
                <a:gd name="connsiteX80" fmla="*/ 250416 w 353043"/>
                <a:gd name="connsiteY80" fmla="*/ 37515 h 247787"/>
                <a:gd name="connsiteX81" fmla="*/ 230584 w 353043"/>
                <a:gd name="connsiteY81" fmla="*/ 11350 h 2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3043" h="247787">
                  <a:moveTo>
                    <a:pt x="221145" y="0"/>
                  </a:moveTo>
                  <a:lnTo>
                    <a:pt x="200357" y="10753"/>
                  </a:lnTo>
                  <a:lnTo>
                    <a:pt x="200357" y="30107"/>
                  </a:lnTo>
                  <a:cubicBezTo>
                    <a:pt x="200317" y="31607"/>
                    <a:pt x="199211" y="32864"/>
                    <a:pt x="197728" y="33094"/>
                  </a:cubicBezTo>
                  <a:lnTo>
                    <a:pt x="185781" y="34767"/>
                  </a:lnTo>
                  <a:lnTo>
                    <a:pt x="165590" y="58662"/>
                  </a:lnTo>
                  <a:cubicBezTo>
                    <a:pt x="165028" y="59336"/>
                    <a:pt x="164198" y="59729"/>
                    <a:pt x="163320" y="59737"/>
                  </a:cubicBezTo>
                  <a:lnTo>
                    <a:pt x="128912" y="59737"/>
                  </a:lnTo>
                  <a:lnTo>
                    <a:pt x="116965" y="87335"/>
                  </a:lnTo>
                  <a:cubicBezTo>
                    <a:pt x="116567" y="88333"/>
                    <a:pt x="115644" y="89025"/>
                    <a:pt x="114575" y="89127"/>
                  </a:cubicBezTo>
                  <a:lnTo>
                    <a:pt x="92950" y="91636"/>
                  </a:lnTo>
                  <a:lnTo>
                    <a:pt x="71086" y="105256"/>
                  </a:lnTo>
                  <a:cubicBezTo>
                    <a:pt x="69783" y="106065"/>
                    <a:pt x="68079" y="105755"/>
                    <a:pt x="67144" y="104539"/>
                  </a:cubicBezTo>
                  <a:lnTo>
                    <a:pt x="59259" y="94742"/>
                  </a:lnTo>
                  <a:lnTo>
                    <a:pt x="28435" y="110274"/>
                  </a:lnTo>
                  <a:lnTo>
                    <a:pt x="23775" y="123297"/>
                  </a:lnTo>
                  <a:cubicBezTo>
                    <a:pt x="23320" y="124477"/>
                    <a:pt x="22172" y="125242"/>
                    <a:pt x="20908" y="125208"/>
                  </a:cubicBezTo>
                  <a:lnTo>
                    <a:pt x="15531" y="125208"/>
                  </a:lnTo>
                  <a:lnTo>
                    <a:pt x="14815" y="137156"/>
                  </a:lnTo>
                  <a:cubicBezTo>
                    <a:pt x="14698" y="138414"/>
                    <a:pt x="13857" y="139488"/>
                    <a:pt x="12664" y="139904"/>
                  </a:cubicBezTo>
                  <a:lnTo>
                    <a:pt x="0" y="143846"/>
                  </a:lnTo>
                  <a:lnTo>
                    <a:pt x="10753" y="167741"/>
                  </a:lnTo>
                  <a:cubicBezTo>
                    <a:pt x="10869" y="168212"/>
                    <a:pt x="10869" y="168704"/>
                    <a:pt x="10753" y="169174"/>
                  </a:cubicBezTo>
                  <a:lnTo>
                    <a:pt x="9677" y="184706"/>
                  </a:lnTo>
                  <a:lnTo>
                    <a:pt x="26762" y="194025"/>
                  </a:lnTo>
                  <a:cubicBezTo>
                    <a:pt x="27614" y="194428"/>
                    <a:pt x="28201" y="195240"/>
                    <a:pt x="28315" y="196175"/>
                  </a:cubicBezTo>
                  <a:cubicBezTo>
                    <a:pt x="28440" y="197075"/>
                    <a:pt x="28180" y="197986"/>
                    <a:pt x="27598" y="198684"/>
                  </a:cubicBezTo>
                  <a:lnTo>
                    <a:pt x="18279" y="208959"/>
                  </a:lnTo>
                  <a:lnTo>
                    <a:pt x="44563" y="228075"/>
                  </a:lnTo>
                  <a:cubicBezTo>
                    <a:pt x="45113" y="228373"/>
                    <a:pt x="45506" y="228897"/>
                    <a:pt x="45639" y="229508"/>
                  </a:cubicBezTo>
                  <a:lnTo>
                    <a:pt x="51732" y="247788"/>
                  </a:lnTo>
                  <a:lnTo>
                    <a:pt x="61648" y="235840"/>
                  </a:lnTo>
                  <a:lnTo>
                    <a:pt x="56989" y="219712"/>
                  </a:lnTo>
                  <a:cubicBezTo>
                    <a:pt x="56632" y="218240"/>
                    <a:pt x="57390" y="216726"/>
                    <a:pt x="58781" y="216128"/>
                  </a:cubicBezTo>
                  <a:lnTo>
                    <a:pt x="81600" y="207287"/>
                  </a:lnTo>
                  <a:cubicBezTo>
                    <a:pt x="82297" y="207050"/>
                    <a:pt x="83054" y="207050"/>
                    <a:pt x="83751" y="207287"/>
                  </a:cubicBezTo>
                  <a:lnTo>
                    <a:pt x="111230" y="217203"/>
                  </a:lnTo>
                  <a:lnTo>
                    <a:pt x="107407" y="195339"/>
                  </a:lnTo>
                  <a:cubicBezTo>
                    <a:pt x="107192" y="193916"/>
                    <a:pt x="107983" y="192531"/>
                    <a:pt x="109318" y="191994"/>
                  </a:cubicBezTo>
                  <a:lnTo>
                    <a:pt x="117920" y="189246"/>
                  </a:lnTo>
                  <a:lnTo>
                    <a:pt x="125925" y="173834"/>
                  </a:lnTo>
                  <a:cubicBezTo>
                    <a:pt x="126317" y="173145"/>
                    <a:pt x="126959" y="172632"/>
                    <a:pt x="127717" y="172400"/>
                  </a:cubicBezTo>
                  <a:lnTo>
                    <a:pt x="148386" y="166068"/>
                  </a:lnTo>
                  <a:cubicBezTo>
                    <a:pt x="149669" y="165711"/>
                    <a:pt x="151034" y="166247"/>
                    <a:pt x="151731" y="167382"/>
                  </a:cubicBezTo>
                  <a:lnTo>
                    <a:pt x="166426" y="190441"/>
                  </a:lnTo>
                  <a:lnTo>
                    <a:pt x="178374" y="184706"/>
                  </a:lnTo>
                  <a:cubicBezTo>
                    <a:pt x="179623" y="184171"/>
                    <a:pt x="181075" y="184509"/>
                    <a:pt x="181958" y="185542"/>
                  </a:cubicBezTo>
                  <a:lnTo>
                    <a:pt x="189126" y="194383"/>
                  </a:lnTo>
                  <a:lnTo>
                    <a:pt x="217083" y="199401"/>
                  </a:lnTo>
                  <a:lnTo>
                    <a:pt x="226880" y="181480"/>
                  </a:lnTo>
                  <a:cubicBezTo>
                    <a:pt x="227392" y="180390"/>
                    <a:pt x="228555" y="179760"/>
                    <a:pt x="229747" y="179927"/>
                  </a:cubicBezTo>
                  <a:lnTo>
                    <a:pt x="243009" y="181002"/>
                  </a:lnTo>
                  <a:lnTo>
                    <a:pt x="270129" y="169055"/>
                  </a:lnTo>
                  <a:cubicBezTo>
                    <a:pt x="271345" y="168578"/>
                    <a:pt x="272730" y="168912"/>
                    <a:pt x="273594" y="169891"/>
                  </a:cubicBezTo>
                  <a:lnTo>
                    <a:pt x="280523" y="177537"/>
                  </a:lnTo>
                  <a:lnTo>
                    <a:pt x="293546" y="175507"/>
                  </a:lnTo>
                  <a:lnTo>
                    <a:pt x="295816" y="164754"/>
                  </a:lnTo>
                  <a:cubicBezTo>
                    <a:pt x="296022" y="163985"/>
                    <a:pt x="296486" y="163310"/>
                    <a:pt x="297130" y="162842"/>
                  </a:cubicBezTo>
                  <a:cubicBezTo>
                    <a:pt x="297909" y="162603"/>
                    <a:pt x="298741" y="162603"/>
                    <a:pt x="299520" y="162842"/>
                  </a:cubicBezTo>
                  <a:lnTo>
                    <a:pt x="328194" y="170250"/>
                  </a:lnTo>
                  <a:lnTo>
                    <a:pt x="341097" y="168099"/>
                  </a:lnTo>
                  <a:cubicBezTo>
                    <a:pt x="341567" y="167983"/>
                    <a:pt x="342059" y="167983"/>
                    <a:pt x="342530" y="168099"/>
                  </a:cubicBezTo>
                  <a:lnTo>
                    <a:pt x="353044" y="171922"/>
                  </a:lnTo>
                  <a:lnTo>
                    <a:pt x="351013" y="158541"/>
                  </a:lnTo>
                  <a:lnTo>
                    <a:pt x="338349" y="145997"/>
                  </a:lnTo>
                  <a:lnTo>
                    <a:pt x="325446" y="145160"/>
                  </a:lnTo>
                  <a:cubicBezTo>
                    <a:pt x="323863" y="145096"/>
                    <a:pt x="322633" y="143760"/>
                    <a:pt x="322698" y="142178"/>
                  </a:cubicBezTo>
                  <a:cubicBezTo>
                    <a:pt x="322698" y="142177"/>
                    <a:pt x="322698" y="142175"/>
                    <a:pt x="322698" y="142173"/>
                  </a:cubicBezTo>
                  <a:lnTo>
                    <a:pt x="322698" y="127000"/>
                  </a:lnTo>
                  <a:lnTo>
                    <a:pt x="294622" y="108123"/>
                  </a:lnTo>
                  <a:cubicBezTo>
                    <a:pt x="293790" y="107561"/>
                    <a:pt x="293296" y="106619"/>
                    <a:pt x="293308" y="105614"/>
                  </a:cubicBezTo>
                  <a:lnTo>
                    <a:pt x="293307" y="95579"/>
                  </a:lnTo>
                  <a:lnTo>
                    <a:pt x="281360" y="86021"/>
                  </a:lnTo>
                  <a:lnTo>
                    <a:pt x="262602" y="87335"/>
                  </a:lnTo>
                  <a:cubicBezTo>
                    <a:pt x="261567" y="87497"/>
                    <a:pt x="260533" y="87027"/>
                    <a:pt x="259974" y="86140"/>
                  </a:cubicBezTo>
                  <a:cubicBezTo>
                    <a:pt x="259507" y="85284"/>
                    <a:pt x="259507" y="84249"/>
                    <a:pt x="259974" y="83392"/>
                  </a:cubicBezTo>
                  <a:lnTo>
                    <a:pt x="263678" y="73835"/>
                  </a:lnTo>
                  <a:lnTo>
                    <a:pt x="242770" y="72162"/>
                  </a:lnTo>
                  <a:cubicBezTo>
                    <a:pt x="241863" y="72163"/>
                    <a:pt x="241013" y="71716"/>
                    <a:pt x="240500" y="70967"/>
                  </a:cubicBezTo>
                  <a:cubicBezTo>
                    <a:pt x="240030" y="70154"/>
                    <a:pt x="240030" y="69152"/>
                    <a:pt x="240500" y="68339"/>
                  </a:cubicBezTo>
                  <a:lnTo>
                    <a:pt x="250416" y="37515"/>
                  </a:lnTo>
                  <a:lnTo>
                    <a:pt x="230584" y="113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8" name="Полилиния: фигура 2230">
              <a:extLst>
                <a:ext uri="{FF2B5EF4-FFF2-40B4-BE49-F238E27FC236}">
                  <a16:creationId xmlns:a16="http://schemas.microsoft.com/office/drawing/2014/main" id="{6581F6ED-AC38-308B-4547-37D3BAD6654E}"/>
                </a:ext>
              </a:extLst>
            </p:cNvPr>
            <p:cNvSpPr/>
            <p:nvPr/>
          </p:nvSpPr>
          <p:spPr>
            <a:xfrm>
              <a:off x="5902093" y="4585689"/>
              <a:ext cx="3823" cy="21863"/>
            </a:xfrm>
            <a:custGeom>
              <a:avLst/>
              <a:gdLst>
                <a:gd name="connsiteX0" fmla="*/ 3823 w 3823"/>
                <a:gd name="connsiteY0" fmla="*/ 21863 h 21863"/>
                <a:gd name="connsiteX1" fmla="*/ 0 w 3823"/>
                <a:gd name="connsiteY1" fmla="*/ 0 h 21863"/>
                <a:gd name="connsiteX2" fmla="*/ 3823 w 3823"/>
                <a:gd name="connsiteY2" fmla="*/ 21863 h 21863"/>
                <a:gd name="connsiteX3" fmla="*/ 3823 w 3823"/>
                <a:gd name="connsiteY3" fmla="*/ 21863 h 21863"/>
              </a:gdLst>
              <a:ahLst/>
              <a:cxnLst>
                <a:cxn ang="0">
                  <a:pos x="connsiteX0" y="connsiteY0"/>
                </a:cxn>
                <a:cxn ang="0">
                  <a:pos x="connsiteX1" y="connsiteY1"/>
                </a:cxn>
                <a:cxn ang="0">
                  <a:pos x="connsiteX2" y="connsiteY2"/>
                </a:cxn>
                <a:cxn ang="0">
                  <a:pos x="connsiteX3" y="connsiteY3"/>
                </a:cxn>
              </a:cxnLst>
              <a:rect l="l" t="t" r="r" b="b"/>
              <a:pathLst>
                <a:path w="3823" h="21863">
                  <a:moveTo>
                    <a:pt x="3823" y="21863"/>
                  </a:moveTo>
                  <a:lnTo>
                    <a:pt x="0" y="0"/>
                  </a:lnTo>
                  <a:lnTo>
                    <a:pt x="3823" y="21863"/>
                  </a:lnTo>
                  <a:lnTo>
                    <a:pt x="3823" y="2186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39" name="Полилиния: фигура 2231">
              <a:extLst>
                <a:ext uri="{FF2B5EF4-FFF2-40B4-BE49-F238E27FC236}">
                  <a16:creationId xmlns:a16="http://schemas.microsoft.com/office/drawing/2014/main" id="{F734AFC5-3271-52E9-0924-B7E142070847}"/>
                </a:ext>
              </a:extLst>
            </p:cNvPr>
            <p:cNvSpPr/>
            <p:nvPr/>
          </p:nvSpPr>
          <p:spPr>
            <a:xfrm>
              <a:off x="5878437" y="4597636"/>
              <a:ext cx="27478" cy="9916"/>
            </a:xfrm>
            <a:custGeom>
              <a:avLst/>
              <a:gdLst>
                <a:gd name="connsiteX0" fmla="*/ 0 w 27478"/>
                <a:gd name="connsiteY0" fmla="*/ 0 h 9916"/>
                <a:gd name="connsiteX1" fmla="*/ 27479 w 27478"/>
                <a:gd name="connsiteY1" fmla="*/ 9916 h 9916"/>
                <a:gd name="connsiteX2" fmla="*/ 27479 w 27478"/>
                <a:gd name="connsiteY2" fmla="*/ 9916 h 9916"/>
                <a:gd name="connsiteX3" fmla="*/ 0 w 27478"/>
                <a:gd name="connsiteY3" fmla="*/ 0 h 9916"/>
              </a:gdLst>
              <a:ahLst/>
              <a:cxnLst>
                <a:cxn ang="0">
                  <a:pos x="connsiteX0" y="connsiteY0"/>
                </a:cxn>
                <a:cxn ang="0">
                  <a:pos x="connsiteX1" y="connsiteY1"/>
                </a:cxn>
                <a:cxn ang="0">
                  <a:pos x="connsiteX2" y="connsiteY2"/>
                </a:cxn>
                <a:cxn ang="0">
                  <a:pos x="connsiteX3" y="connsiteY3"/>
                </a:cxn>
              </a:cxnLst>
              <a:rect l="l" t="t" r="r" b="b"/>
              <a:pathLst>
                <a:path w="27478" h="9916">
                  <a:moveTo>
                    <a:pt x="0" y="0"/>
                  </a:moveTo>
                  <a:lnTo>
                    <a:pt x="27479" y="9916"/>
                  </a:lnTo>
                  <a:lnTo>
                    <a:pt x="27479" y="991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0" name="Полилиния: фигура 2232">
              <a:extLst>
                <a:ext uri="{FF2B5EF4-FFF2-40B4-BE49-F238E27FC236}">
                  <a16:creationId xmlns:a16="http://schemas.microsoft.com/office/drawing/2014/main" id="{CCD4B042-886D-665E-FE74-26FC80D1A1B8}"/>
                </a:ext>
              </a:extLst>
            </p:cNvPr>
            <p:cNvSpPr/>
            <p:nvPr/>
          </p:nvSpPr>
          <p:spPr>
            <a:xfrm>
              <a:off x="5846419" y="4626190"/>
              <a:ext cx="9916" cy="12425"/>
            </a:xfrm>
            <a:custGeom>
              <a:avLst/>
              <a:gdLst>
                <a:gd name="connsiteX0" fmla="*/ 0 w 9916"/>
                <a:gd name="connsiteY0" fmla="*/ 12425 h 12425"/>
                <a:gd name="connsiteX1" fmla="*/ 9916 w 9916"/>
                <a:gd name="connsiteY1" fmla="*/ 0 h 12425"/>
                <a:gd name="connsiteX2" fmla="*/ 0 w 9916"/>
                <a:gd name="connsiteY2" fmla="*/ 12425 h 12425"/>
                <a:gd name="connsiteX3" fmla="*/ 0 w 9916"/>
                <a:gd name="connsiteY3" fmla="*/ 12425 h 12425"/>
              </a:gdLst>
              <a:ahLst/>
              <a:cxnLst>
                <a:cxn ang="0">
                  <a:pos x="connsiteX0" y="connsiteY0"/>
                </a:cxn>
                <a:cxn ang="0">
                  <a:pos x="connsiteX1" y="connsiteY1"/>
                </a:cxn>
                <a:cxn ang="0">
                  <a:pos x="connsiteX2" y="connsiteY2"/>
                </a:cxn>
                <a:cxn ang="0">
                  <a:pos x="connsiteX3" y="connsiteY3"/>
                </a:cxn>
              </a:cxnLst>
              <a:rect l="l" t="t" r="r" b="b"/>
              <a:pathLst>
                <a:path w="9916" h="12425">
                  <a:moveTo>
                    <a:pt x="0" y="12425"/>
                  </a:moveTo>
                  <a:lnTo>
                    <a:pt x="9916" y="0"/>
                  </a:lnTo>
                  <a:lnTo>
                    <a:pt x="0" y="12425"/>
                  </a:lnTo>
                  <a:lnTo>
                    <a:pt x="0" y="124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1" name="Полилиния: фигура 2233">
              <a:extLst>
                <a:ext uri="{FF2B5EF4-FFF2-40B4-BE49-F238E27FC236}">
                  <a16:creationId xmlns:a16="http://schemas.microsoft.com/office/drawing/2014/main" id="{A0B0A110-A7DD-98C3-49E0-8EDB01DF731E}"/>
                </a:ext>
              </a:extLst>
            </p:cNvPr>
            <p:cNvSpPr/>
            <p:nvPr/>
          </p:nvSpPr>
          <p:spPr>
            <a:xfrm>
              <a:off x="5905916" y="460755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2" name="Полилиния: фигура 2234">
              <a:extLst>
                <a:ext uri="{FF2B5EF4-FFF2-40B4-BE49-F238E27FC236}">
                  <a16:creationId xmlns:a16="http://schemas.microsoft.com/office/drawing/2014/main" id="{6B814C4B-8CC7-0B8A-8B40-EEC6DCA36931}"/>
                </a:ext>
              </a:extLst>
            </p:cNvPr>
            <p:cNvSpPr/>
            <p:nvPr/>
          </p:nvSpPr>
          <p:spPr>
            <a:xfrm>
              <a:off x="6061471" y="4352238"/>
              <a:ext cx="312542" cy="254836"/>
            </a:xfrm>
            <a:custGeom>
              <a:avLst/>
              <a:gdLst>
                <a:gd name="connsiteX0" fmla="*/ 3345 w 312542"/>
                <a:gd name="connsiteY0" fmla="*/ 108960 h 254836"/>
                <a:gd name="connsiteX1" fmla="*/ 0 w 312542"/>
                <a:gd name="connsiteY1" fmla="*/ 117920 h 254836"/>
                <a:gd name="connsiteX2" fmla="*/ 15293 w 312542"/>
                <a:gd name="connsiteY2" fmla="*/ 116725 h 254836"/>
                <a:gd name="connsiteX3" fmla="*/ 17324 w 312542"/>
                <a:gd name="connsiteY3" fmla="*/ 117442 h 254836"/>
                <a:gd name="connsiteX4" fmla="*/ 31780 w 312542"/>
                <a:gd name="connsiteY4" fmla="*/ 128673 h 254836"/>
                <a:gd name="connsiteX5" fmla="*/ 32974 w 312542"/>
                <a:gd name="connsiteY5" fmla="*/ 130943 h 254836"/>
                <a:gd name="connsiteX6" fmla="*/ 32974 w 312542"/>
                <a:gd name="connsiteY6" fmla="*/ 141695 h 254836"/>
                <a:gd name="connsiteX7" fmla="*/ 60931 w 312542"/>
                <a:gd name="connsiteY7" fmla="*/ 160572 h 254836"/>
                <a:gd name="connsiteX8" fmla="*/ 62365 w 312542"/>
                <a:gd name="connsiteY8" fmla="*/ 163081 h 254836"/>
                <a:gd name="connsiteX9" fmla="*/ 62365 w 312542"/>
                <a:gd name="connsiteY9" fmla="*/ 177060 h 254836"/>
                <a:gd name="connsiteX10" fmla="*/ 73476 w 312542"/>
                <a:gd name="connsiteY10" fmla="*/ 177777 h 254836"/>
                <a:gd name="connsiteX11" fmla="*/ 75388 w 312542"/>
                <a:gd name="connsiteY11" fmla="*/ 178613 h 254836"/>
                <a:gd name="connsiteX12" fmla="*/ 89605 w 312542"/>
                <a:gd name="connsiteY12" fmla="*/ 192591 h 254836"/>
                <a:gd name="connsiteX13" fmla="*/ 90441 w 312542"/>
                <a:gd name="connsiteY13" fmla="*/ 194383 h 254836"/>
                <a:gd name="connsiteX14" fmla="*/ 93070 w 312542"/>
                <a:gd name="connsiteY14" fmla="*/ 211826 h 254836"/>
                <a:gd name="connsiteX15" fmla="*/ 94026 w 312542"/>
                <a:gd name="connsiteY15" fmla="*/ 211826 h 254836"/>
                <a:gd name="connsiteX16" fmla="*/ 96415 w 312542"/>
                <a:gd name="connsiteY16" fmla="*/ 212663 h 254836"/>
                <a:gd name="connsiteX17" fmla="*/ 98326 w 312542"/>
                <a:gd name="connsiteY17" fmla="*/ 215530 h 254836"/>
                <a:gd name="connsiteX18" fmla="*/ 98326 w 312542"/>
                <a:gd name="connsiteY18" fmla="*/ 222937 h 254836"/>
                <a:gd name="connsiteX19" fmla="*/ 113739 w 312542"/>
                <a:gd name="connsiteY19" fmla="*/ 231300 h 254836"/>
                <a:gd name="connsiteX20" fmla="*/ 121624 w 312542"/>
                <a:gd name="connsiteY20" fmla="*/ 224610 h 254836"/>
                <a:gd name="connsiteX21" fmla="*/ 124850 w 312542"/>
                <a:gd name="connsiteY21" fmla="*/ 224610 h 254836"/>
                <a:gd name="connsiteX22" fmla="*/ 134049 w 312542"/>
                <a:gd name="connsiteY22" fmla="*/ 228792 h 254836"/>
                <a:gd name="connsiteX23" fmla="*/ 141576 w 312542"/>
                <a:gd name="connsiteY23" fmla="*/ 219353 h 254836"/>
                <a:gd name="connsiteX24" fmla="*/ 143726 w 312542"/>
                <a:gd name="connsiteY24" fmla="*/ 218278 h 254836"/>
                <a:gd name="connsiteX25" fmla="*/ 143727 w 312542"/>
                <a:gd name="connsiteY25" fmla="*/ 218278 h 254836"/>
                <a:gd name="connsiteX26" fmla="*/ 144802 w 312542"/>
                <a:gd name="connsiteY26" fmla="*/ 218278 h 254836"/>
                <a:gd name="connsiteX27" fmla="*/ 157585 w 312542"/>
                <a:gd name="connsiteY27" fmla="*/ 223535 h 254836"/>
                <a:gd name="connsiteX28" fmla="*/ 158899 w 312542"/>
                <a:gd name="connsiteY28" fmla="*/ 224610 h 254836"/>
                <a:gd name="connsiteX29" fmla="*/ 179927 w 312542"/>
                <a:gd name="connsiteY29" fmla="*/ 254837 h 254836"/>
                <a:gd name="connsiteX30" fmla="*/ 187931 w 312542"/>
                <a:gd name="connsiteY30" fmla="*/ 242053 h 254836"/>
                <a:gd name="connsiteX31" fmla="*/ 191635 w 312542"/>
                <a:gd name="connsiteY31" fmla="*/ 240859 h 254836"/>
                <a:gd name="connsiteX32" fmla="*/ 213618 w 312542"/>
                <a:gd name="connsiteY32" fmla="*/ 250297 h 254836"/>
                <a:gd name="connsiteX33" fmla="*/ 236438 w 312542"/>
                <a:gd name="connsiteY33" fmla="*/ 243367 h 254836"/>
                <a:gd name="connsiteX34" fmla="*/ 238947 w 312542"/>
                <a:gd name="connsiteY34" fmla="*/ 243367 h 254836"/>
                <a:gd name="connsiteX35" fmla="*/ 248266 w 312542"/>
                <a:gd name="connsiteY35" fmla="*/ 249341 h 254836"/>
                <a:gd name="connsiteX36" fmla="*/ 260213 w 312542"/>
                <a:gd name="connsiteY36" fmla="*/ 236438 h 254836"/>
                <a:gd name="connsiteX37" fmla="*/ 260213 w 312542"/>
                <a:gd name="connsiteY37" fmla="*/ 236438 h 254836"/>
                <a:gd name="connsiteX38" fmla="*/ 273594 w 312542"/>
                <a:gd name="connsiteY38" fmla="*/ 220548 h 254836"/>
                <a:gd name="connsiteX39" fmla="*/ 275864 w 312542"/>
                <a:gd name="connsiteY39" fmla="*/ 219592 h 254836"/>
                <a:gd name="connsiteX40" fmla="*/ 312542 w 312542"/>
                <a:gd name="connsiteY40" fmla="*/ 219592 h 254836"/>
                <a:gd name="connsiteX41" fmla="*/ 312542 w 312542"/>
                <a:gd name="connsiteY41" fmla="*/ 201910 h 254836"/>
                <a:gd name="connsiteX42" fmla="*/ 303104 w 312542"/>
                <a:gd name="connsiteY42" fmla="*/ 205614 h 254836"/>
                <a:gd name="connsiteX43" fmla="*/ 300237 w 312542"/>
                <a:gd name="connsiteY43" fmla="*/ 205614 h 254836"/>
                <a:gd name="connsiteX44" fmla="*/ 289245 w 312542"/>
                <a:gd name="connsiteY44" fmla="*/ 197012 h 254836"/>
                <a:gd name="connsiteX45" fmla="*/ 288050 w 312542"/>
                <a:gd name="connsiteY45" fmla="*/ 194980 h 254836"/>
                <a:gd name="connsiteX46" fmla="*/ 285302 w 312542"/>
                <a:gd name="connsiteY46" fmla="*/ 167143 h 254836"/>
                <a:gd name="connsiteX47" fmla="*/ 258302 w 312542"/>
                <a:gd name="connsiteY47" fmla="*/ 138589 h 254836"/>
                <a:gd name="connsiteX48" fmla="*/ 239664 w 312542"/>
                <a:gd name="connsiteY48" fmla="*/ 134527 h 254836"/>
                <a:gd name="connsiteX49" fmla="*/ 237394 w 312542"/>
                <a:gd name="connsiteY49" fmla="*/ 131182 h 254836"/>
                <a:gd name="connsiteX50" fmla="*/ 240381 w 312542"/>
                <a:gd name="connsiteY50" fmla="*/ 108482 h 254836"/>
                <a:gd name="connsiteX51" fmla="*/ 243367 w 312542"/>
                <a:gd name="connsiteY51" fmla="*/ 105853 h 254836"/>
                <a:gd name="connsiteX52" fmla="*/ 269054 w 312542"/>
                <a:gd name="connsiteY52" fmla="*/ 105136 h 254836"/>
                <a:gd name="connsiteX53" fmla="*/ 269054 w 312542"/>
                <a:gd name="connsiteY53" fmla="*/ 86857 h 254836"/>
                <a:gd name="connsiteX54" fmla="*/ 251253 w 312542"/>
                <a:gd name="connsiteY54" fmla="*/ 77658 h 254836"/>
                <a:gd name="connsiteX55" fmla="*/ 249699 w 312542"/>
                <a:gd name="connsiteY55" fmla="*/ 74193 h 254836"/>
                <a:gd name="connsiteX56" fmla="*/ 254120 w 312542"/>
                <a:gd name="connsiteY56" fmla="*/ 56869 h 254836"/>
                <a:gd name="connsiteX57" fmla="*/ 240739 w 312542"/>
                <a:gd name="connsiteY57" fmla="*/ 41338 h 254836"/>
                <a:gd name="connsiteX58" fmla="*/ 240022 w 312542"/>
                <a:gd name="connsiteY58" fmla="*/ 39187 h 254836"/>
                <a:gd name="connsiteX59" fmla="*/ 242173 w 312542"/>
                <a:gd name="connsiteY59" fmla="*/ 0 h 254836"/>
                <a:gd name="connsiteX60" fmla="*/ 217681 w 312542"/>
                <a:gd name="connsiteY60" fmla="*/ 6929 h 254836"/>
                <a:gd name="connsiteX61" fmla="*/ 223176 w 312542"/>
                <a:gd name="connsiteY61" fmla="*/ 33214 h 254836"/>
                <a:gd name="connsiteX62" fmla="*/ 223176 w 312542"/>
                <a:gd name="connsiteY62" fmla="*/ 35484 h 254836"/>
                <a:gd name="connsiteX63" fmla="*/ 196295 w 312542"/>
                <a:gd name="connsiteY63" fmla="*/ 73954 h 254836"/>
                <a:gd name="connsiteX64" fmla="*/ 194144 w 312542"/>
                <a:gd name="connsiteY64" fmla="*/ 75268 h 254836"/>
                <a:gd name="connsiteX65" fmla="*/ 180285 w 312542"/>
                <a:gd name="connsiteY65" fmla="*/ 76463 h 254836"/>
                <a:gd name="connsiteX66" fmla="*/ 178254 w 312542"/>
                <a:gd name="connsiteY66" fmla="*/ 76463 h 254836"/>
                <a:gd name="connsiteX67" fmla="*/ 157227 w 312542"/>
                <a:gd name="connsiteY67" fmla="*/ 60573 h 254836"/>
                <a:gd name="connsiteX68" fmla="*/ 146474 w 312542"/>
                <a:gd name="connsiteY68" fmla="*/ 64874 h 254836"/>
                <a:gd name="connsiteX69" fmla="*/ 146474 w 312542"/>
                <a:gd name="connsiteY69" fmla="*/ 74432 h 254836"/>
                <a:gd name="connsiteX70" fmla="*/ 143607 w 312542"/>
                <a:gd name="connsiteY70" fmla="*/ 77419 h 254836"/>
                <a:gd name="connsiteX71" fmla="*/ 82197 w 312542"/>
                <a:gd name="connsiteY71" fmla="*/ 81481 h 254836"/>
                <a:gd name="connsiteX72" fmla="*/ 70250 w 312542"/>
                <a:gd name="connsiteY72" fmla="*/ 89725 h 254836"/>
                <a:gd name="connsiteX73" fmla="*/ 67383 w 312542"/>
                <a:gd name="connsiteY73" fmla="*/ 89725 h 254836"/>
                <a:gd name="connsiteX74" fmla="*/ 53285 w 312542"/>
                <a:gd name="connsiteY74" fmla="*/ 83990 h 254836"/>
                <a:gd name="connsiteX75" fmla="*/ 51493 w 312542"/>
                <a:gd name="connsiteY75" fmla="*/ 82078 h 254836"/>
                <a:gd name="connsiteX76" fmla="*/ 44085 w 312542"/>
                <a:gd name="connsiteY76" fmla="*/ 57347 h 254836"/>
                <a:gd name="connsiteX77" fmla="*/ 26284 w 312542"/>
                <a:gd name="connsiteY77" fmla="*/ 59856 h 254836"/>
                <a:gd name="connsiteX78" fmla="*/ 23656 w 312542"/>
                <a:gd name="connsiteY78" fmla="*/ 71803 h 254836"/>
                <a:gd name="connsiteX79" fmla="*/ 22819 w 312542"/>
                <a:gd name="connsiteY79" fmla="*/ 73357 h 254836"/>
                <a:gd name="connsiteX80" fmla="*/ 10275 w 312542"/>
                <a:gd name="connsiteY80" fmla="*/ 85304 h 254836"/>
                <a:gd name="connsiteX81" fmla="*/ 2987 w 312542"/>
                <a:gd name="connsiteY81" fmla="*/ 109199 h 254836"/>
                <a:gd name="connsiteX82" fmla="*/ 2987 w 312542"/>
                <a:gd name="connsiteY82" fmla="*/ 109199 h 2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2542" h="254836">
                  <a:moveTo>
                    <a:pt x="3345" y="108960"/>
                  </a:moveTo>
                  <a:lnTo>
                    <a:pt x="0" y="117920"/>
                  </a:lnTo>
                  <a:lnTo>
                    <a:pt x="15293" y="116725"/>
                  </a:lnTo>
                  <a:cubicBezTo>
                    <a:pt x="16043" y="116647"/>
                    <a:pt x="16789" y="116910"/>
                    <a:pt x="17324" y="117442"/>
                  </a:cubicBezTo>
                  <a:lnTo>
                    <a:pt x="31780" y="128673"/>
                  </a:lnTo>
                  <a:cubicBezTo>
                    <a:pt x="32513" y="129199"/>
                    <a:pt x="32955" y="130040"/>
                    <a:pt x="32974" y="130943"/>
                  </a:cubicBezTo>
                  <a:lnTo>
                    <a:pt x="32974" y="141695"/>
                  </a:lnTo>
                  <a:lnTo>
                    <a:pt x="60931" y="160572"/>
                  </a:lnTo>
                  <a:cubicBezTo>
                    <a:pt x="61778" y="161136"/>
                    <a:pt x="62309" y="162066"/>
                    <a:pt x="62365" y="163081"/>
                  </a:cubicBezTo>
                  <a:lnTo>
                    <a:pt x="62365" y="177060"/>
                  </a:lnTo>
                  <a:lnTo>
                    <a:pt x="73476" y="177777"/>
                  </a:lnTo>
                  <a:cubicBezTo>
                    <a:pt x="74201" y="177779"/>
                    <a:pt x="74893" y="178082"/>
                    <a:pt x="75388" y="178613"/>
                  </a:cubicBezTo>
                  <a:lnTo>
                    <a:pt x="89605" y="192591"/>
                  </a:lnTo>
                  <a:cubicBezTo>
                    <a:pt x="90072" y="193082"/>
                    <a:pt x="90365" y="193711"/>
                    <a:pt x="90441" y="194383"/>
                  </a:cubicBezTo>
                  <a:lnTo>
                    <a:pt x="93070" y="211826"/>
                  </a:lnTo>
                  <a:lnTo>
                    <a:pt x="94026" y="211826"/>
                  </a:lnTo>
                  <a:lnTo>
                    <a:pt x="96415" y="212663"/>
                  </a:lnTo>
                  <a:cubicBezTo>
                    <a:pt x="97595" y="213117"/>
                    <a:pt x="98360" y="214266"/>
                    <a:pt x="98326" y="215530"/>
                  </a:cubicBezTo>
                  <a:lnTo>
                    <a:pt x="98326" y="222937"/>
                  </a:lnTo>
                  <a:lnTo>
                    <a:pt x="113739" y="231300"/>
                  </a:lnTo>
                  <a:lnTo>
                    <a:pt x="121624" y="224610"/>
                  </a:lnTo>
                  <a:cubicBezTo>
                    <a:pt x="122622" y="224034"/>
                    <a:pt x="123852" y="224034"/>
                    <a:pt x="124850" y="224610"/>
                  </a:cubicBezTo>
                  <a:lnTo>
                    <a:pt x="134049" y="228792"/>
                  </a:lnTo>
                  <a:lnTo>
                    <a:pt x="141576" y="219353"/>
                  </a:lnTo>
                  <a:cubicBezTo>
                    <a:pt x="142119" y="218720"/>
                    <a:pt x="142894" y="218333"/>
                    <a:pt x="143726" y="218278"/>
                  </a:cubicBezTo>
                  <a:lnTo>
                    <a:pt x="143727" y="218278"/>
                  </a:lnTo>
                  <a:lnTo>
                    <a:pt x="144802" y="218278"/>
                  </a:lnTo>
                  <a:lnTo>
                    <a:pt x="157585" y="223535"/>
                  </a:lnTo>
                  <a:cubicBezTo>
                    <a:pt x="158140" y="223720"/>
                    <a:pt x="158608" y="224103"/>
                    <a:pt x="158899" y="224610"/>
                  </a:cubicBezTo>
                  <a:lnTo>
                    <a:pt x="179927" y="254837"/>
                  </a:lnTo>
                  <a:lnTo>
                    <a:pt x="187931" y="242053"/>
                  </a:lnTo>
                  <a:cubicBezTo>
                    <a:pt x="188702" y="240795"/>
                    <a:pt x="190275" y="240288"/>
                    <a:pt x="191635" y="240859"/>
                  </a:cubicBezTo>
                  <a:lnTo>
                    <a:pt x="213618" y="250297"/>
                  </a:lnTo>
                  <a:lnTo>
                    <a:pt x="236438" y="243367"/>
                  </a:lnTo>
                  <a:cubicBezTo>
                    <a:pt x="237237" y="243014"/>
                    <a:pt x="238148" y="243014"/>
                    <a:pt x="238947" y="243367"/>
                  </a:cubicBezTo>
                  <a:lnTo>
                    <a:pt x="248266" y="249341"/>
                  </a:lnTo>
                  <a:lnTo>
                    <a:pt x="260213" y="236438"/>
                  </a:lnTo>
                  <a:lnTo>
                    <a:pt x="260213" y="236438"/>
                  </a:lnTo>
                  <a:lnTo>
                    <a:pt x="273594" y="220548"/>
                  </a:lnTo>
                  <a:cubicBezTo>
                    <a:pt x="274195" y="219942"/>
                    <a:pt x="275011" y="219598"/>
                    <a:pt x="275864" y="219592"/>
                  </a:cubicBezTo>
                  <a:lnTo>
                    <a:pt x="312542" y="219592"/>
                  </a:lnTo>
                  <a:lnTo>
                    <a:pt x="312542" y="201910"/>
                  </a:lnTo>
                  <a:lnTo>
                    <a:pt x="303104" y="205614"/>
                  </a:lnTo>
                  <a:cubicBezTo>
                    <a:pt x="302217" y="206126"/>
                    <a:pt x="301124" y="206126"/>
                    <a:pt x="300237" y="205614"/>
                  </a:cubicBezTo>
                  <a:lnTo>
                    <a:pt x="289245" y="197012"/>
                  </a:lnTo>
                  <a:cubicBezTo>
                    <a:pt x="288562" y="196548"/>
                    <a:pt x="288123" y="195803"/>
                    <a:pt x="288050" y="194980"/>
                  </a:cubicBezTo>
                  <a:lnTo>
                    <a:pt x="285302" y="167143"/>
                  </a:lnTo>
                  <a:lnTo>
                    <a:pt x="258302" y="138589"/>
                  </a:lnTo>
                  <a:lnTo>
                    <a:pt x="239664" y="134527"/>
                  </a:lnTo>
                  <a:cubicBezTo>
                    <a:pt x="238153" y="134171"/>
                    <a:pt x="237166" y="132718"/>
                    <a:pt x="237394" y="131182"/>
                  </a:cubicBezTo>
                  <a:lnTo>
                    <a:pt x="240381" y="108482"/>
                  </a:lnTo>
                  <a:cubicBezTo>
                    <a:pt x="240653" y="107023"/>
                    <a:pt x="241886" y="105938"/>
                    <a:pt x="243367" y="105853"/>
                  </a:cubicBezTo>
                  <a:lnTo>
                    <a:pt x="269054" y="105136"/>
                  </a:lnTo>
                  <a:lnTo>
                    <a:pt x="269054" y="86857"/>
                  </a:lnTo>
                  <a:lnTo>
                    <a:pt x="251253" y="77658"/>
                  </a:lnTo>
                  <a:cubicBezTo>
                    <a:pt x="249935" y="77060"/>
                    <a:pt x="249269" y="75574"/>
                    <a:pt x="249699" y="74193"/>
                  </a:cubicBezTo>
                  <a:lnTo>
                    <a:pt x="254120" y="56869"/>
                  </a:lnTo>
                  <a:lnTo>
                    <a:pt x="240739" y="41338"/>
                  </a:lnTo>
                  <a:cubicBezTo>
                    <a:pt x="240257" y="40726"/>
                    <a:pt x="240004" y="39966"/>
                    <a:pt x="240022" y="39187"/>
                  </a:cubicBezTo>
                  <a:lnTo>
                    <a:pt x="242173" y="0"/>
                  </a:lnTo>
                  <a:lnTo>
                    <a:pt x="217681" y="6929"/>
                  </a:lnTo>
                  <a:lnTo>
                    <a:pt x="223176" y="33214"/>
                  </a:lnTo>
                  <a:cubicBezTo>
                    <a:pt x="223538" y="33927"/>
                    <a:pt x="223538" y="34770"/>
                    <a:pt x="223176" y="35484"/>
                  </a:cubicBezTo>
                  <a:lnTo>
                    <a:pt x="196295" y="73954"/>
                  </a:lnTo>
                  <a:cubicBezTo>
                    <a:pt x="195786" y="74666"/>
                    <a:pt x="195010" y="75140"/>
                    <a:pt x="194144" y="75268"/>
                  </a:cubicBezTo>
                  <a:lnTo>
                    <a:pt x="180285" y="76463"/>
                  </a:lnTo>
                  <a:cubicBezTo>
                    <a:pt x="179628" y="76690"/>
                    <a:pt x="178912" y="76690"/>
                    <a:pt x="178254" y="76463"/>
                  </a:cubicBezTo>
                  <a:lnTo>
                    <a:pt x="157227" y="60573"/>
                  </a:lnTo>
                  <a:lnTo>
                    <a:pt x="146474" y="64874"/>
                  </a:lnTo>
                  <a:lnTo>
                    <a:pt x="146474" y="74432"/>
                  </a:lnTo>
                  <a:cubicBezTo>
                    <a:pt x="146476" y="76036"/>
                    <a:pt x="145210" y="77354"/>
                    <a:pt x="143607" y="77419"/>
                  </a:cubicBezTo>
                  <a:lnTo>
                    <a:pt x="82197" y="81481"/>
                  </a:lnTo>
                  <a:lnTo>
                    <a:pt x="70250" y="89725"/>
                  </a:lnTo>
                  <a:cubicBezTo>
                    <a:pt x="69351" y="90192"/>
                    <a:pt x="68281" y="90192"/>
                    <a:pt x="67383" y="89725"/>
                  </a:cubicBezTo>
                  <a:lnTo>
                    <a:pt x="53285" y="83990"/>
                  </a:lnTo>
                  <a:cubicBezTo>
                    <a:pt x="52435" y="83648"/>
                    <a:pt x="51779" y="82949"/>
                    <a:pt x="51493" y="82078"/>
                  </a:cubicBezTo>
                  <a:lnTo>
                    <a:pt x="44085" y="57347"/>
                  </a:lnTo>
                  <a:lnTo>
                    <a:pt x="26284" y="59856"/>
                  </a:lnTo>
                  <a:lnTo>
                    <a:pt x="23656" y="71803"/>
                  </a:lnTo>
                  <a:cubicBezTo>
                    <a:pt x="23574" y="72405"/>
                    <a:pt x="23277" y="72957"/>
                    <a:pt x="22819" y="73357"/>
                  </a:cubicBezTo>
                  <a:lnTo>
                    <a:pt x="10275" y="85304"/>
                  </a:lnTo>
                  <a:lnTo>
                    <a:pt x="2987" y="109199"/>
                  </a:lnTo>
                  <a:lnTo>
                    <a:pt x="2987" y="1091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3" name="Полилиния: фигура 2235">
              <a:extLst>
                <a:ext uri="{FF2B5EF4-FFF2-40B4-BE49-F238E27FC236}">
                  <a16:creationId xmlns:a16="http://schemas.microsoft.com/office/drawing/2014/main" id="{8FCBE67D-B52F-7EBA-A0BE-BB5E9FFE8778}"/>
                </a:ext>
              </a:extLst>
            </p:cNvPr>
            <p:cNvSpPr/>
            <p:nvPr/>
          </p:nvSpPr>
          <p:spPr>
            <a:xfrm>
              <a:off x="6241636" y="4594291"/>
              <a:ext cx="8004" cy="12783"/>
            </a:xfrm>
            <a:custGeom>
              <a:avLst/>
              <a:gdLst>
                <a:gd name="connsiteX0" fmla="*/ 0 w 8004"/>
                <a:gd name="connsiteY0" fmla="*/ 12783 h 12783"/>
                <a:gd name="connsiteX1" fmla="*/ 0 w 8004"/>
                <a:gd name="connsiteY1" fmla="*/ 12783 h 12783"/>
                <a:gd name="connsiteX2" fmla="*/ 8005 w 8004"/>
                <a:gd name="connsiteY2" fmla="*/ 0 h 12783"/>
                <a:gd name="connsiteX3" fmla="*/ 0 w 8004"/>
                <a:gd name="connsiteY3" fmla="*/ 12783 h 12783"/>
              </a:gdLst>
              <a:ahLst/>
              <a:cxnLst>
                <a:cxn ang="0">
                  <a:pos x="connsiteX0" y="connsiteY0"/>
                </a:cxn>
                <a:cxn ang="0">
                  <a:pos x="connsiteX1" y="connsiteY1"/>
                </a:cxn>
                <a:cxn ang="0">
                  <a:pos x="connsiteX2" y="connsiteY2"/>
                </a:cxn>
                <a:cxn ang="0">
                  <a:pos x="connsiteX3" y="connsiteY3"/>
                </a:cxn>
              </a:cxnLst>
              <a:rect l="l" t="t" r="r" b="b"/>
              <a:pathLst>
                <a:path w="8004" h="12783">
                  <a:moveTo>
                    <a:pt x="0" y="12783"/>
                  </a:moveTo>
                  <a:lnTo>
                    <a:pt x="0" y="12783"/>
                  </a:lnTo>
                  <a:lnTo>
                    <a:pt x="8005" y="0"/>
                  </a:lnTo>
                  <a:lnTo>
                    <a:pt x="0" y="127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4" name="Полилиния: фигура 2236">
              <a:extLst>
                <a:ext uri="{FF2B5EF4-FFF2-40B4-BE49-F238E27FC236}">
                  <a16:creationId xmlns:a16="http://schemas.microsoft.com/office/drawing/2014/main" id="{7800669E-5910-BD5E-DFFD-426A44745135}"/>
                </a:ext>
              </a:extLst>
            </p:cNvPr>
            <p:cNvSpPr/>
            <p:nvPr/>
          </p:nvSpPr>
          <p:spPr>
            <a:xfrm>
              <a:off x="6322401" y="4573144"/>
              <a:ext cx="13380" cy="15890"/>
            </a:xfrm>
            <a:custGeom>
              <a:avLst/>
              <a:gdLst>
                <a:gd name="connsiteX0" fmla="*/ 0 w 13380"/>
                <a:gd name="connsiteY0" fmla="*/ 15890 h 15890"/>
                <a:gd name="connsiteX1" fmla="*/ 0 w 13380"/>
                <a:gd name="connsiteY1" fmla="*/ 15890 h 15890"/>
                <a:gd name="connsiteX2" fmla="*/ 13381 w 13380"/>
                <a:gd name="connsiteY2" fmla="*/ 0 h 15890"/>
                <a:gd name="connsiteX3" fmla="*/ 0 w 13380"/>
                <a:gd name="connsiteY3" fmla="*/ 15890 h 15890"/>
                <a:gd name="connsiteX4" fmla="*/ 0 w 13380"/>
                <a:gd name="connsiteY4" fmla="*/ 15890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0" h="15890">
                  <a:moveTo>
                    <a:pt x="0" y="15890"/>
                  </a:moveTo>
                  <a:lnTo>
                    <a:pt x="0" y="15890"/>
                  </a:lnTo>
                  <a:lnTo>
                    <a:pt x="13381" y="0"/>
                  </a:lnTo>
                  <a:lnTo>
                    <a:pt x="0" y="15890"/>
                  </a:lnTo>
                  <a:lnTo>
                    <a:pt x="0"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5" name="Полилиния: фигура 2237">
              <a:extLst>
                <a:ext uri="{FF2B5EF4-FFF2-40B4-BE49-F238E27FC236}">
                  <a16:creationId xmlns:a16="http://schemas.microsoft.com/office/drawing/2014/main" id="{765A16BF-80D0-D705-0119-94C2DBF34777}"/>
                </a:ext>
              </a:extLst>
            </p:cNvPr>
            <p:cNvSpPr/>
            <p:nvPr/>
          </p:nvSpPr>
          <p:spPr>
            <a:xfrm>
              <a:off x="6202808" y="4570397"/>
              <a:ext cx="2150" cy="1075"/>
            </a:xfrm>
            <a:custGeom>
              <a:avLst/>
              <a:gdLst>
                <a:gd name="connsiteX0" fmla="*/ 0 w 2150"/>
                <a:gd name="connsiteY0" fmla="*/ 1075 h 1075"/>
                <a:gd name="connsiteX1" fmla="*/ 2150 w 2150"/>
                <a:gd name="connsiteY1" fmla="*/ 0 h 1075"/>
                <a:gd name="connsiteX2" fmla="*/ 0 w 2150"/>
                <a:gd name="connsiteY2" fmla="*/ 1075 h 1075"/>
              </a:gdLst>
              <a:ahLst/>
              <a:cxnLst>
                <a:cxn ang="0">
                  <a:pos x="connsiteX0" y="connsiteY0"/>
                </a:cxn>
                <a:cxn ang="0">
                  <a:pos x="connsiteX1" y="connsiteY1"/>
                </a:cxn>
                <a:cxn ang="0">
                  <a:pos x="connsiteX2" y="connsiteY2"/>
                </a:cxn>
              </a:cxnLst>
              <a:rect l="l" t="t" r="r" b="b"/>
              <a:pathLst>
                <a:path w="2150" h="1075">
                  <a:moveTo>
                    <a:pt x="0" y="1075"/>
                  </a:moveTo>
                  <a:cubicBezTo>
                    <a:pt x="543" y="443"/>
                    <a:pt x="1318" y="55"/>
                    <a:pt x="2150" y="0"/>
                  </a:cubicBezTo>
                  <a:cubicBezTo>
                    <a:pt x="1318" y="55"/>
                    <a:pt x="543" y="443"/>
                    <a:pt x="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6" name="Полилиния: фигура 2238">
              <a:extLst>
                <a:ext uri="{FF2B5EF4-FFF2-40B4-BE49-F238E27FC236}">
                  <a16:creationId xmlns:a16="http://schemas.microsoft.com/office/drawing/2014/main" id="{52B79306-EFE9-A3FE-0F23-3D5D556B1C0E}"/>
                </a:ext>
              </a:extLst>
            </p:cNvPr>
            <p:cNvSpPr/>
            <p:nvPr/>
          </p:nvSpPr>
          <p:spPr>
            <a:xfrm>
              <a:off x="6154540" y="4564064"/>
              <a:ext cx="955" cy="358"/>
            </a:xfrm>
            <a:custGeom>
              <a:avLst/>
              <a:gdLst>
                <a:gd name="connsiteX0" fmla="*/ 0 w 955"/>
                <a:gd name="connsiteY0" fmla="*/ 0 h 358"/>
                <a:gd name="connsiteX1" fmla="*/ 956 w 955"/>
                <a:gd name="connsiteY1" fmla="*/ 359 h 358"/>
                <a:gd name="connsiteX2" fmla="*/ 0 w 955"/>
                <a:gd name="connsiteY2" fmla="*/ 0 h 358"/>
                <a:gd name="connsiteX3" fmla="*/ 0 w 955"/>
                <a:gd name="connsiteY3" fmla="*/ 0 h 358"/>
              </a:gdLst>
              <a:ahLst/>
              <a:cxnLst>
                <a:cxn ang="0">
                  <a:pos x="connsiteX0" y="connsiteY0"/>
                </a:cxn>
                <a:cxn ang="0">
                  <a:pos x="connsiteX1" y="connsiteY1"/>
                </a:cxn>
                <a:cxn ang="0">
                  <a:pos x="connsiteX2" y="connsiteY2"/>
                </a:cxn>
                <a:cxn ang="0">
                  <a:pos x="connsiteX3" y="connsiteY3"/>
                </a:cxn>
              </a:cxnLst>
              <a:rect l="l" t="t" r="r" b="b"/>
              <a:pathLst>
                <a:path w="955" h="358">
                  <a:moveTo>
                    <a:pt x="0" y="0"/>
                  </a:moveTo>
                  <a:lnTo>
                    <a:pt x="956" y="35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7" name="Полилиния: фигура 2239">
              <a:extLst>
                <a:ext uri="{FF2B5EF4-FFF2-40B4-BE49-F238E27FC236}">
                  <a16:creationId xmlns:a16="http://schemas.microsoft.com/office/drawing/2014/main" id="{9E2CE48A-0895-1343-84C2-E29BF41173F4}"/>
                </a:ext>
              </a:extLst>
            </p:cNvPr>
            <p:cNvSpPr/>
            <p:nvPr/>
          </p:nvSpPr>
          <p:spPr>
            <a:xfrm>
              <a:off x="6220609" y="4576848"/>
              <a:ext cx="21027" cy="30226"/>
            </a:xfrm>
            <a:custGeom>
              <a:avLst/>
              <a:gdLst>
                <a:gd name="connsiteX0" fmla="*/ 0 w 21027"/>
                <a:gd name="connsiteY0" fmla="*/ 0 h 30226"/>
                <a:gd name="connsiteX1" fmla="*/ 21027 w 21027"/>
                <a:gd name="connsiteY1" fmla="*/ 30227 h 30226"/>
                <a:gd name="connsiteX2" fmla="*/ 21027 w 21027"/>
                <a:gd name="connsiteY2" fmla="*/ 30227 h 30226"/>
                <a:gd name="connsiteX3" fmla="*/ 0 w 21027"/>
                <a:gd name="connsiteY3" fmla="*/ 0 h 30226"/>
              </a:gdLst>
              <a:ahLst/>
              <a:cxnLst>
                <a:cxn ang="0">
                  <a:pos x="connsiteX0" y="connsiteY0"/>
                </a:cxn>
                <a:cxn ang="0">
                  <a:pos x="connsiteX1" y="connsiteY1"/>
                </a:cxn>
                <a:cxn ang="0">
                  <a:pos x="connsiteX2" y="connsiteY2"/>
                </a:cxn>
                <a:cxn ang="0">
                  <a:pos x="connsiteX3" y="connsiteY3"/>
                </a:cxn>
              </a:cxnLst>
              <a:rect l="l" t="t" r="r" b="b"/>
              <a:pathLst>
                <a:path w="21027" h="30226">
                  <a:moveTo>
                    <a:pt x="0" y="0"/>
                  </a:moveTo>
                  <a:lnTo>
                    <a:pt x="21027" y="30227"/>
                  </a:lnTo>
                  <a:lnTo>
                    <a:pt x="21027" y="30227"/>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8" name="Полилиния: фигура 2240">
              <a:extLst>
                <a:ext uri="{FF2B5EF4-FFF2-40B4-BE49-F238E27FC236}">
                  <a16:creationId xmlns:a16="http://schemas.microsoft.com/office/drawing/2014/main" id="{2493E8F8-B324-63E1-8FE4-48138D889713}"/>
                </a:ext>
              </a:extLst>
            </p:cNvPr>
            <p:cNvSpPr/>
            <p:nvPr/>
          </p:nvSpPr>
          <p:spPr>
            <a:xfrm>
              <a:off x="6241636" y="460707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49" name="Полилиния: фигура 2241">
              <a:extLst>
                <a:ext uri="{FF2B5EF4-FFF2-40B4-BE49-F238E27FC236}">
                  <a16:creationId xmlns:a16="http://schemas.microsoft.com/office/drawing/2014/main" id="{258A156C-E003-B62F-83CD-0EB4C9066142}"/>
                </a:ext>
              </a:extLst>
            </p:cNvPr>
            <p:cNvSpPr/>
            <p:nvPr/>
          </p:nvSpPr>
          <p:spPr>
            <a:xfrm>
              <a:off x="6061471" y="4461198"/>
              <a:ext cx="3345" cy="8960"/>
            </a:xfrm>
            <a:custGeom>
              <a:avLst/>
              <a:gdLst>
                <a:gd name="connsiteX0" fmla="*/ 3345 w 3345"/>
                <a:gd name="connsiteY0" fmla="*/ 0 h 8960"/>
                <a:gd name="connsiteX1" fmla="*/ 0 w 3345"/>
                <a:gd name="connsiteY1" fmla="*/ 8961 h 8960"/>
                <a:gd name="connsiteX2" fmla="*/ 0 w 3345"/>
                <a:gd name="connsiteY2" fmla="*/ 8961 h 8960"/>
                <a:gd name="connsiteX3" fmla="*/ 3345 w 3345"/>
                <a:gd name="connsiteY3" fmla="*/ 0 h 8960"/>
                <a:gd name="connsiteX4" fmla="*/ 3345 w 3345"/>
                <a:gd name="connsiteY4" fmla="*/ 0 h 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 h="8960">
                  <a:moveTo>
                    <a:pt x="3345" y="0"/>
                  </a:moveTo>
                  <a:lnTo>
                    <a:pt x="0" y="8961"/>
                  </a:lnTo>
                  <a:lnTo>
                    <a:pt x="0" y="8961"/>
                  </a:lnTo>
                  <a:lnTo>
                    <a:pt x="3345" y="0"/>
                  </a:lnTo>
                  <a:lnTo>
                    <a:pt x="334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0" name="Полилиния: фигура 2242">
              <a:extLst>
                <a:ext uri="{FF2B5EF4-FFF2-40B4-BE49-F238E27FC236}">
                  <a16:creationId xmlns:a16="http://schemas.microsoft.com/office/drawing/2014/main" id="{4AA9DF6A-9B3F-646B-1A1D-0311B5F8D36F}"/>
                </a:ext>
              </a:extLst>
            </p:cNvPr>
            <p:cNvSpPr/>
            <p:nvPr/>
          </p:nvSpPr>
          <p:spPr>
            <a:xfrm>
              <a:off x="6074971" y="3753078"/>
              <a:ext cx="331777" cy="303821"/>
            </a:xfrm>
            <a:custGeom>
              <a:avLst/>
              <a:gdLst>
                <a:gd name="connsiteX0" fmla="*/ 223415 w 331777"/>
                <a:gd name="connsiteY0" fmla="*/ 15173 h 303821"/>
                <a:gd name="connsiteX1" fmla="*/ 172878 w 331777"/>
                <a:gd name="connsiteY1" fmla="*/ 597 h 303821"/>
                <a:gd name="connsiteX2" fmla="*/ 153643 w 331777"/>
                <a:gd name="connsiteY2" fmla="*/ 12545 h 303821"/>
                <a:gd name="connsiteX3" fmla="*/ 151851 w 331777"/>
                <a:gd name="connsiteY3" fmla="*/ 12545 h 303821"/>
                <a:gd name="connsiteX4" fmla="*/ 144205 w 331777"/>
                <a:gd name="connsiteY4" fmla="*/ 12545 h 303821"/>
                <a:gd name="connsiteX5" fmla="*/ 121863 w 331777"/>
                <a:gd name="connsiteY5" fmla="*/ 26404 h 303821"/>
                <a:gd name="connsiteX6" fmla="*/ 119115 w 331777"/>
                <a:gd name="connsiteY6" fmla="*/ 26404 h 303821"/>
                <a:gd name="connsiteX7" fmla="*/ 84707 w 331777"/>
                <a:gd name="connsiteY7" fmla="*/ 11947 h 303821"/>
                <a:gd name="connsiteX8" fmla="*/ 33214 w 331777"/>
                <a:gd name="connsiteY8" fmla="*/ 0 h 303821"/>
                <a:gd name="connsiteX9" fmla="*/ 18160 w 331777"/>
                <a:gd name="connsiteY9" fmla="*/ 3584 h 303821"/>
                <a:gd name="connsiteX10" fmla="*/ 3584 w 331777"/>
                <a:gd name="connsiteY10" fmla="*/ 15532 h 303821"/>
                <a:gd name="connsiteX11" fmla="*/ 15532 w 331777"/>
                <a:gd name="connsiteY11" fmla="*/ 33811 h 303821"/>
                <a:gd name="connsiteX12" fmla="*/ 15532 w 331777"/>
                <a:gd name="connsiteY12" fmla="*/ 37395 h 303821"/>
                <a:gd name="connsiteX13" fmla="*/ 0 w 331777"/>
                <a:gd name="connsiteY13" fmla="*/ 55675 h 303821"/>
                <a:gd name="connsiteX14" fmla="*/ 9200 w 331777"/>
                <a:gd name="connsiteY14" fmla="*/ 80764 h 303821"/>
                <a:gd name="connsiteX15" fmla="*/ 9200 w 331777"/>
                <a:gd name="connsiteY15" fmla="*/ 81839 h 303821"/>
                <a:gd name="connsiteX16" fmla="*/ 9200 w 331777"/>
                <a:gd name="connsiteY16" fmla="*/ 303821 h 303821"/>
                <a:gd name="connsiteX17" fmla="*/ 331778 w 331777"/>
                <a:gd name="connsiteY17" fmla="*/ 303821 h 303821"/>
                <a:gd name="connsiteX18" fmla="*/ 330225 w 331777"/>
                <a:gd name="connsiteY18" fmla="*/ 299400 h 303821"/>
                <a:gd name="connsiteX19" fmla="*/ 291396 w 331777"/>
                <a:gd name="connsiteY19" fmla="*/ 259616 h 303821"/>
                <a:gd name="connsiteX20" fmla="*/ 290560 w 331777"/>
                <a:gd name="connsiteY20" fmla="*/ 257346 h 303821"/>
                <a:gd name="connsiteX21" fmla="*/ 291874 w 331777"/>
                <a:gd name="connsiteY21" fmla="*/ 230345 h 303821"/>
                <a:gd name="connsiteX22" fmla="*/ 276820 w 331777"/>
                <a:gd name="connsiteY22" fmla="*/ 215769 h 303821"/>
                <a:gd name="connsiteX23" fmla="*/ 275984 w 331777"/>
                <a:gd name="connsiteY23" fmla="*/ 214694 h 303821"/>
                <a:gd name="connsiteX24" fmla="*/ 240142 w 331777"/>
                <a:gd name="connsiteY24" fmla="*/ 119115 h 303821"/>
                <a:gd name="connsiteX25" fmla="*/ 210154 w 331777"/>
                <a:gd name="connsiteY25" fmla="*/ 95220 h 303821"/>
                <a:gd name="connsiteX26" fmla="*/ 209079 w 331777"/>
                <a:gd name="connsiteY26" fmla="*/ 93070 h 303821"/>
                <a:gd name="connsiteX27" fmla="*/ 205614 w 331777"/>
                <a:gd name="connsiteY27" fmla="*/ 38112 h 303821"/>
                <a:gd name="connsiteX28" fmla="*/ 207764 w 331777"/>
                <a:gd name="connsiteY28" fmla="*/ 35006 h 303821"/>
                <a:gd name="connsiteX29" fmla="*/ 211229 w 331777"/>
                <a:gd name="connsiteY29" fmla="*/ 36559 h 303821"/>
                <a:gd name="connsiteX30" fmla="*/ 234049 w 331777"/>
                <a:gd name="connsiteY30" fmla="*/ 82795 h 303821"/>
                <a:gd name="connsiteX31" fmla="*/ 254120 w 331777"/>
                <a:gd name="connsiteY31" fmla="*/ 96176 h 303821"/>
                <a:gd name="connsiteX32" fmla="*/ 270010 w 331777"/>
                <a:gd name="connsiteY32" fmla="*/ 69414 h 303821"/>
                <a:gd name="connsiteX33" fmla="*/ 253881 w 331777"/>
                <a:gd name="connsiteY33" fmla="*/ 9677 h 303821"/>
                <a:gd name="connsiteX34" fmla="*/ 225447 w 331777"/>
                <a:gd name="connsiteY34" fmla="*/ 14695 h 3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1777" h="303821">
                  <a:moveTo>
                    <a:pt x="223415" y="15173"/>
                  </a:moveTo>
                  <a:lnTo>
                    <a:pt x="172878" y="597"/>
                  </a:lnTo>
                  <a:lnTo>
                    <a:pt x="153643" y="12545"/>
                  </a:lnTo>
                  <a:cubicBezTo>
                    <a:pt x="153057" y="12708"/>
                    <a:pt x="152437" y="12708"/>
                    <a:pt x="151851" y="12545"/>
                  </a:cubicBezTo>
                  <a:lnTo>
                    <a:pt x="144205" y="12545"/>
                  </a:lnTo>
                  <a:lnTo>
                    <a:pt x="121863" y="26404"/>
                  </a:lnTo>
                  <a:cubicBezTo>
                    <a:pt x="120997" y="26831"/>
                    <a:pt x="119981" y="26831"/>
                    <a:pt x="119115" y="26404"/>
                  </a:cubicBezTo>
                  <a:lnTo>
                    <a:pt x="84707" y="11947"/>
                  </a:lnTo>
                  <a:lnTo>
                    <a:pt x="33214" y="0"/>
                  </a:lnTo>
                  <a:lnTo>
                    <a:pt x="18160" y="3584"/>
                  </a:lnTo>
                  <a:lnTo>
                    <a:pt x="3584" y="15532"/>
                  </a:lnTo>
                  <a:lnTo>
                    <a:pt x="15532" y="33811"/>
                  </a:lnTo>
                  <a:cubicBezTo>
                    <a:pt x="16328" y="34873"/>
                    <a:pt x="16328" y="36333"/>
                    <a:pt x="15532" y="37395"/>
                  </a:cubicBezTo>
                  <a:lnTo>
                    <a:pt x="0" y="55675"/>
                  </a:lnTo>
                  <a:lnTo>
                    <a:pt x="9200" y="80764"/>
                  </a:lnTo>
                  <a:cubicBezTo>
                    <a:pt x="9258" y="81120"/>
                    <a:pt x="9258" y="81483"/>
                    <a:pt x="9200" y="81839"/>
                  </a:cubicBezTo>
                  <a:lnTo>
                    <a:pt x="9200" y="303821"/>
                  </a:lnTo>
                  <a:lnTo>
                    <a:pt x="331778" y="303821"/>
                  </a:lnTo>
                  <a:lnTo>
                    <a:pt x="330225" y="299400"/>
                  </a:lnTo>
                  <a:lnTo>
                    <a:pt x="291396" y="259616"/>
                  </a:lnTo>
                  <a:cubicBezTo>
                    <a:pt x="290781" y="259029"/>
                    <a:pt x="290472" y="258191"/>
                    <a:pt x="290560" y="257346"/>
                  </a:cubicBezTo>
                  <a:lnTo>
                    <a:pt x="291874" y="230345"/>
                  </a:lnTo>
                  <a:lnTo>
                    <a:pt x="276820" y="215769"/>
                  </a:lnTo>
                  <a:cubicBezTo>
                    <a:pt x="276452" y="215490"/>
                    <a:pt x="276163" y="215119"/>
                    <a:pt x="275984" y="214694"/>
                  </a:cubicBezTo>
                  <a:lnTo>
                    <a:pt x="240142" y="119115"/>
                  </a:lnTo>
                  <a:lnTo>
                    <a:pt x="210154" y="95220"/>
                  </a:lnTo>
                  <a:cubicBezTo>
                    <a:pt x="209498" y="94696"/>
                    <a:pt x="209105" y="93910"/>
                    <a:pt x="209079" y="93070"/>
                  </a:cubicBezTo>
                  <a:lnTo>
                    <a:pt x="205614" y="38112"/>
                  </a:lnTo>
                  <a:cubicBezTo>
                    <a:pt x="205502" y="36697"/>
                    <a:pt x="206401" y="35399"/>
                    <a:pt x="207764" y="35006"/>
                  </a:cubicBezTo>
                  <a:cubicBezTo>
                    <a:pt x="209130" y="34754"/>
                    <a:pt x="210509" y="35372"/>
                    <a:pt x="211229" y="36559"/>
                  </a:cubicBezTo>
                  <a:lnTo>
                    <a:pt x="234049" y="82795"/>
                  </a:lnTo>
                  <a:lnTo>
                    <a:pt x="254120" y="96176"/>
                  </a:lnTo>
                  <a:lnTo>
                    <a:pt x="270010" y="69414"/>
                  </a:lnTo>
                  <a:lnTo>
                    <a:pt x="253881" y="9677"/>
                  </a:lnTo>
                  <a:lnTo>
                    <a:pt x="225447" y="146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1" name="Полилиния: фигура 2243">
              <a:extLst>
                <a:ext uri="{FF2B5EF4-FFF2-40B4-BE49-F238E27FC236}">
                  <a16:creationId xmlns:a16="http://schemas.microsoft.com/office/drawing/2014/main" id="{9FAB7462-A97A-AEC1-CF93-9A2BFADB8AC2}"/>
                </a:ext>
              </a:extLst>
            </p:cNvPr>
            <p:cNvSpPr/>
            <p:nvPr/>
          </p:nvSpPr>
          <p:spPr>
            <a:xfrm>
              <a:off x="6328374" y="3763234"/>
              <a:ext cx="16128" cy="59617"/>
            </a:xfrm>
            <a:custGeom>
              <a:avLst/>
              <a:gdLst>
                <a:gd name="connsiteX0" fmla="*/ 16129 w 16128"/>
                <a:gd name="connsiteY0" fmla="*/ 59617 h 59617"/>
                <a:gd name="connsiteX1" fmla="*/ 0 w 16128"/>
                <a:gd name="connsiteY1" fmla="*/ 0 h 59617"/>
                <a:gd name="connsiteX2" fmla="*/ 0 w 16128"/>
                <a:gd name="connsiteY2" fmla="*/ 0 h 59617"/>
                <a:gd name="connsiteX3" fmla="*/ 16129 w 16128"/>
                <a:gd name="connsiteY3" fmla="*/ 59617 h 59617"/>
                <a:gd name="connsiteX4" fmla="*/ 16129 w 16128"/>
                <a:gd name="connsiteY4" fmla="*/ 59617 h 5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8" h="59617">
                  <a:moveTo>
                    <a:pt x="16129" y="59617"/>
                  </a:moveTo>
                  <a:lnTo>
                    <a:pt x="0" y="0"/>
                  </a:lnTo>
                  <a:lnTo>
                    <a:pt x="0" y="0"/>
                  </a:lnTo>
                  <a:lnTo>
                    <a:pt x="16129" y="59617"/>
                  </a:lnTo>
                  <a:lnTo>
                    <a:pt x="16129" y="596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2" name="Полилиния: фигура 2244">
              <a:extLst>
                <a:ext uri="{FF2B5EF4-FFF2-40B4-BE49-F238E27FC236}">
                  <a16:creationId xmlns:a16="http://schemas.microsoft.com/office/drawing/2014/main" id="{1B175888-CE91-23F3-0964-BD1BBEB3D0CB}"/>
                </a:ext>
              </a:extLst>
            </p:cNvPr>
            <p:cNvSpPr/>
            <p:nvPr/>
          </p:nvSpPr>
          <p:spPr>
            <a:xfrm>
              <a:off x="5995880" y="4062754"/>
              <a:ext cx="454477" cy="394262"/>
            </a:xfrm>
            <a:custGeom>
              <a:avLst/>
              <a:gdLst>
                <a:gd name="connsiteX0" fmla="*/ 85423 w 454477"/>
                <a:gd name="connsiteY0" fmla="*/ 60573 h 394262"/>
                <a:gd name="connsiteX1" fmla="*/ 62843 w 454477"/>
                <a:gd name="connsiteY1" fmla="*/ 60573 h 394262"/>
                <a:gd name="connsiteX2" fmla="*/ 62843 w 454477"/>
                <a:gd name="connsiteY2" fmla="*/ 183392 h 394262"/>
                <a:gd name="connsiteX3" fmla="*/ 59856 w 454477"/>
                <a:gd name="connsiteY3" fmla="*/ 186379 h 394262"/>
                <a:gd name="connsiteX4" fmla="*/ 31900 w 454477"/>
                <a:gd name="connsiteY4" fmla="*/ 186379 h 394262"/>
                <a:gd name="connsiteX5" fmla="*/ 36917 w 454477"/>
                <a:gd name="connsiteY5" fmla="*/ 201552 h 394262"/>
                <a:gd name="connsiteX6" fmla="*/ 35962 w 454477"/>
                <a:gd name="connsiteY6" fmla="*/ 204778 h 394262"/>
                <a:gd name="connsiteX7" fmla="*/ 16487 w 454477"/>
                <a:gd name="connsiteY7" fmla="*/ 220906 h 394262"/>
                <a:gd name="connsiteX8" fmla="*/ 24612 w 454477"/>
                <a:gd name="connsiteY8" fmla="*/ 236438 h 394262"/>
                <a:gd name="connsiteX9" fmla="*/ 24612 w 454477"/>
                <a:gd name="connsiteY9" fmla="*/ 239903 h 394262"/>
                <a:gd name="connsiteX10" fmla="*/ 0 w 454477"/>
                <a:gd name="connsiteY10" fmla="*/ 266187 h 394262"/>
                <a:gd name="connsiteX11" fmla="*/ 5496 w 454477"/>
                <a:gd name="connsiteY11" fmla="*/ 278134 h 394262"/>
                <a:gd name="connsiteX12" fmla="*/ 21625 w 454477"/>
                <a:gd name="connsiteY12" fmla="*/ 273714 h 394262"/>
                <a:gd name="connsiteX13" fmla="*/ 24253 w 454477"/>
                <a:gd name="connsiteY13" fmla="*/ 273714 h 394262"/>
                <a:gd name="connsiteX14" fmla="*/ 25448 w 454477"/>
                <a:gd name="connsiteY14" fmla="*/ 275984 h 394262"/>
                <a:gd name="connsiteX15" fmla="*/ 26404 w 454477"/>
                <a:gd name="connsiteY15" fmla="*/ 294383 h 394262"/>
                <a:gd name="connsiteX16" fmla="*/ 39904 w 454477"/>
                <a:gd name="connsiteY16" fmla="*/ 306330 h 394262"/>
                <a:gd name="connsiteX17" fmla="*/ 40860 w 454477"/>
                <a:gd name="connsiteY17" fmla="*/ 309317 h 394262"/>
                <a:gd name="connsiteX18" fmla="*/ 34647 w 454477"/>
                <a:gd name="connsiteY18" fmla="*/ 335123 h 394262"/>
                <a:gd name="connsiteX19" fmla="*/ 54599 w 454477"/>
                <a:gd name="connsiteY19" fmla="*/ 361407 h 394262"/>
                <a:gd name="connsiteX20" fmla="*/ 54599 w 454477"/>
                <a:gd name="connsiteY20" fmla="*/ 364155 h 394262"/>
                <a:gd name="connsiteX21" fmla="*/ 45281 w 454477"/>
                <a:gd name="connsiteY21" fmla="*/ 392829 h 394262"/>
                <a:gd name="connsiteX22" fmla="*/ 64038 w 454477"/>
                <a:gd name="connsiteY22" fmla="*/ 394262 h 394262"/>
                <a:gd name="connsiteX23" fmla="*/ 68100 w 454477"/>
                <a:gd name="connsiteY23" fmla="*/ 381120 h 394262"/>
                <a:gd name="connsiteX24" fmla="*/ 70848 w 454477"/>
                <a:gd name="connsiteY24" fmla="*/ 371921 h 394262"/>
                <a:gd name="connsiteX25" fmla="*/ 71803 w 454477"/>
                <a:gd name="connsiteY25" fmla="*/ 370607 h 394262"/>
                <a:gd name="connsiteX26" fmla="*/ 83751 w 454477"/>
                <a:gd name="connsiteY26" fmla="*/ 358659 h 394262"/>
                <a:gd name="connsiteX27" fmla="*/ 86499 w 454477"/>
                <a:gd name="connsiteY27" fmla="*/ 345159 h 394262"/>
                <a:gd name="connsiteX28" fmla="*/ 89008 w 454477"/>
                <a:gd name="connsiteY28" fmla="*/ 342769 h 394262"/>
                <a:gd name="connsiteX29" fmla="*/ 111469 w 454477"/>
                <a:gd name="connsiteY29" fmla="*/ 339663 h 394262"/>
                <a:gd name="connsiteX30" fmla="*/ 114695 w 454477"/>
                <a:gd name="connsiteY30" fmla="*/ 341694 h 394262"/>
                <a:gd name="connsiteX31" fmla="*/ 122580 w 454477"/>
                <a:gd name="connsiteY31" fmla="*/ 367500 h 394262"/>
                <a:gd name="connsiteX32" fmla="*/ 133810 w 454477"/>
                <a:gd name="connsiteY32" fmla="*/ 372040 h 394262"/>
                <a:gd name="connsiteX33" fmla="*/ 144802 w 454477"/>
                <a:gd name="connsiteY33" fmla="*/ 364275 h 394262"/>
                <a:gd name="connsiteX34" fmla="*/ 146355 w 454477"/>
                <a:gd name="connsiteY34" fmla="*/ 363678 h 394262"/>
                <a:gd name="connsiteX35" fmla="*/ 206092 w 454477"/>
                <a:gd name="connsiteY35" fmla="*/ 359854 h 394262"/>
                <a:gd name="connsiteX36" fmla="*/ 206092 w 454477"/>
                <a:gd name="connsiteY36" fmla="*/ 351013 h 394262"/>
                <a:gd name="connsiteX37" fmla="*/ 207884 w 454477"/>
                <a:gd name="connsiteY37" fmla="*/ 348265 h 394262"/>
                <a:gd name="connsiteX38" fmla="*/ 222101 w 454477"/>
                <a:gd name="connsiteY38" fmla="*/ 342650 h 394262"/>
                <a:gd name="connsiteX39" fmla="*/ 225088 w 454477"/>
                <a:gd name="connsiteY39" fmla="*/ 342650 h 394262"/>
                <a:gd name="connsiteX40" fmla="*/ 246474 w 454477"/>
                <a:gd name="connsiteY40" fmla="*/ 358779 h 394262"/>
                <a:gd name="connsiteX41" fmla="*/ 257824 w 454477"/>
                <a:gd name="connsiteY41" fmla="*/ 357823 h 394262"/>
                <a:gd name="connsiteX42" fmla="*/ 283152 w 454477"/>
                <a:gd name="connsiteY42" fmla="*/ 321981 h 394262"/>
                <a:gd name="connsiteX43" fmla="*/ 277417 w 454477"/>
                <a:gd name="connsiteY43" fmla="*/ 294144 h 394262"/>
                <a:gd name="connsiteX44" fmla="*/ 279449 w 454477"/>
                <a:gd name="connsiteY44" fmla="*/ 290679 h 394262"/>
                <a:gd name="connsiteX45" fmla="*/ 310512 w 454477"/>
                <a:gd name="connsiteY45" fmla="*/ 281838 h 394262"/>
                <a:gd name="connsiteX46" fmla="*/ 313260 w 454477"/>
                <a:gd name="connsiteY46" fmla="*/ 281838 h 394262"/>
                <a:gd name="connsiteX47" fmla="*/ 314335 w 454477"/>
                <a:gd name="connsiteY47" fmla="*/ 284347 h 394262"/>
                <a:gd name="connsiteX48" fmla="*/ 312184 w 454477"/>
                <a:gd name="connsiteY48" fmla="*/ 326641 h 394262"/>
                <a:gd name="connsiteX49" fmla="*/ 325804 w 454477"/>
                <a:gd name="connsiteY49" fmla="*/ 342531 h 394262"/>
                <a:gd name="connsiteX50" fmla="*/ 325804 w 454477"/>
                <a:gd name="connsiteY50" fmla="*/ 345159 h 394262"/>
                <a:gd name="connsiteX51" fmla="*/ 321623 w 454477"/>
                <a:gd name="connsiteY51" fmla="*/ 361766 h 394262"/>
                <a:gd name="connsiteX52" fmla="*/ 334526 w 454477"/>
                <a:gd name="connsiteY52" fmla="*/ 368456 h 394262"/>
                <a:gd name="connsiteX53" fmla="*/ 334526 w 454477"/>
                <a:gd name="connsiteY53" fmla="*/ 368456 h 394262"/>
                <a:gd name="connsiteX54" fmla="*/ 341933 w 454477"/>
                <a:gd name="connsiteY54" fmla="*/ 326521 h 394262"/>
                <a:gd name="connsiteX55" fmla="*/ 343128 w 454477"/>
                <a:gd name="connsiteY55" fmla="*/ 324490 h 394262"/>
                <a:gd name="connsiteX56" fmla="*/ 345517 w 454477"/>
                <a:gd name="connsiteY56" fmla="*/ 324490 h 394262"/>
                <a:gd name="connsiteX57" fmla="*/ 357465 w 454477"/>
                <a:gd name="connsiteY57" fmla="*/ 327118 h 394262"/>
                <a:gd name="connsiteX58" fmla="*/ 357465 w 454477"/>
                <a:gd name="connsiteY58" fmla="*/ 303224 h 394262"/>
                <a:gd name="connsiteX59" fmla="*/ 357465 w 454477"/>
                <a:gd name="connsiteY59" fmla="*/ 301670 h 394262"/>
                <a:gd name="connsiteX60" fmla="*/ 373952 w 454477"/>
                <a:gd name="connsiteY60" fmla="*/ 275267 h 394262"/>
                <a:gd name="connsiteX61" fmla="*/ 376461 w 454477"/>
                <a:gd name="connsiteY61" fmla="*/ 273833 h 394262"/>
                <a:gd name="connsiteX62" fmla="*/ 390439 w 454477"/>
                <a:gd name="connsiteY62" fmla="*/ 273833 h 394262"/>
                <a:gd name="connsiteX63" fmla="*/ 390439 w 454477"/>
                <a:gd name="connsiteY63" fmla="*/ 255076 h 394262"/>
                <a:gd name="connsiteX64" fmla="*/ 390439 w 454477"/>
                <a:gd name="connsiteY64" fmla="*/ 253881 h 394262"/>
                <a:gd name="connsiteX65" fmla="*/ 398205 w 454477"/>
                <a:gd name="connsiteY65" fmla="*/ 234885 h 394262"/>
                <a:gd name="connsiteX66" fmla="*/ 393904 w 454477"/>
                <a:gd name="connsiteY66" fmla="*/ 204419 h 394262"/>
                <a:gd name="connsiteX67" fmla="*/ 393904 w 454477"/>
                <a:gd name="connsiteY67" fmla="*/ 202388 h 394262"/>
                <a:gd name="connsiteX68" fmla="*/ 411586 w 454477"/>
                <a:gd name="connsiteY68" fmla="*/ 174431 h 394262"/>
                <a:gd name="connsiteX69" fmla="*/ 402386 w 454477"/>
                <a:gd name="connsiteY69" fmla="*/ 156032 h 394262"/>
                <a:gd name="connsiteX70" fmla="*/ 402386 w 454477"/>
                <a:gd name="connsiteY70" fmla="*/ 152568 h 394262"/>
                <a:gd name="connsiteX71" fmla="*/ 426879 w 454477"/>
                <a:gd name="connsiteY71" fmla="*/ 128673 h 394262"/>
                <a:gd name="connsiteX72" fmla="*/ 430463 w 454477"/>
                <a:gd name="connsiteY72" fmla="*/ 128673 h 394262"/>
                <a:gd name="connsiteX73" fmla="*/ 441574 w 454477"/>
                <a:gd name="connsiteY73" fmla="*/ 134766 h 394262"/>
                <a:gd name="connsiteX74" fmla="*/ 454477 w 454477"/>
                <a:gd name="connsiteY74" fmla="*/ 115292 h 394262"/>
                <a:gd name="connsiteX75" fmla="*/ 453521 w 454477"/>
                <a:gd name="connsiteY75" fmla="*/ 113261 h 394262"/>
                <a:gd name="connsiteX76" fmla="*/ 424250 w 454477"/>
                <a:gd name="connsiteY76" fmla="*/ 87813 h 394262"/>
                <a:gd name="connsiteX77" fmla="*/ 423175 w 454477"/>
                <a:gd name="connsiteY77" fmla="*/ 85663 h 394262"/>
                <a:gd name="connsiteX78" fmla="*/ 418635 w 454477"/>
                <a:gd name="connsiteY78" fmla="*/ 18518 h 394262"/>
                <a:gd name="connsiteX79" fmla="*/ 412423 w 454477"/>
                <a:gd name="connsiteY79" fmla="*/ 0 h 394262"/>
                <a:gd name="connsiteX80" fmla="*/ 88410 w 454477"/>
                <a:gd name="connsiteY80" fmla="*/ 0 h 394262"/>
                <a:gd name="connsiteX81" fmla="*/ 88410 w 454477"/>
                <a:gd name="connsiteY81" fmla="*/ 57586 h 394262"/>
                <a:gd name="connsiteX82" fmla="*/ 85423 w 454477"/>
                <a:gd name="connsiteY82" fmla="*/ 60573 h 39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4477" h="394262">
                  <a:moveTo>
                    <a:pt x="85423" y="60573"/>
                  </a:moveTo>
                  <a:lnTo>
                    <a:pt x="62843" y="60573"/>
                  </a:lnTo>
                  <a:lnTo>
                    <a:pt x="62843" y="183392"/>
                  </a:lnTo>
                  <a:cubicBezTo>
                    <a:pt x="62843" y="185041"/>
                    <a:pt x="61506" y="186379"/>
                    <a:pt x="59856" y="186379"/>
                  </a:cubicBezTo>
                  <a:lnTo>
                    <a:pt x="31900" y="186379"/>
                  </a:lnTo>
                  <a:lnTo>
                    <a:pt x="36917" y="201552"/>
                  </a:lnTo>
                  <a:cubicBezTo>
                    <a:pt x="37292" y="202721"/>
                    <a:pt x="36913" y="204001"/>
                    <a:pt x="35962" y="204778"/>
                  </a:cubicBezTo>
                  <a:lnTo>
                    <a:pt x="16487" y="220906"/>
                  </a:lnTo>
                  <a:lnTo>
                    <a:pt x="24612" y="236438"/>
                  </a:lnTo>
                  <a:cubicBezTo>
                    <a:pt x="25316" y="237486"/>
                    <a:pt x="25316" y="238855"/>
                    <a:pt x="24612" y="239903"/>
                  </a:cubicBezTo>
                  <a:lnTo>
                    <a:pt x="0" y="266187"/>
                  </a:lnTo>
                  <a:lnTo>
                    <a:pt x="5496" y="278134"/>
                  </a:lnTo>
                  <a:lnTo>
                    <a:pt x="21625" y="273714"/>
                  </a:lnTo>
                  <a:cubicBezTo>
                    <a:pt x="22467" y="273368"/>
                    <a:pt x="23411" y="273368"/>
                    <a:pt x="24253" y="273714"/>
                  </a:cubicBezTo>
                  <a:cubicBezTo>
                    <a:pt x="24918" y="274297"/>
                    <a:pt x="25343" y="275106"/>
                    <a:pt x="25448" y="275984"/>
                  </a:cubicBezTo>
                  <a:lnTo>
                    <a:pt x="26404" y="294383"/>
                  </a:lnTo>
                  <a:lnTo>
                    <a:pt x="39904" y="306330"/>
                  </a:lnTo>
                  <a:cubicBezTo>
                    <a:pt x="40739" y="307080"/>
                    <a:pt x="41104" y="308222"/>
                    <a:pt x="40860" y="309317"/>
                  </a:cubicBezTo>
                  <a:lnTo>
                    <a:pt x="34647" y="335123"/>
                  </a:lnTo>
                  <a:lnTo>
                    <a:pt x="54599" y="361407"/>
                  </a:lnTo>
                  <a:cubicBezTo>
                    <a:pt x="55009" y="362277"/>
                    <a:pt x="55009" y="363285"/>
                    <a:pt x="54599" y="364155"/>
                  </a:cubicBezTo>
                  <a:lnTo>
                    <a:pt x="45281" y="392829"/>
                  </a:lnTo>
                  <a:lnTo>
                    <a:pt x="64038" y="394262"/>
                  </a:lnTo>
                  <a:lnTo>
                    <a:pt x="68100" y="381120"/>
                  </a:lnTo>
                  <a:lnTo>
                    <a:pt x="70848" y="371921"/>
                  </a:lnTo>
                  <a:cubicBezTo>
                    <a:pt x="71053" y="371411"/>
                    <a:pt x="71382" y="370959"/>
                    <a:pt x="71803" y="370607"/>
                  </a:cubicBezTo>
                  <a:lnTo>
                    <a:pt x="83751" y="358659"/>
                  </a:lnTo>
                  <a:lnTo>
                    <a:pt x="86499" y="345159"/>
                  </a:lnTo>
                  <a:cubicBezTo>
                    <a:pt x="86800" y="343943"/>
                    <a:pt x="87778" y="343011"/>
                    <a:pt x="89008" y="342769"/>
                  </a:cubicBezTo>
                  <a:lnTo>
                    <a:pt x="111469" y="339663"/>
                  </a:lnTo>
                  <a:cubicBezTo>
                    <a:pt x="112904" y="339424"/>
                    <a:pt x="114290" y="340297"/>
                    <a:pt x="114695" y="341694"/>
                  </a:cubicBezTo>
                  <a:lnTo>
                    <a:pt x="122580" y="367500"/>
                  </a:lnTo>
                  <a:lnTo>
                    <a:pt x="133810" y="372040"/>
                  </a:lnTo>
                  <a:lnTo>
                    <a:pt x="144802" y="364275"/>
                  </a:lnTo>
                  <a:cubicBezTo>
                    <a:pt x="145274" y="363974"/>
                    <a:pt x="145802" y="363771"/>
                    <a:pt x="146355" y="363678"/>
                  </a:cubicBezTo>
                  <a:lnTo>
                    <a:pt x="206092" y="359854"/>
                  </a:lnTo>
                  <a:lnTo>
                    <a:pt x="206092" y="351013"/>
                  </a:lnTo>
                  <a:cubicBezTo>
                    <a:pt x="206088" y="349822"/>
                    <a:pt x="206792" y="348742"/>
                    <a:pt x="207884" y="348265"/>
                  </a:cubicBezTo>
                  <a:lnTo>
                    <a:pt x="222101" y="342650"/>
                  </a:lnTo>
                  <a:cubicBezTo>
                    <a:pt x="223025" y="342116"/>
                    <a:pt x="224164" y="342116"/>
                    <a:pt x="225088" y="342650"/>
                  </a:cubicBezTo>
                  <a:lnTo>
                    <a:pt x="246474" y="358779"/>
                  </a:lnTo>
                  <a:lnTo>
                    <a:pt x="257824" y="357823"/>
                  </a:lnTo>
                  <a:lnTo>
                    <a:pt x="283152" y="321981"/>
                  </a:lnTo>
                  <a:lnTo>
                    <a:pt x="277417" y="294144"/>
                  </a:lnTo>
                  <a:cubicBezTo>
                    <a:pt x="277101" y="292638"/>
                    <a:pt x="277980" y="291139"/>
                    <a:pt x="279449" y="290679"/>
                  </a:cubicBezTo>
                  <a:lnTo>
                    <a:pt x="310512" y="281838"/>
                  </a:lnTo>
                  <a:cubicBezTo>
                    <a:pt x="311378" y="281411"/>
                    <a:pt x="312393" y="281411"/>
                    <a:pt x="313260" y="281838"/>
                  </a:cubicBezTo>
                  <a:cubicBezTo>
                    <a:pt x="314019" y="282439"/>
                    <a:pt x="314423" y="283383"/>
                    <a:pt x="314335" y="284347"/>
                  </a:cubicBezTo>
                  <a:lnTo>
                    <a:pt x="312184" y="326641"/>
                  </a:lnTo>
                  <a:lnTo>
                    <a:pt x="325804" y="342531"/>
                  </a:lnTo>
                  <a:cubicBezTo>
                    <a:pt x="326210" y="343360"/>
                    <a:pt x="326210" y="344330"/>
                    <a:pt x="325804" y="345159"/>
                  </a:cubicBezTo>
                  <a:lnTo>
                    <a:pt x="321623" y="361766"/>
                  </a:lnTo>
                  <a:lnTo>
                    <a:pt x="334526" y="368456"/>
                  </a:lnTo>
                  <a:lnTo>
                    <a:pt x="334526" y="368456"/>
                  </a:lnTo>
                  <a:lnTo>
                    <a:pt x="341933" y="326521"/>
                  </a:lnTo>
                  <a:cubicBezTo>
                    <a:pt x="342061" y="325718"/>
                    <a:pt x="342488" y="324992"/>
                    <a:pt x="343128" y="324490"/>
                  </a:cubicBezTo>
                  <a:cubicBezTo>
                    <a:pt x="343886" y="324142"/>
                    <a:pt x="344759" y="324142"/>
                    <a:pt x="345517" y="324490"/>
                  </a:cubicBezTo>
                  <a:lnTo>
                    <a:pt x="357465" y="327118"/>
                  </a:lnTo>
                  <a:lnTo>
                    <a:pt x="357465" y="303224"/>
                  </a:lnTo>
                  <a:cubicBezTo>
                    <a:pt x="357343" y="302713"/>
                    <a:pt x="357343" y="302181"/>
                    <a:pt x="357465" y="301670"/>
                  </a:cubicBezTo>
                  <a:lnTo>
                    <a:pt x="373952" y="275267"/>
                  </a:lnTo>
                  <a:cubicBezTo>
                    <a:pt x="374427" y="274331"/>
                    <a:pt x="375413" y="273767"/>
                    <a:pt x="376461" y="273833"/>
                  </a:cubicBezTo>
                  <a:lnTo>
                    <a:pt x="390439" y="273833"/>
                  </a:lnTo>
                  <a:lnTo>
                    <a:pt x="390439" y="255076"/>
                  </a:lnTo>
                  <a:cubicBezTo>
                    <a:pt x="390375" y="254680"/>
                    <a:pt x="390375" y="254277"/>
                    <a:pt x="390439" y="253881"/>
                  </a:cubicBezTo>
                  <a:lnTo>
                    <a:pt x="398205" y="234885"/>
                  </a:lnTo>
                  <a:lnTo>
                    <a:pt x="393904" y="204419"/>
                  </a:lnTo>
                  <a:cubicBezTo>
                    <a:pt x="393667" y="203763"/>
                    <a:pt x="393667" y="203044"/>
                    <a:pt x="393904" y="202388"/>
                  </a:cubicBezTo>
                  <a:lnTo>
                    <a:pt x="411586" y="174431"/>
                  </a:lnTo>
                  <a:lnTo>
                    <a:pt x="402386" y="156032"/>
                  </a:lnTo>
                  <a:cubicBezTo>
                    <a:pt x="401742" y="154967"/>
                    <a:pt x="401742" y="153633"/>
                    <a:pt x="402386" y="152568"/>
                  </a:cubicBezTo>
                  <a:lnTo>
                    <a:pt x="426879" y="128673"/>
                  </a:lnTo>
                  <a:cubicBezTo>
                    <a:pt x="427953" y="127914"/>
                    <a:pt x="429389" y="127914"/>
                    <a:pt x="430463" y="128673"/>
                  </a:cubicBezTo>
                  <a:lnTo>
                    <a:pt x="441574" y="134766"/>
                  </a:lnTo>
                  <a:lnTo>
                    <a:pt x="454477" y="115292"/>
                  </a:lnTo>
                  <a:lnTo>
                    <a:pt x="453521" y="113261"/>
                  </a:lnTo>
                  <a:lnTo>
                    <a:pt x="424250" y="87813"/>
                  </a:lnTo>
                  <a:cubicBezTo>
                    <a:pt x="423550" y="87326"/>
                    <a:pt x="423144" y="86516"/>
                    <a:pt x="423175" y="85663"/>
                  </a:cubicBezTo>
                  <a:lnTo>
                    <a:pt x="418635" y="18518"/>
                  </a:lnTo>
                  <a:lnTo>
                    <a:pt x="412423" y="0"/>
                  </a:lnTo>
                  <a:lnTo>
                    <a:pt x="88410" y="0"/>
                  </a:lnTo>
                  <a:lnTo>
                    <a:pt x="88410" y="57586"/>
                  </a:lnTo>
                  <a:cubicBezTo>
                    <a:pt x="88410" y="59236"/>
                    <a:pt x="87073" y="60573"/>
                    <a:pt x="85423" y="6057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3" name="Полилиния: фигура 2245">
              <a:extLst>
                <a:ext uri="{FF2B5EF4-FFF2-40B4-BE49-F238E27FC236}">
                  <a16:creationId xmlns:a16="http://schemas.microsoft.com/office/drawing/2014/main" id="{FCA0EEE7-B567-8F16-9A0C-E2322C898111}"/>
                </a:ext>
              </a:extLst>
            </p:cNvPr>
            <p:cNvSpPr/>
            <p:nvPr/>
          </p:nvSpPr>
          <p:spPr>
            <a:xfrm>
              <a:off x="6030049" y="4397877"/>
              <a:ext cx="19951" cy="26284"/>
            </a:xfrm>
            <a:custGeom>
              <a:avLst/>
              <a:gdLst>
                <a:gd name="connsiteX0" fmla="*/ 19952 w 19951"/>
                <a:gd name="connsiteY0" fmla="*/ 26284 h 26284"/>
                <a:gd name="connsiteX1" fmla="*/ 0 w 19951"/>
                <a:gd name="connsiteY1" fmla="*/ 0 h 26284"/>
                <a:gd name="connsiteX2" fmla="*/ 0 w 19951"/>
                <a:gd name="connsiteY2" fmla="*/ 0 h 26284"/>
                <a:gd name="connsiteX3" fmla="*/ 19952 w 19951"/>
                <a:gd name="connsiteY3" fmla="*/ 26284 h 26284"/>
              </a:gdLst>
              <a:ahLst/>
              <a:cxnLst>
                <a:cxn ang="0">
                  <a:pos x="connsiteX0" y="connsiteY0"/>
                </a:cxn>
                <a:cxn ang="0">
                  <a:pos x="connsiteX1" y="connsiteY1"/>
                </a:cxn>
                <a:cxn ang="0">
                  <a:pos x="connsiteX2" y="connsiteY2"/>
                </a:cxn>
                <a:cxn ang="0">
                  <a:pos x="connsiteX3" y="connsiteY3"/>
                </a:cxn>
              </a:cxnLst>
              <a:rect l="l" t="t" r="r" b="b"/>
              <a:pathLst>
                <a:path w="19951" h="26284">
                  <a:moveTo>
                    <a:pt x="19952" y="26284"/>
                  </a:moveTo>
                  <a:lnTo>
                    <a:pt x="0" y="0"/>
                  </a:lnTo>
                  <a:lnTo>
                    <a:pt x="0" y="0"/>
                  </a:lnTo>
                  <a:lnTo>
                    <a:pt x="19952" y="262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4" name="Полилиния: фигура 2246">
              <a:extLst>
                <a:ext uri="{FF2B5EF4-FFF2-40B4-BE49-F238E27FC236}">
                  <a16:creationId xmlns:a16="http://schemas.microsoft.com/office/drawing/2014/main" id="{382BA9E7-EBBF-2000-00C4-4268C0A57E8E}"/>
                </a:ext>
              </a:extLst>
            </p:cNvPr>
            <p:cNvSpPr/>
            <p:nvPr/>
          </p:nvSpPr>
          <p:spPr>
            <a:xfrm>
              <a:off x="6063980" y="4433360"/>
              <a:ext cx="3703" cy="10513"/>
            </a:xfrm>
            <a:custGeom>
              <a:avLst/>
              <a:gdLst>
                <a:gd name="connsiteX0" fmla="*/ 3704 w 3703"/>
                <a:gd name="connsiteY0" fmla="*/ 0 h 10513"/>
                <a:gd name="connsiteX1" fmla="*/ 2748 w 3703"/>
                <a:gd name="connsiteY1" fmla="*/ 1314 h 10513"/>
                <a:gd name="connsiteX2" fmla="*/ 0 w 3703"/>
                <a:gd name="connsiteY2" fmla="*/ 10513 h 10513"/>
                <a:gd name="connsiteX3" fmla="*/ 2748 w 3703"/>
                <a:gd name="connsiteY3" fmla="*/ 1314 h 10513"/>
                <a:gd name="connsiteX4" fmla="*/ 3703 w 3703"/>
                <a:gd name="connsiteY4" fmla="*/ 0 h 1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 h="10513">
                  <a:moveTo>
                    <a:pt x="3704" y="0"/>
                  </a:moveTo>
                  <a:cubicBezTo>
                    <a:pt x="3282" y="353"/>
                    <a:pt x="2954" y="804"/>
                    <a:pt x="2748" y="1314"/>
                  </a:cubicBezTo>
                  <a:lnTo>
                    <a:pt x="0" y="10513"/>
                  </a:lnTo>
                  <a:lnTo>
                    <a:pt x="2748" y="1314"/>
                  </a:lnTo>
                  <a:cubicBezTo>
                    <a:pt x="2953" y="804"/>
                    <a:pt x="3282" y="353"/>
                    <a:pt x="3703"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5" name="Полилиния: фигура 2247">
              <a:extLst>
                <a:ext uri="{FF2B5EF4-FFF2-40B4-BE49-F238E27FC236}">
                  <a16:creationId xmlns:a16="http://schemas.microsoft.com/office/drawing/2014/main" id="{567C47C9-FAAC-8191-EDDB-5A10F3EF3BD5}"/>
                </a:ext>
              </a:extLst>
            </p:cNvPr>
            <p:cNvSpPr/>
            <p:nvPr/>
          </p:nvSpPr>
          <p:spPr>
            <a:xfrm>
              <a:off x="6318339" y="4425594"/>
              <a:ext cx="12902" cy="6690"/>
            </a:xfrm>
            <a:custGeom>
              <a:avLst/>
              <a:gdLst>
                <a:gd name="connsiteX0" fmla="*/ 12903 w 12902"/>
                <a:gd name="connsiteY0" fmla="*/ 6690 h 6690"/>
                <a:gd name="connsiteX1" fmla="*/ 0 w 12902"/>
                <a:gd name="connsiteY1" fmla="*/ 0 h 6690"/>
                <a:gd name="connsiteX2" fmla="*/ 12903 w 12902"/>
                <a:gd name="connsiteY2" fmla="*/ 6690 h 6690"/>
                <a:gd name="connsiteX3" fmla="*/ 12903 w 12902"/>
                <a:gd name="connsiteY3" fmla="*/ 6690 h 6690"/>
              </a:gdLst>
              <a:ahLst/>
              <a:cxnLst>
                <a:cxn ang="0">
                  <a:pos x="connsiteX0" y="connsiteY0"/>
                </a:cxn>
                <a:cxn ang="0">
                  <a:pos x="connsiteX1" y="connsiteY1"/>
                </a:cxn>
                <a:cxn ang="0">
                  <a:pos x="connsiteX2" y="connsiteY2"/>
                </a:cxn>
                <a:cxn ang="0">
                  <a:pos x="connsiteX3" y="connsiteY3"/>
                </a:cxn>
              </a:cxnLst>
              <a:rect l="l" t="t" r="r" b="b"/>
              <a:pathLst>
                <a:path w="12902" h="6690">
                  <a:moveTo>
                    <a:pt x="12903" y="6690"/>
                  </a:moveTo>
                  <a:lnTo>
                    <a:pt x="0" y="0"/>
                  </a:lnTo>
                  <a:lnTo>
                    <a:pt x="12903" y="6690"/>
                  </a:lnTo>
                  <a:lnTo>
                    <a:pt x="12903" y="66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6" name="Полилиния: фигура 2248">
              <a:extLst>
                <a:ext uri="{FF2B5EF4-FFF2-40B4-BE49-F238E27FC236}">
                  <a16:creationId xmlns:a16="http://schemas.microsoft.com/office/drawing/2014/main" id="{19DF83A9-AE8D-7DEE-B67C-A2E5FB75BC63}"/>
                </a:ext>
              </a:extLst>
            </p:cNvPr>
            <p:cNvSpPr/>
            <p:nvPr/>
          </p:nvSpPr>
          <p:spPr>
            <a:xfrm>
              <a:off x="6082737" y="4406120"/>
              <a:ext cx="2508" cy="2389"/>
            </a:xfrm>
            <a:custGeom>
              <a:avLst/>
              <a:gdLst>
                <a:gd name="connsiteX0" fmla="*/ 2509 w 2508"/>
                <a:gd name="connsiteY0" fmla="*/ 0 h 2389"/>
                <a:gd name="connsiteX1" fmla="*/ 0 w 2508"/>
                <a:gd name="connsiteY1" fmla="*/ 2389 h 2389"/>
                <a:gd name="connsiteX2" fmla="*/ 2509 w 2508"/>
                <a:gd name="connsiteY2" fmla="*/ 0 h 2389"/>
              </a:gdLst>
              <a:ahLst/>
              <a:cxnLst>
                <a:cxn ang="0">
                  <a:pos x="connsiteX0" y="connsiteY0"/>
                </a:cxn>
                <a:cxn ang="0">
                  <a:pos x="connsiteX1" y="connsiteY1"/>
                </a:cxn>
                <a:cxn ang="0">
                  <a:pos x="connsiteX2" y="connsiteY2"/>
                </a:cxn>
              </a:cxnLst>
              <a:rect l="l" t="t" r="r" b="b"/>
              <a:pathLst>
                <a:path w="2508" h="2389">
                  <a:moveTo>
                    <a:pt x="2509" y="0"/>
                  </a:moveTo>
                  <a:cubicBezTo>
                    <a:pt x="1279" y="242"/>
                    <a:pt x="301" y="1173"/>
                    <a:pt x="0" y="2389"/>
                  </a:cubicBezTo>
                  <a:cubicBezTo>
                    <a:pt x="301" y="1173"/>
                    <a:pt x="1279" y="242"/>
                    <a:pt x="2509"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7" name="Полилиния: фигура 2249">
              <a:extLst>
                <a:ext uri="{FF2B5EF4-FFF2-40B4-BE49-F238E27FC236}">
                  <a16:creationId xmlns:a16="http://schemas.microsoft.com/office/drawing/2014/main" id="{58E77589-EE4E-1B7E-C218-87016D037292}"/>
                </a:ext>
              </a:extLst>
            </p:cNvPr>
            <p:cNvSpPr/>
            <p:nvPr/>
          </p:nvSpPr>
          <p:spPr>
            <a:xfrm>
              <a:off x="5801496" y="3708396"/>
              <a:ext cx="286377" cy="421621"/>
            </a:xfrm>
            <a:custGeom>
              <a:avLst/>
              <a:gdLst>
                <a:gd name="connsiteX0" fmla="*/ 35006 w 286377"/>
                <a:gd name="connsiteY0" fmla="*/ 299998 h 421621"/>
                <a:gd name="connsiteX1" fmla="*/ 36559 w 286377"/>
                <a:gd name="connsiteY1" fmla="*/ 299998 h 421621"/>
                <a:gd name="connsiteX2" fmla="*/ 36559 w 286377"/>
                <a:gd name="connsiteY2" fmla="*/ 299998 h 421621"/>
                <a:gd name="connsiteX3" fmla="*/ 37992 w 286377"/>
                <a:gd name="connsiteY3" fmla="*/ 299998 h 421621"/>
                <a:gd name="connsiteX4" fmla="*/ 251253 w 286377"/>
                <a:gd name="connsiteY4" fmla="*/ 421622 h 421621"/>
                <a:gd name="connsiteX5" fmla="*/ 251253 w 286377"/>
                <a:gd name="connsiteY5" fmla="*/ 411944 h 421621"/>
                <a:gd name="connsiteX6" fmla="*/ 254239 w 286377"/>
                <a:gd name="connsiteY6" fmla="*/ 408958 h 421621"/>
                <a:gd name="connsiteX7" fmla="*/ 276820 w 286377"/>
                <a:gd name="connsiteY7" fmla="*/ 408958 h 421621"/>
                <a:gd name="connsiteX8" fmla="*/ 276820 w 286377"/>
                <a:gd name="connsiteY8" fmla="*/ 126881 h 421621"/>
                <a:gd name="connsiteX9" fmla="*/ 267262 w 286377"/>
                <a:gd name="connsiteY9" fmla="*/ 100716 h 421621"/>
                <a:gd name="connsiteX10" fmla="*/ 267262 w 286377"/>
                <a:gd name="connsiteY10" fmla="*/ 97729 h 421621"/>
                <a:gd name="connsiteX11" fmla="*/ 282435 w 286377"/>
                <a:gd name="connsiteY11" fmla="*/ 79808 h 421621"/>
                <a:gd name="connsiteX12" fmla="*/ 270488 w 286377"/>
                <a:gd name="connsiteY12" fmla="*/ 61170 h 421621"/>
                <a:gd name="connsiteX13" fmla="*/ 271085 w 286377"/>
                <a:gd name="connsiteY13" fmla="*/ 57228 h 421621"/>
                <a:gd name="connsiteX14" fmla="*/ 286378 w 286377"/>
                <a:gd name="connsiteY14" fmla="*/ 44564 h 421621"/>
                <a:gd name="connsiteX15" fmla="*/ 279209 w 286377"/>
                <a:gd name="connsiteY15" fmla="*/ 32616 h 421621"/>
                <a:gd name="connsiteX16" fmla="*/ 246474 w 286377"/>
                <a:gd name="connsiteY16" fmla="*/ 26284 h 421621"/>
                <a:gd name="connsiteX17" fmla="*/ 235840 w 286377"/>
                <a:gd name="connsiteY17" fmla="*/ 26284 h 421621"/>
                <a:gd name="connsiteX18" fmla="*/ 232854 w 286377"/>
                <a:gd name="connsiteY18" fmla="*/ 24253 h 421621"/>
                <a:gd name="connsiteX19" fmla="*/ 227955 w 286377"/>
                <a:gd name="connsiteY19" fmla="*/ 9677 h 421621"/>
                <a:gd name="connsiteX20" fmla="*/ 192113 w 286377"/>
                <a:gd name="connsiteY20" fmla="*/ 0 h 421621"/>
                <a:gd name="connsiteX21" fmla="*/ 162245 w 286377"/>
                <a:gd name="connsiteY21" fmla="*/ 11947 h 421621"/>
                <a:gd name="connsiteX22" fmla="*/ 150297 w 286377"/>
                <a:gd name="connsiteY22" fmla="*/ 23895 h 421621"/>
                <a:gd name="connsiteX23" fmla="*/ 151970 w 286377"/>
                <a:gd name="connsiteY23" fmla="*/ 61768 h 421621"/>
                <a:gd name="connsiteX24" fmla="*/ 151253 w 286377"/>
                <a:gd name="connsiteY24" fmla="*/ 63918 h 421621"/>
                <a:gd name="connsiteX25" fmla="*/ 129390 w 286377"/>
                <a:gd name="connsiteY25" fmla="*/ 87096 h 421621"/>
                <a:gd name="connsiteX26" fmla="*/ 125925 w 286377"/>
                <a:gd name="connsiteY26" fmla="*/ 87813 h 421621"/>
                <a:gd name="connsiteX27" fmla="*/ 72759 w 286377"/>
                <a:gd name="connsiteY27" fmla="*/ 61409 h 421621"/>
                <a:gd name="connsiteX28" fmla="*/ 36917 w 286377"/>
                <a:gd name="connsiteY28" fmla="*/ 54360 h 421621"/>
                <a:gd name="connsiteX29" fmla="*/ 0 w 286377"/>
                <a:gd name="connsiteY29" fmla="*/ 187932 h 421621"/>
                <a:gd name="connsiteX30" fmla="*/ 11947 w 286377"/>
                <a:gd name="connsiteY30" fmla="*/ 314335 h 4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377" h="421621">
                  <a:moveTo>
                    <a:pt x="35006" y="299998"/>
                  </a:moveTo>
                  <a:cubicBezTo>
                    <a:pt x="35516" y="299876"/>
                    <a:pt x="36048" y="299876"/>
                    <a:pt x="36559" y="299998"/>
                  </a:cubicBezTo>
                  <a:lnTo>
                    <a:pt x="36559" y="299998"/>
                  </a:lnTo>
                  <a:lnTo>
                    <a:pt x="37992" y="299998"/>
                  </a:lnTo>
                  <a:lnTo>
                    <a:pt x="251253" y="421622"/>
                  </a:lnTo>
                  <a:lnTo>
                    <a:pt x="251253" y="411944"/>
                  </a:lnTo>
                  <a:cubicBezTo>
                    <a:pt x="251253" y="410295"/>
                    <a:pt x="252590" y="408958"/>
                    <a:pt x="254239" y="408958"/>
                  </a:cubicBezTo>
                  <a:lnTo>
                    <a:pt x="276820" y="408958"/>
                  </a:lnTo>
                  <a:lnTo>
                    <a:pt x="276820" y="126881"/>
                  </a:lnTo>
                  <a:lnTo>
                    <a:pt x="267262" y="100716"/>
                  </a:lnTo>
                  <a:cubicBezTo>
                    <a:pt x="266729" y="99792"/>
                    <a:pt x="266729" y="98653"/>
                    <a:pt x="267262" y="97729"/>
                  </a:cubicBezTo>
                  <a:lnTo>
                    <a:pt x="282435" y="79808"/>
                  </a:lnTo>
                  <a:lnTo>
                    <a:pt x="270488" y="61170"/>
                  </a:lnTo>
                  <a:cubicBezTo>
                    <a:pt x="269652" y="59896"/>
                    <a:pt x="269909" y="58197"/>
                    <a:pt x="271085" y="57228"/>
                  </a:cubicBezTo>
                  <a:lnTo>
                    <a:pt x="286378" y="44564"/>
                  </a:lnTo>
                  <a:lnTo>
                    <a:pt x="279209" y="32616"/>
                  </a:lnTo>
                  <a:lnTo>
                    <a:pt x="246474" y="26284"/>
                  </a:lnTo>
                  <a:lnTo>
                    <a:pt x="235840" y="26284"/>
                  </a:lnTo>
                  <a:cubicBezTo>
                    <a:pt x="234513" y="26315"/>
                    <a:pt x="233313" y="25499"/>
                    <a:pt x="232854" y="24253"/>
                  </a:cubicBezTo>
                  <a:lnTo>
                    <a:pt x="227955" y="9677"/>
                  </a:lnTo>
                  <a:lnTo>
                    <a:pt x="192113" y="0"/>
                  </a:lnTo>
                  <a:lnTo>
                    <a:pt x="162245" y="11947"/>
                  </a:lnTo>
                  <a:lnTo>
                    <a:pt x="150297" y="23895"/>
                  </a:lnTo>
                  <a:lnTo>
                    <a:pt x="151970" y="61768"/>
                  </a:lnTo>
                  <a:cubicBezTo>
                    <a:pt x="152052" y="62554"/>
                    <a:pt x="151790" y="63338"/>
                    <a:pt x="151253" y="63918"/>
                  </a:cubicBezTo>
                  <a:lnTo>
                    <a:pt x="129390" y="87096"/>
                  </a:lnTo>
                  <a:cubicBezTo>
                    <a:pt x="128497" y="88034"/>
                    <a:pt x="127116" y="88319"/>
                    <a:pt x="125925" y="87813"/>
                  </a:cubicBezTo>
                  <a:lnTo>
                    <a:pt x="72759" y="61409"/>
                  </a:lnTo>
                  <a:lnTo>
                    <a:pt x="36917" y="54360"/>
                  </a:lnTo>
                  <a:lnTo>
                    <a:pt x="0" y="187932"/>
                  </a:lnTo>
                  <a:lnTo>
                    <a:pt x="11947" y="3143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8" name="Полилиния: фигура 2250">
              <a:extLst>
                <a:ext uri="{FF2B5EF4-FFF2-40B4-BE49-F238E27FC236}">
                  <a16:creationId xmlns:a16="http://schemas.microsoft.com/office/drawing/2014/main" id="{1D580242-CAB4-301F-C9F7-AC2A78247831}"/>
                </a:ext>
              </a:extLst>
            </p:cNvPr>
            <p:cNvSpPr/>
            <p:nvPr/>
          </p:nvSpPr>
          <p:spPr>
            <a:xfrm>
              <a:off x="6072940" y="3752959"/>
              <a:ext cx="15292" cy="12664"/>
            </a:xfrm>
            <a:custGeom>
              <a:avLst/>
              <a:gdLst>
                <a:gd name="connsiteX0" fmla="*/ 15293 w 15292"/>
                <a:gd name="connsiteY0" fmla="*/ 0 h 12664"/>
                <a:gd name="connsiteX1" fmla="*/ 15293 w 15292"/>
                <a:gd name="connsiteY1" fmla="*/ 0 h 12664"/>
                <a:gd name="connsiteX2" fmla="*/ 0 w 15292"/>
                <a:gd name="connsiteY2" fmla="*/ 12664 h 12664"/>
                <a:gd name="connsiteX3" fmla="*/ 15293 w 15292"/>
                <a:gd name="connsiteY3" fmla="*/ 0 h 12664"/>
              </a:gdLst>
              <a:ahLst/>
              <a:cxnLst>
                <a:cxn ang="0">
                  <a:pos x="connsiteX0" y="connsiteY0"/>
                </a:cxn>
                <a:cxn ang="0">
                  <a:pos x="connsiteX1" y="connsiteY1"/>
                </a:cxn>
                <a:cxn ang="0">
                  <a:pos x="connsiteX2" y="connsiteY2"/>
                </a:cxn>
                <a:cxn ang="0">
                  <a:pos x="connsiteX3" y="connsiteY3"/>
                </a:cxn>
              </a:cxnLst>
              <a:rect l="l" t="t" r="r" b="b"/>
              <a:pathLst>
                <a:path w="15292" h="12664">
                  <a:moveTo>
                    <a:pt x="15293" y="0"/>
                  </a:moveTo>
                  <a:lnTo>
                    <a:pt x="15293" y="0"/>
                  </a:lnTo>
                  <a:lnTo>
                    <a:pt x="0" y="12664"/>
                  </a:lnTo>
                  <a:lnTo>
                    <a:pt x="1529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59" name="Полилиния: фигура 2251">
              <a:extLst>
                <a:ext uri="{FF2B5EF4-FFF2-40B4-BE49-F238E27FC236}">
                  <a16:creationId xmlns:a16="http://schemas.microsoft.com/office/drawing/2014/main" id="{A3DF15DE-95F5-86B9-E374-631C10EF0171}"/>
                </a:ext>
              </a:extLst>
            </p:cNvPr>
            <p:cNvSpPr/>
            <p:nvPr/>
          </p:nvSpPr>
          <p:spPr>
            <a:xfrm>
              <a:off x="5769836" y="4014964"/>
              <a:ext cx="282076" cy="477057"/>
            </a:xfrm>
            <a:custGeom>
              <a:avLst/>
              <a:gdLst>
                <a:gd name="connsiteX0" fmla="*/ 83273 w 282076"/>
                <a:gd name="connsiteY0" fmla="*/ 463438 h 477057"/>
                <a:gd name="connsiteX1" fmla="*/ 86977 w 282076"/>
                <a:gd name="connsiteY1" fmla="*/ 464274 h 477057"/>
                <a:gd name="connsiteX2" fmla="*/ 94742 w 282076"/>
                <a:gd name="connsiteY2" fmla="*/ 473951 h 477057"/>
                <a:gd name="connsiteX3" fmla="*/ 114933 w 282076"/>
                <a:gd name="connsiteY3" fmla="*/ 461406 h 477057"/>
                <a:gd name="connsiteX4" fmla="*/ 116128 w 282076"/>
                <a:gd name="connsiteY4" fmla="*/ 461406 h 477057"/>
                <a:gd name="connsiteX5" fmla="*/ 136797 w 282076"/>
                <a:gd name="connsiteY5" fmla="*/ 458898 h 477057"/>
                <a:gd name="connsiteX6" fmla="*/ 148744 w 282076"/>
                <a:gd name="connsiteY6" fmla="*/ 431060 h 477057"/>
                <a:gd name="connsiteX7" fmla="*/ 151492 w 282076"/>
                <a:gd name="connsiteY7" fmla="*/ 429268 h 477057"/>
                <a:gd name="connsiteX8" fmla="*/ 186378 w 282076"/>
                <a:gd name="connsiteY8" fmla="*/ 429268 h 477057"/>
                <a:gd name="connsiteX9" fmla="*/ 206450 w 282076"/>
                <a:gd name="connsiteY9" fmla="*/ 405373 h 477057"/>
                <a:gd name="connsiteX10" fmla="*/ 208362 w 282076"/>
                <a:gd name="connsiteY10" fmla="*/ 404298 h 477057"/>
                <a:gd name="connsiteX11" fmla="*/ 219353 w 282076"/>
                <a:gd name="connsiteY11" fmla="*/ 402745 h 477057"/>
                <a:gd name="connsiteX12" fmla="*/ 219353 w 282076"/>
                <a:gd name="connsiteY12" fmla="*/ 384227 h 477057"/>
                <a:gd name="connsiteX13" fmla="*/ 220906 w 282076"/>
                <a:gd name="connsiteY13" fmla="*/ 381598 h 477057"/>
                <a:gd name="connsiteX14" fmla="*/ 245637 w 282076"/>
                <a:gd name="connsiteY14" fmla="*/ 368815 h 477057"/>
                <a:gd name="connsiteX15" fmla="*/ 249341 w 282076"/>
                <a:gd name="connsiteY15" fmla="*/ 369651 h 477057"/>
                <a:gd name="connsiteX16" fmla="*/ 255195 w 282076"/>
                <a:gd name="connsiteY16" fmla="*/ 377178 h 477057"/>
                <a:gd name="connsiteX17" fmla="*/ 259855 w 282076"/>
                <a:gd name="connsiteY17" fmla="*/ 357943 h 477057"/>
                <a:gd name="connsiteX18" fmla="*/ 246832 w 282076"/>
                <a:gd name="connsiteY18" fmla="*/ 346831 h 477057"/>
                <a:gd name="connsiteX19" fmla="*/ 245757 w 282076"/>
                <a:gd name="connsiteY19" fmla="*/ 344681 h 477057"/>
                <a:gd name="connsiteX20" fmla="*/ 244921 w 282076"/>
                <a:gd name="connsiteY20" fmla="*/ 328791 h 477057"/>
                <a:gd name="connsiteX21" fmla="*/ 229867 w 282076"/>
                <a:gd name="connsiteY21" fmla="*/ 332734 h 477057"/>
                <a:gd name="connsiteX22" fmla="*/ 226402 w 282076"/>
                <a:gd name="connsiteY22" fmla="*/ 331180 h 477057"/>
                <a:gd name="connsiteX23" fmla="*/ 218875 w 282076"/>
                <a:gd name="connsiteY23" fmla="*/ 315290 h 477057"/>
                <a:gd name="connsiteX24" fmla="*/ 219472 w 282076"/>
                <a:gd name="connsiteY24" fmla="*/ 312065 h 477057"/>
                <a:gd name="connsiteX25" fmla="*/ 244084 w 282076"/>
                <a:gd name="connsiteY25" fmla="*/ 285661 h 477057"/>
                <a:gd name="connsiteX26" fmla="*/ 235721 w 282076"/>
                <a:gd name="connsiteY26" fmla="*/ 270010 h 477057"/>
                <a:gd name="connsiteX27" fmla="*/ 236438 w 282076"/>
                <a:gd name="connsiteY27" fmla="*/ 266306 h 477057"/>
                <a:gd name="connsiteX28" fmla="*/ 256270 w 282076"/>
                <a:gd name="connsiteY28" fmla="*/ 249939 h 477057"/>
                <a:gd name="connsiteX29" fmla="*/ 250655 w 282076"/>
                <a:gd name="connsiteY29" fmla="*/ 232734 h 477057"/>
                <a:gd name="connsiteX30" fmla="*/ 250655 w 282076"/>
                <a:gd name="connsiteY30" fmla="*/ 229987 h 477057"/>
                <a:gd name="connsiteX31" fmla="*/ 253045 w 282076"/>
                <a:gd name="connsiteY31" fmla="*/ 228792 h 477057"/>
                <a:gd name="connsiteX32" fmla="*/ 282077 w 282076"/>
                <a:gd name="connsiteY32" fmla="*/ 228792 h 477057"/>
                <a:gd name="connsiteX33" fmla="*/ 282077 w 282076"/>
                <a:gd name="connsiteY33" fmla="*/ 122341 h 477057"/>
                <a:gd name="connsiteX34" fmla="*/ 67024 w 282076"/>
                <a:gd name="connsiteY34" fmla="*/ 0 h 477057"/>
                <a:gd name="connsiteX35" fmla="*/ 42413 w 282076"/>
                <a:gd name="connsiteY35" fmla="*/ 15412 h 477057"/>
                <a:gd name="connsiteX36" fmla="*/ 45161 w 282076"/>
                <a:gd name="connsiteY36" fmla="*/ 57467 h 477057"/>
                <a:gd name="connsiteX37" fmla="*/ 69056 w 282076"/>
                <a:gd name="connsiteY37" fmla="*/ 93309 h 477057"/>
                <a:gd name="connsiteX38" fmla="*/ 69056 w 282076"/>
                <a:gd name="connsiteY38" fmla="*/ 96774 h 477057"/>
                <a:gd name="connsiteX39" fmla="*/ 58542 w 282076"/>
                <a:gd name="connsiteY39" fmla="*/ 110274 h 477057"/>
                <a:gd name="connsiteX40" fmla="*/ 56152 w 282076"/>
                <a:gd name="connsiteY40" fmla="*/ 199282 h 477057"/>
                <a:gd name="connsiteX41" fmla="*/ 55555 w 282076"/>
                <a:gd name="connsiteY41" fmla="*/ 201074 h 477057"/>
                <a:gd name="connsiteX42" fmla="*/ 0 w 282076"/>
                <a:gd name="connsiteY42" fmla="*/ 269413 h 477057"/>
                <a:gd name="connsiteX43" fmla="*/ 6690 w 282076"/>
                <a:gd name="connsiteY43" fmla="*/ 289365 h 477057"/>
                <a:gd name="connsiteX44" fmla="*/ 12306 w 282076"/>
                <a:gd name="connsiteY44" fmla="*/ 306330 h 477057"/>
                <a:gd name="connsiteX45" fmla="*/ 28912 w 282076"/>
                <a:gd name="connsiteY45" fmla="*/ 306330 h 477057"/>
                <a:gd name="connsiteX46" fmla="*/ 31660 w 282076"/>
                <a:gd name="connsiteY46" fmla="*/ 308242 h 477057"/>
                <a:gd name="connsiteX47" fmla="*/ 48625 w 282076"/>
                <a:gd name="connsiteY47" fmla="*/ 352686 h 477057"/>
                <a:gd name="connsiteX48" fmla="*/ 48625 w 282076"/>
                <a:gd name="connsiteY48" fmla="*/ 354119 h 477057"/>
                <a:gd name="connsiteX49" fmla="*/ 45519 w 282076"/>
                <a:gd name="connsiteY49" fmla="*/ 380284 h 477057"/>
                <a:gd name="connsiteX50" fmla="*/ 61051 w 282076"/>
                <a:gd name="connsiteY50" fmla="*/ 405612 h 477057"/>
                <a:gd name="connsiteX51" fmla="*/ 61051 w 282076"/>
                <a:gd name="connsiteY51" fmla="*/ 408719 h 477057"/>
                <a:gd name="connsiteX52" fmla="*/ 58303 w 282076"/>
                <a:gd name="connsiteY52" fmla="*/ 410272 h 477057"/>
                <a:gd name="connsiteX53" fmla="*/ 21625 w 282076"/>
                <a:gd name="connsiteY53" fmla="*/ 408121 h 477057"/>
                <a:gd name="connsiteX54" fmla="*/ 14337 w 282076"/>
                <a:gd name="connsiteY54" fmla="*/ 420069 h 477057"/>
                <a:gd name="connsiteX55" fmla="*/ 44086 w 282076"/>
                <a:gd name="connsiteY55" fmla="*/ 442649 h 477057"/>
                <a:gd name="connsiteX56" fmla="*/ 59617 w 282076"/>
                <a:gd name="connsiteY56" fmla="*/ 459256 h 477057"/>
                <a:gd name="connsiteX57" fmla="*/ 60214 w 282076"/>
                <a:gd name="connsiteY57" fmla="*/ 462362 h 477057"/>
                <a:gd name="connsiteX58" fmla="*/ 54838 w 282076"/>
                <a:gd name="connsiteY58" fmla="*/ 477057 h 4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2076" h="477057">
                  <a:moveTo>
                    <a:pt x="83273" y="463438"/>
                  </a:moveTo>
                  <a:cubicBezTo>
                    <a:pt x="84549" y="462795"/>
                    <a:pt x="86101" y="463145"/>
                    <a:pt x="86977" y="464274"/>
                  </a:cubicBezTo>
                  <a:lnTo>
                    <a:pt x="94742" y="473951"/>
                  </a:lnTo>
                  <a:lnTo>
                    <a:pt x="114933" y="461406"/>
                  </a:lnTo>
                  <a:cubicBezTo>
                    <a:pt x="115323" y="461286"/>
                    <a:pt x="115739" y="461286"/>
                    <a:pt x="116128" y="461406"/>
                  </a:cubicBezTo>
                  <a:lnTo>
                    <a:pt x="136797" y="458898"/>
                  </a:lnTo>
                  <a:lnTo>
                    <a:pt x="148744" y="431060"/>
                  </a:lnTo>
                  <a:cubicBezTo>
                    <a:pt x="149221" y="429968"/>
                    <a:pt x="150301" y="429264"/>
                    <a:pt x="151492" y="429268"/>
                  </a:cubicBezTo>
                  <a:lnTo>
                    <a:pt x="186378" y="429268"/>
                  </a:lnTo>
                  <a:lnTo>
                    <a:pt x="206450" y="405373"/>
                  </a:lnTo>
                  <a:cubicBezTo>
                    <a:pt x="206920" y="404776"/>
                    <a:pt x="207607" y="404389"/>
                    <a:pt x="208362" y="404298"/>
                  </a:cubicBezTo>
                  <a:lnTo>
                    <a:pt x="219353" y="402745"/>
                  </a:lnTo>
                  <a:lnTo>
                    <a:pt x="219353" y="384227"/>
                  </a:lnTo>
                  <a:cubicBezTo>
                    <a:pt x="219322" y="383125"/>
                    <a:pt x="219926" y="382103"/>
                    <a:pt x="220906" y="381598"/>
                  </a:cubicBezTo>
                  <a:lnTo>
                    <a:pt x="245637" y="368815"/>
                  </a:lnTo>
                  <a:cubicBezTo>
                    <a:pt x="246906" y="368119"/>
                    <a:pt x="248494" y="368478"/>
                    <a:pt x="249341" y="369651"/>
                  </a:cubicBezTo>
                  <a:lnTo>
                    <a:pt x="255195" y="377178"/>
                  </a:lnTo>
                  <a:lnTo>
                    <a:pt x="259855" y="357943"/>
                  </a:lnTo>
                  <a:lnTo>
                    <a:pt x="246832" y="346831"/>
                  </a:lnTo>
                  <a:cubicBezTo>
                    <a:pt x="246200" y="346288"/>
                    <a:pt x="245812" y="345513"/>
                    <a:pt x="245757" y="344681"/>
                  </a:cubicBezTo>
                  <a:lnTo>
                    <a:pt x="244921" y="328791"/>
                  </a:lnTo>
                  <a:lnTo>
                    <a:pt x="229867" y="332734"/>
                  </a:lnTo>
                  <a:cubicBezTo>
                    <a:pt x="228482" y="333225"/>
                    <a:pt x="226956" y="332541"/>
                    <a:pt x="226402" y="331180"/>
                  </a:cubicBezTo>
                  <a:lnTo>
                    <a:pt x="218875" y="315290"/>
                  </a:lnTo>
                  <a:cubicBezTo>
                    <a:pt x="218413" y="314192"/>
                    <a:pt x="218648" y="312925"/>
                    <a:pt x="219472" y="312065"/>
                  </a:cubicBezTo>
                  <a:lnTo>
                    <a:pt x="244084" y="285661"/>
                  </a:lnTo>
                  <a:lnTo>
                    <a:pt x="235721" y="270010"/>
                  </a:lnTo>
                  <a:cubicBezTo>
                    <a:pt x="235097" y="268755"/>
                    <a:pt x="235391" y="267238"/>
                    <a:pt x="236438" y="266306"/>
                  </a:cubicBezTo>
                  <a:lnTo>
                    <a:pt x="256270" y="249939"/>
                  </a:lnTo>
                  <a:lnTo>
                    <a:pt x="250655" y="232734"/>
                  </a:lnTo>
                  <a:cubicBezTo>
                    <a:pt x="250245" y="231864"/>
                    <a:pt x="250245" y="230857"/>
                    <a:pt x="250655" y="229987"/>
                  </a:cubicBezTo>
                  <a:cubicBezTo>
                    <a:pt x="251219" y="229234"/>
                    <a:pt x="252104" y="228792"/>
                    <a:pt x="253045" y="228792"/>
                  </a:cubicBezTo>
                  <a:lnTo>
                    <a:pt x="282077" y="228792"/>
                  </a:lnTo>
                  <a:lnTo>
                    <a:pt x="282077" y="122341"/>
                  </a:lnTo>
                  <a:lnTo>
                    <a:pt x="67024" y="0"/>
                  </a:lnTo>
                  <a:lnTo>
                    <a:pt x="42413" y="15412"/>
                  </a:lnTo>
                  <a:lnTo>
                    <a:pt x="45161" y="57467"/>
                  </a:lnTo>
                  <a:lnTo>
                    <a:pt x="69056" y="93309"/>
                  </a:lnTo>
                  <a:cubicBezTo>
                    <a:pt x="69760" y="94357"/>
                    <a:pt x="69760" y="95726"/>
                    <a:pt x="69056" y="96774"/>
                  </a:cubicBezTo>
                  <a:lnTo>
                    <a:pt x="58542" y="110274"/>
                  </a:lnTo>
                  <a:lnTo>
                    <a:pt x="56152" y="199282"/>
                  </a:lnTo>
                  <a:cubicBezTo>
                    <a:pt x="56137" y="199925"/>
                    <a:pt x="55928" y="200550"/>
                    <a:pt x="55555" y="201074"/>
                  </a:cubicBezTo>
                  <a:lnTo>
                    <a:pt x="0" y="269413"/>
                  </a:lnTo>
                  <a:lnTo>
                    <a:pt x="6690" y="289365"/>
                  </a:lnTo>
                  <a:lnTo>
                    <a:pt x="12306" y="306330"/>
                  </a:lnTo>
                  <a:lnTo>
                    <a:pt x="28912" y="306330"/>
                  </a:lnTo>
                  <a:cubicBezTo>
                    <a:pt x="30144" y="306311"/>
                    <a:pt x="31250" y="307080"/>
                    <a:pt x="31660" y="308242"/>
                  </a:cubicBezTo>
                  <a:lnTo>
                    <a:pt x="48625" y="352686"/>
                  </a:lnTo>
                  <a:cubicBezTo>
                    <a:pt x="48742" y="353157"/>
                    <a:pt x="48742" y="353649"/>
                    <a:pt x="48625" y="354119"/>
                  </a:cubicBezTo>
                  <a:lnTo>
                    <a:pt x="45519" y="380284"/>
                  </a:lnTo>
                  <a:lnTo>
                    <a:pt x="61051" y="405612"/>
                  </a:lnTo>
                  <a:cubicBezTo>
                    <a:pt x="61582" y="406580"/>
                    <a:pt x="61582" y="407752"/>
                    <a:pt x="61051" y="408719"/>
                  </a:cubicBezTo>
                  <a:cubicBezTo>
                    <a:pt x="60412" y="409620"/>
                    <a:pt x="59405" y="410190"/>
                    <a:pt x="58303" y="410272"/>
                  </a:cubicBezTo>
                  <a:lnTo>
                    <a:pt x="21625" y="408121"/>
                  </a:lnTo>
                  <a:lnTo>
                    <a:pt x="14337" y="420069"/>
                  </a:lnTo>
                  <a:lnTo>
                    <a:pt x="44086" y="442649"/>
                  </a:lnTo>
                  <a:lnTo>
                    <a:pt x="59617" y="459256"/>
                  </a:lnTo>
                  <a:cubicBezTo>
                    <a:pt x="60345" y="460116"/>
                    <a:pt x="60572" y="461294"/>
                    <a:pt x="60214" y="462362"/>
                  </a:cubicBezTo>
                  <a:lnTo>
                    <a:pt x="54838" y="4770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0" name="Полилиния: фигура 2252">
              <a:extLst>
                <a:ext uri="{FF2B5EF4-FFF2-40B4-BE49-F238E27FC236}">
                  <a16:creationId xmlns:a16="http://schemas.microsoft.com/office/drawing/2014/main" id="{18798EE8-55B4-558C-23B6-0D4FB9259AE3}"/>
                </a:ext>
              </a:extLst>
            </p:cNvPr>
            <p:cNvSpPr/>
            <p:nvPr/>
          </p:nvSpPr>
          <p:spPr>
            <a:xfrm>
              <a:off x="6019655" y="4384137"/>
              <a:ext cx="5734" cy="7646"/>
            </a:xfrm>
            <a:custGeom>
              <a:avLst/>
              <a:gdLst>
                <a:gd name="connsiteX0" fmla="*/ 0 w 5734"/>
                <a:gd name="connsiteY0" fmla="*/ 0 h 7646"/>
                <a:gd name="connsiteX1" fmla="*/ 5734 w 5734"/>
                <a:gd name="connsiteY1" fmla="*/ 7646 h 7646"/>
                <a:gd name="connsiteX2" fmla="*/ 5734 w 5734"/>
                <a:gd name="connsiteY2" fmla="*/ 7646 h 7646"/>
                <a:gd name="connsiteX3" fmla="*/ 0 w 5734"/>
                <a:gd name="connsiteY3" fmla="*/ 0 h 7646"/>
              </a:gdLst>
              <a:ahLst/>
              <a:cxnLst>
                <a:cxn ang="0">
                  <a:pos x="connsiteX0" y="connsiteY0"/>
                </a:cxn>
                <a:cxn ang="0">
                  <a:pos x="connsiteX1" y="connsiteY1"/>
                </a:cxn>
                <a:cxn ang="0">
                  <a:pos x="connsiteX2" y="connsiteY2"/>
                </a:cxn>
                <a:cxn ang="0">
                  <a:pos x="connsiteX3" y="connsiteY3"/>
                </a:cxn>
              </a:cxnLst>
              <a:rect l="l" t="t" r="r" b="b"/>
              <a:pathLst>
                <a:path w="5734" h="7646">
                  <a:moveTo>
                    <a:pt x="0" y="0"/>
                  </a:moveTo>
                  <a:lnTo>
                    <a:pt x="5734" y="7646"/>
                  </a:lnTo>
                  <a:lnTo>
                    <a:pt x="5734" y="764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1" name="Полилиния: фигура 2253">
              <a:extLst>
                <a:ext uri="{FF2B5EF4-FFF2-40B4-BE49-F238E27FC236}">
                  <a16:creationId xmlns:a16="http://schemas.microsoft.com/office/drawing/2014/main" id="{DD9B6560-8FF0-0BF8-3BCF-1B4BA6093573}"/>
                </a:ext>
              </a:extLst>
            </p:cNvPr>
            <p:cNvSpPr/>
            <p:nvPr/>
          </p:nvSpPr>
          <p:spPr>
            <a:xfrm>
              <a:off x="6025389" y="4372429"/>
              <a:ext cx="4659" cy="19354"/>
            </a:xfrm>
            <a:custGeom>
              <a:avLst/>
              <a:gdLst>
                <a:gd name="connsiteX0" fmla="*/ 0 w 4659"/>
                <a:gd name="connsiteY0" fmla="*/ 19355 h 19354"/>
                <a:gd name="connsiteX1" fmla="*/ 4660 w 4659"/>
                <a:gd name="connsiteY1" fmla="*/ 0 h 19354"/>
                <a:gd name="connsiteX2" fmla="*/ 0 w 4659"/>
                <a:gd name="connsiteY2" fmla="*/ 19355 h 19354"/>
                <a:gd name="connsiteX3" fmla="*/ 0 w 4659"/>
                <a:gd name="connsiteY3" fmla="*/ 19355 h 19354"/>
              </a:gdLst>
              <a:ahLst/>
              <a:cxnLst>
                <a:cxn ang="0">
                  <a:pos x="connsiteX0" y="connsiteY0"/>
                </a:cxn>
                <a:cxn ang="0">
                  <a:pos x="connsiteX1" y="connsiteY1"/>
                </a:cxn>
                <a:cxn ang="0">
                  <a:pos x="connsiteX2" y="connsiteY2"/>
                </a:cxn>
                <a:cxn ang="0">
                  <a:pos x="connsiteX3" y="connsiteY3"/>
                </a:cxn>
              </a:cxnLst>
              <a:rect l="l" t="t" r="r" b="b"/>
              <a:pathLst>
                <a:path w="4659" h="19354">
                  <a:moveTo>
                    <a:pt x="0" y="19355"/>
                  </a:moveTo>
                  <a:lnTo>
                    <a:pt x="4660" y="0"/>
                  </a:lnTo>
                  <a:lnTo>
                    <a:pt x="0" y="19355"/>
                  </a:lnTo>
                  <a:lnTo>
                    <a:pt x="0" y="193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2" name="Полилиния: фигура 2254">
              <a:extLst>
                <a:ext uri="{FF2B5EF4-FFF2-40B4-BE49-F238E27FC236}">
                  <a16:creationId xmlns:a16="http://schemas.microsoft.com/office/drawing/2014/main" id="{EA98DA70-C81F-C8FB-6758-2B0373EF5C79}"/>
                </a:ext>
              </a:extLst>
            </p:cNvPr>
            <p:cNvSpPr/>
            <p:nvPr/>
          </p:nvSpPr>
          <p:spPr>
            <a:xfrm>
              <a:off x="6025389" y="439178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3" name="Полилиния: фигура 2255">
              <a:extLst>
                <a:ext uri="{FF2B5EF4-FFF2-40B4-BE49-F238E27FC236}">
                  <a16:creationId xmlns:a16="http://schemas.microsoft.com/office/drawing/2014/main" id="{10233C17-058C-98DB-F61A-FCC494395AE1}"/>
                </a:ext>
              </a:extLst>
            </p:cNvPr>
            <p:cNvSpPr/>
            <p:nvPr/>
          </p:nvSpPr>
          <p:spPr>
            <a:xfrm>
              <a:off x="5632322" y="3439461"/>
              <a:ext cx="35005" cy="73715"/>
            </a:xfrm>
            <a:custGeom>
              <a:avLst/>
              <a:gdLst>
                <a:gd name="connsiteX0" fmla="*/ 7288 w 35005"/>
                <a:gd name="connsiteY0" fmla="*/ 44205 h 73715"/>
                <a:gd name="connsiteX1" fmla="*/ 7288 w 35005"/>
                <a:gd name="connsiteY1" fmla="*/ 45519 h 73715"/>
                <a:gd name="connsiteX2" fmla="*/ 1673 w 35005"/>
                <a:gd name="connsiteY2" fmla="*/ 70250 h 73715"/>
                <a:gd name="connsiteX3" fmla="*/ 10992 w 35005"/>
                <a:gd name="connsiteY3" fmla="*/ 73715 h 73715"/>
                <a:gd name="connsiteX4" fmla="*/ 29868 w 35005"/>
                <a:gd name="connsiteY4" fmla="*/ 61768 h 73715"/>
                <a:gd name="connsiteX5" fmla="*/ 35006 w 35005"/>
                <a:gd name="connsiteY5" fmla="*/ 21744 h 73715"/>
                <a:gd name="connsiteX6" fmla="*/ 21625 w 35005"/>
                <a:gd name="connsiteY6" fmla="*/ 0 h 73715"/>
                <a:gd name="connsiteX7" fmla="*/ 10633 w 35005"/>
                <a:gd name="connsiteY7" fmla="*/ 10992 h 73715"/>
                <a:gd name="connsiteX8" fmla="*/ 7766 w 35005"/>
                <a:gd name="connsiteY8" fmla="*/ 11708 h 73715"/>
                <a:gd name="connsiteX9" fmla="*/ 0 w 35005"/>
                <a:gd name="connsiteY9" fmla="*/ 9677 h 7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05" h="73715">
                  <a:moveTo>
                    <a:pt x="7288" y="44205"/>
                  </a:moveTo>
                  <a:cubicBezTo>
                    <a:pt x="7404" y="44635"/>
                    <a:pt x="7404" y="45089"/>
                    <a:pt x="7288" y="45519"/>
                  </a:cubicBezTo>
                  <a:lnTo>
                    <a:pt x="1673" y="70250"/>
                  </a:lnTo>
                  <a:lnTo>
                    <a:pt x="10992" y="73715"/>
                  </a:lnTo>
                  <a:lnTo>
                    <a:pt x="29868" y="61768"/>
                  </a:lnTo>
                  <a:lnTo>
                    <a:pt x="35006" y="21744"/>
                  </a:lnTo>
                  <a:lnTo>
                    <a:pt x="21625" y="0"/>
                  </a:lnTo>
                  <a:lnTo>
                    <a:pt x="10633" y="10992"/>
                  </a:lnTo>
                  <a:cubicBezTo>
                    <a:pt x="9850" y="11680"/>
                    <a:pt x="8781" y="11947"/>
                    <a:pt x="7766" y="11708"/>
                  </a:cubicBezTo>
                  <a:lnTo>
                    <a:pt x="0" y="96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4" name="Полилиния: фигура 2256">
              <a:extLst>
                <a:ext uri="{FF2B5EF4-FFF2-40B4-BE49-F238E27FC236}">
                  <a16:creationId xmlns:a16="http://schemas.microsoft.com/office/drawing/2014/main" id="{9F9EB66E-F84A-7135-9E71-E79E23D9EE7E}"/>
                </a:ext>
              </a:extLst>
            </p:cNvPr>
            <p:cNvSpPr/>
            <p:nvPr/>
          </p:nvSpPr>
          <p:spPr>
            <a:xfrm>
              <a:off x="6087277" y="3495852"/>
              <a:ext cx="19115" cy="20430"/>
            </a:xfrm>
            <a:custGeom>
              <a:avLst/>
              <a:gdLst>
                <a:gd name="connsiteX0" fmla="*/ 11709 w 19115"/>
                <a:gd name="connsiteY0" fmla="*/ 0 h 20430"/>
                <a:gd name="connsiteX1" fmla="*/ 0 w 19115"/>
                <a:gd name="connsiteY1" fmla="*/ 13859 h 20430"/>
                <a:gd name="connsiteX2" fmla="*/ 12784 w 19115"/>
                <a:gd name="connsiteY2" fmla="*/ 20430 h 20430"/>
                <a:gd name="connsiteX3" fmla="*/ 19116 w 19115"/>
                <a:gd name="connsiteY3" fmla="*/ 9319 h 20430"/>
                <a:gd name="connsiteX4" fmla="*/ 11709 w 19115"/>
                <a:gd name="connsiteY4" fmla="*/ 0 h 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5" h="20430">
                  <a:moveTo>
                    <a:pt x="11709" y="0"/>
                  </a:moveTo>
                  <a:lnTo>
                    <a:pt x="0" y="13859"/>
                  </a:lnTo>
                  <a:lnTo>
                    <a:pt x="12784" y="20430"/>
                  </a:lnTo>
                  <a:lnTo>
                    <a:pt x="19116" y="9319"/>
                  </a:lnTo>
                  <a:lnTo>
                    <a:pt x="1170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5" name="Полилиния: фигура 2257">
              <a:extLst>
                <a:ext uri="{FF2B5EF4-FFF2-40B4-BE49-F238E27FC236}">
                  <a16:creationId xmlns:a16="http://schemas.microsoft.com/office/drawing/2014/main" id="{D8B2251C-F079-CB54-D1A9-2FC6DE87A97B}"/>
                </a:ext>
              </a:extLst>
            </p:cNvPr>
            <p:cNvSpPr/>
            <p:nvPr/>
          </p:nvSpPr>
          <p:spPr>
            <a:xfrm>
              <a:off x="5639968" y="3367179"/>
              <a:ext cx="19832" cy="53882"/>
            </a:xfrm>
            <a:custGeom>
              <a:avLst/>
              <a:gdLst>
                <a:gd name="connsiteX0" fmla="*/ 15053 w 19832"/>
                <a:gd name="connsiteY0" fmla="*/ 836 h 53882"/>
                <a:gd name="connsiteX1" fmla="*/ 9438 w 19832"/>
                <a:gd name="connsiteY1" fmla="*/ 8722 h 53882"/>
                <a:gd name="connsiteX2" fmla="*/ 7885 w 19832"/>
                <a:gd name="connsiteY2" fmla="*/ 9797 h 53882"/>
                <a:gd name="connsiteX3" fmla="*/ 1314 w 19832"/>
                <a:gd name="connsiteY3" fmla="*/ 11828 h 53882"/>
                <a:gd name="connsiteX4" fmla="*/ 0 w 19832"/>
                <a:gd name="connsiteY4" fmla="*/ 19355 h 53882"/>
                <a:gd name="connsiteX5" fmla="*/ 4779 w 19832"/>
                <a:gd name="connsiteY5" fmla="*/ 28793 h 53882"/>
                <a:gd name="connsiteX6" fmla="*/ 4779 w 19832"/>
                <a:gd name="connsiteY6" fmla="*/ 30585 h 53882"/>
                <a:gd name="connsiteX7" fmla="*/ 3345 w 19832"/>
                <a:gd name="connsiteY7" fmla="*/ 41338 h 53882"/>
                <a:gd name="connsiteX8" fmla="*/ 6690 w 19832"/>
                <a:gd name="connsiteY8" fmla="*/ 50537 h 53882"/>
                <a:gd name="connsiteX9" fmla="*/ 12545 w 19832"/>
                <a:gd name="connsiteY9" fmla="*/ 53883 h 53882"/>
                <a:gd name="connsiteX10" fmla="*/ 17204 w 19832"/>
                <a:gd name="connsiteY10" fmla="*/ 43489 h 53882"/>
                <a:gd name="connsiteX11" fmla="*/ 14815 w 19832"/>
                <a:gd name="connsiteY11" fmla="*/ 32138 h 53882"/>
                <a:gd name="connsiteX12" fmla="*/ 14815 w 19832"/>
                <a:gd name="connsiteY12" fmla="*/ 30944 h 53882"/>
                <a:gd name="connsiteX13" fmla="*/ 19832 w 19832"/>
                <a:gd name="connsiteY13" fmla="*/ 5137 h 53882"/>
                <a:gd name="connsiteX14" fmla="*/ 17204 w 19832"/>
                <a:gd name="connsiteY14" fmla="*/ 0 h 5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32" h="53882">
                  <a:moveTo>
                    <a:pt x="15053" y="836"/>
                  </a:moveTo>
                  <a:lnTo>
                    <a:pt x="9438" y="8722"/>
                  </a:lnTo>
                  <a:cubicBezTo>
                    <a:pt x="9026" y="9213"/>
                    <a:pt x="8489" y="9584"/>
                    <a:pt x="7885" y="9797"/>
                  </a:cubicBezTo>
                  <a:lnTo>
                    <a:pt x="1314" y="11828"/>
                  </a:lnTo>
                  <a:lnTo>
                    <a:pt x="0" y="19355"/>
                  </a:lnTo>
                  <a:lnTo>
                    <a:pt x="4779" y="28793"/>
                  </a:lnTo>
                  <a:cubicBezTo>
                    <a:pt x="4955" y="29378"/>
                    <a:pt x="4955" y="30001"/>
                    <a:pt x="4779" y="30585"/>
                  </a:cubicBezTo>
                  <a:lnTo>
                    <a:pt x="3345" y="41338"/>
                  </a:lnTo>
                  <a:lnTo>
                    <a:pt x="6690" y="50537"/>
                  </a:lnTo>
                  <a:lnTo>
                    <a:pt x="12545" y="53883"/>
                  </a:lnTo>
                  <a:lnTo>
                    <a:pt x="17204" y="43489"/>
                  </a:lnTo>
                  <a:lnTo>
                    <a:pt x="14815" y="32138"/>
                  </a:lnTo>
                  <a:cubicBezTo>
                    <a:pt x="14695" y="31749"/>
                    <a:pt x="14695" y="31333"/>
                    <a:pt x="14815" y="30944"/>
                  </a:cubicBezTo>
                  <a:lnTo>
                    <a:pt x="19832" y="5137"/>
                  </a:lnTo>
                  <a:lnTo>
                    <a:pt x="1720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6" name="Полилиния: фигура 2258">
              <a:extLst>
                <a:ext uri="{FF2B5EF4-FFF2-40B4-BE49-F238E27FC236}">
                  <a16:creationId xmlns:a16="http://schemas.microsoft.com/office/drawing/2014/main" id="{AA516ABD-E2C9-23F2-5322-6F275D847129}"/>
                </a:ext>
              </a:extLst>
            </p:cNvPr>
            <p:cNvSpPr/>
            <p:nvPr/>
          </p:nvSpPr>
          <p:spPr>
            <a:xfrm>
              <a:off x="6036262" y="3623689"/>
              <a:ext cx="73117" cy="29509"/>
            </a:xfrm>
            <a:custGeom>
              <a:avLst/>
              <a:gdLst>
                <a:gd name="connsiteX0" fmla="*/ 27001 w 73117"/>
                <a:gd name="connsiteY0" fmla="*/ 9200 h 29509"/>
                <a:gd name="connsiteX1" fmla="*/ 6571 w 73117"/>
                <a:gd name="connsiteY1" fmla="*/ 0 h 29509"/>
                <a:gd name="connsiteX2" fmla="*/ 0 w 73117"/>
                <a:gd name="connsiteY2" fmla="*/ 11947 h 29509"/>
                <a:gd name="connsiteX3" fmla="*/ 30107 w 73117"/>
                <a:gd name="connsiteY3" fmla="*/ 29510 h 29509"/>
                <a:gd name="connsiteX4" fmla="*/ 73118 w 73117"/>
                <a:gd name="connsiteY4" fmla="*/ 22819 h 29509"/>
                <a:gd name="connsiteX5" fmla="*/ 69056 w 73117"/>
                <a:gd name="connsiteY5" fmla="*/ 9319 h 29509"/>
                <a:gd name="connsiteX6" fmla="*/ 28315 w 73117"/>
                <a:gd name="connsiteY6" fmla="*/ 9319 h 2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17" h="29509">
                  <a:moveTo>
                    <a:pt x="27001" y="9200"/>
                  </a:moveTo>
                  <a:lnTo>
                    <a:pt x="6571" y="0"/>
                  </a:lnTo>
                  <a:lnTo>
                    <a:pt x="0" y="11947"/>
                  </a:lnTo>
                  <a:lnTo>
                    <a:pt x="30107" y="29510"/>
                  </a:lnTo>
                  <a:lnTo>
                    <a:pt x="73118" y="22819"/>
                  </a:lnTo>
                  <a:lnTo>
                    <a:pt x="69056" y="9319"/>
                  </a:lnTo>
                  <a:lnTo>
                    <a:pt x="28315" y="93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7" name="Полилиния: фигура 2259">
              <a:extLst>
                <a:ext uri="{FF2B5EF4-FFF2-40B4-BE49-F238E27FC236}">
                  <a16:creationId xmlns:a16="http://schemas.microsoft.com/office/drawing/2014/main" id="{9A06B366-48F3-9A11-7C9E-170E8416A795}"/>
                </a:ext>
              </a:extLst>
            </p:cNvPr>
            <p:cNvSpPr/>
            <p:nvPr/>
          </p:nvSpPr>
          <p:spPr>
            <a:xfrm>
              <a:off x="5740445" y="3543881"/>
              <a:ext cx="75387" cy="44444"/>
            </a:xfrm>
            <a:custGeom>
              <a:avLst/>
              <a:gdLst>
                <a:gd name="connsiteX0" fmla="*/ 64038 w 75387"/>
                <a:gd name="connsiteY0" fmla="*/ 44444 h 44444"/>
                <a:gd name="connsiteX1" fmla="*/ 64038 w 75387"/>
                <a:gd name="connsiteY1" fmla="*/ 21266 h 44444"/>
                <a:gd name="connsiteX2" fmla="*/ 64038 w 75387"/>
                <a:gd name="connsiteY2" fmla="*/ 19833 h 44444"/>
                <a:gd name="connsiteX3" fmla="*/ 75388 w 75387"/>
                <a:gd name="connsiteY3" fmla="*/ 0 h 44444"/>
                <a:gd name="connsiteX4" fmla="*/ 31302 w 75387"/>
                <a:gd name="connsiteY4" fmla="*/ 8244 h 44444"/>
                <a:gd name="connsiteX5" fmla="*/ 29152 w 75387"/>
                <a:gd name="connsiteY5" fmla="*/ 8244 h 44444"/>
                <a:gd name="connsiteX6" fmla="*/ 18399 w 75387"/>
                <a:gd name="connsiteY6" fmla="*/ 956 h 44444"/>
                <a:gd name="connsiteX7" fmla="*/ 0 w 75387"/>
                <a:gd name="connsiteY7" fmla="*/ 11350 h 44444"/>
                <a:gd name="connsiteX8" fmla="*/ 31900 w 75387"/>
                <a:gd name="connsiteY8" fmla="*/ 30227 h 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87" h="44444">
                  <a:moveTo>
                    <a:pt x="64038" y="44444"/>
                  </a:moveTo>
                  <a:lnTo>
                    <a:pt x="64038" y="21266"/>
                  </a:lnTo>
                  <a:cubicBezTo>
                    <a:pt x="63930" y="20794"/>
                    <a:pt x="63930" y="20304"/>
                    <a:pt x="64038" y="19833"/>
                  </a:cubicBezTo>
                  <a:lnTo>
                    <a:pt x="75388" y="0"/>
                  </a:lnTo>
                  <a:lnTo>
                    <a:pt x="31302" y="8244"/>
                  </a:lnTo>
                  <a:cubicBezTo>
                    <a:pt x="30618" y="8550"/>
                    <a:pt x="29836" y="8550"/>
                    <a:pt x="29152" y="8244"/>
                  </a:cubicBezTo>
                  <a:lnTo>
                    <a:pt x="18399" y="956"/>
                  </a:lnTo>
                  <a:lnTo>
                    <a:pt x="0" y="11350"/>
                  </a:lnTo>
                  <a:lnTo>
                    <a:pt x="31900" y="302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8" name="Полилиния: фигура 2260">
              <a:extLst>
                <a:ext uri="{FF2B5EF4-FFF2-40B4-BE49-F238E27FC236}">
                  <a16:creationId xmlns:a16="http://schemas.microsoft.com/office/drawing/2014/main" id="{EF332C6B-45D1-6D36-CE6C-96025045904C}"/>
                </a:ext>
              </a:extLst>
            </p:cNvPr>
            <p:cNvSpPr/>
            <p:nvPr/>
          </p:nvSpPr>
          <p:spPr>
            <a:xfrm>
              <a:off x="5045349" y="3611861"/>
              <a:ext cx="328073" cy="268695"/>
            </a:xfrm>
            <a:custGeom>
              <a:avLst/>
              <a:gdLst>
                <a:gd name="connsiteX0" fmla="*/ 119593 w 328073"/>
                <a:gd name="connsiteY0" fmla="*/ 237991 h 268695"/>
                <a:gd name="connsiteX1" fmla="*/ 156869 w 328073"/>
                <a:gd name="connsiteY1" fmla="*/ 215052 h 268695"/>
                <a:gd name="connsiteX2" fmla="*/ 158541 w 328073"/>
                <a:gd name="connsiteY2" fmla="*/ 215052 h 268695"/>
                <a:gd name="connsiteX3" fmla="*/ 175626 w 328073"/>
                <a:gd name="connsiteY3" fmla="*/ 215052 h 268695"/>
                <a:gd name="connsiteX4" fmla="*/ 184347 w 328073"/>
                <a:gd name="connsiteY4" fmla="*/ 202030 h 268695"/>
                <a:gd name="connsiteX5" fmla="*/ 186856 w 328073"/>
                <a:gd name="connsiteY5" fmla="*/ 200715 h 268695"/>
                <a:gd name="connsiteX6" fmla="*/ 213619 w 328073"/>
                <a:gd name="connsiteY6" fmla="*/ 200715 h 268695"/>
                <a:gd name="connsiteX7" fmla="*/ 222579 w 328073"/>
                <a:gd name="connsiteY7" fmla="*/ 180405 h 268695"/>
                <a:gd name="connsiteX8" fmla="*/ 224013 w 328073"/>
                <a:gd name="connsiteY8" fmla="*/ 178971 h 268695"/>
                <a:gd name="connsiteX9" fmla="*/ 255076 w 328073"/>
                <a:gd name="connsiteY9" fmla="*/ 163440 h 268695"/>
                <a:gd name="connsiteX10" fmla="*/ 247907 w 328073"/>
                <a:gd name="connsiteY10" fmla="*/ 146116 h 268695"/>
                <a:gd name="connsiteX11" fmla="*/ 249746 w 328073"/>
                <a:gd name="connsiteY11" fmla="*/ 142126 h 268695"/>
                <a:gd name="connsiteX12" fmla="*/ 250775 w 328073"/>
                <a:gd name="connsiteY12" fmla="*/ 141935 h 268695"/>
                <a:gd name="connsiteX13" fmla="*/ 270010 w 328073"/>
                <a:gd name="connsiteY13" fmla="*/ 141934 h 268695"/>
                <a:gd name="connsiteX14" fmla="*/ 278015 w 328073"/>
                <a:gd name="connsiteY14" fmla="*/ 127239 h 268695"/>
                <a:gd name="connsiteX15" fmla="*/ 281002 w 328073"/>
                <a:gd name="connsiteY15" fmla="*/ 125806 h 268695"/>
                <a:gd name="connsiteX16" fmla="*/ 317799 w 328073"/>
                <a:gd name="connsiteY16" fmla="*/ 130823 h 268695"/>
                <a:gd name="connsiteX17" fmla="*/ 328074 w 328073"/>
                <a:gd name="connsiteY17" fmla="*/ 113261 h 268695"/>
                <a:gd name="connsiteX18" fmla="*/ 307644 w 328073"/>
                <a:gd name="connsiteY18" fmla="*/ 94862 h 268695"/>
                <a:gd name="connsiteX19" fmla="*/ 306688 w 328073"/>
                <a:gd name="connsiteY19" fmla="*/ 92592 h 268695"/>
                <a:gd name="connsiteX20" fmla="*/ 306688 w 328073"/>
                <a:gd name="connsiteY20" fmla="*/ 51015 h 268695"/>
                <a:gd name="connsiteX21" fmla="*/ 288051 w 328073"/>
                <a:gd name="connsiteY21" fmla="*/ 23775 h 268695"/>
                <a:gd name="connsiteX22" fmla="*/ 221265 w 328073"/>
                <a:gd name="connsiteY22" fmla="*/ 18040 h 268695"/>
                <a:gd name="connsiteX23" fmla="*/ 218995 w 328073"/>
                <a:gd name="connsiteY23" fmla="*/ 16726 h 268695"/>
                <a:gd name="connsiteX24" fmla="*/ 208481 w 328073"/>
                <a:gd name="connsiteY24" fmla="*/ 0 h 268695"/>
                <a:gd name="connsiteX25" fmla="*/ 200835 w 328073"/>
                <a:gd name="connsiteY25" fmla="*/ 4301 h 268695"/>
                <a:gd name="connsiteX26" fmla="*/ 170847 w 328073"/>
                <a:gd name="connsiteY26" fmla="*/ 63082 h 268695"/>
                <a:gd name="connsiteX27" fmla="*/ 169414 w 328073"/>
                <a:gd name="connsiteY27" fmla="*/ 64396 h 268695"/>
                <a:gd name="connsiteX28" fmla="*/ 132974 w 328073"/>
                <a:gd name="connsiteY28" fmla="*/ 82317 h 268695"/>
                <a:gd name="connsiteX29" fmla="*/ 91875 w 328073"/>
                <a:gd name="connsiteY29" fmla="*/ 146235 h 268695"/>
                <a:gd name="connsiteX30" fmla="*/ 97610 w 328073"/>
                <a:gd name="connsiteY30" fmla="*/ 186378 h 268695"/>
                <a:gd name="connsiteX31" fmla="*/ 96893 w 328073"/>
                <a:gd name="connsiteY31" fmla="*/ 188768 h 268695"/>
                <a:gd name="connsiteX32" fmla="*/ 45519 w 328073"/>
                <a:gd name="connsiteY32" fmla="*/ 246713 h 268695"/>
                <a:gd name="connsiteX33" fmla="*/ 44205 w 328073"/>
                <a:gd name="connsiteY33" fmla="*/ 247668 h 268695"/>
                <a:gd name="connsiteX34" fmla="*/ 7407 w 328073"/>
                <a:gd name="connsiteY34" fmla="*/ 258182 h 268695"/>
                <a:gd name="connsiteX35" fmla="*/ 1075 w 328073"/>
                <a:gd name="connsiteY35" fmla="*/ 265948 h 268695"/>
                <a:gd name="connsiteX36" fmla="*/ 0 w 328073"/>
                <a:gd name="connsiteY36" fmla="*/ 268696 h 268695"/>
                <a:gd name="connsiteX37" fmla="*/ 118040 w 328073"/>
                <a:gd name="connsiteY37" fmla="*/ 268696 h 268695"/>
                <a:gd name="connsiteX38" fmla="*/ 118040 w 328073"/>
                <a:gd name="connsiteY38" fmla="*/ 240022 h 268695"/>
                <a:gd name="connsiteX39" fmla="*/ 119593 w 328073"/>
                <a:gd name="connsiteY39" fmla="*/ 237991 h 26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073" h="268695">
                  <a:moveTo>
                    <a:pt x="119593" y="237991"/>
                  </a:moveTo>
                  <a:lnTo>
                    <a:pt x="156869" y="215052"/>
                  </a:lnTo>
                  <a:cubicBezTo>
                    <a:pt x="157413" y="214878"/>
                    <a:pt x="157997" y="214878"/>
                    <a:pt x="158541" y="215052"/>
                  </a:cubicBezTo>
                  <a:lnTo>
                    <a:pt x="175626" y="215052"/>
                  </a:lnTo>
                  <a:lnTo>
                    <a:pt x="184347" y="202030"/>
                  </a:lnTo>
                  <a:cubicBezTo>
                    <a:pt x="184924" y="201214"/>
                    <a:pt x="185857" y="200725"/>
                    <a:pt x="186856" y="200715"/>
                  </a:cubicBezTo>
                  <a:lnTo>
                    <a:pt x="213619" y="200715"/>
                  </a:lnTo>
                  <a:lnTo>
                    <a:pt x="222579" y="180405"/>
                  </a:lnTo>
                  <a:cubicBezTo>
                    <a:pt x="222857" y="179762"/>
                    <a:pt x="223370" y="179249"/>
                    <a:pt x="224013" y="178971"/>
                  </a:cubicBezTo>
                  <a:lnTo>
                    <a:pt x="255076" y="163440"/>
                  </a:lnTo>
                  <a:lnTo>
                    <a:pt x="247907" y="146116"/>
                  </a:lnTo>
                  <a:cubicBezTo>
                    <a:pt x="247313" y="144507"/>
                    <a:pt x="248136" y="142720"/>
                    <a:pt x="249746" y="142126"/>
                  </a:cubicBezTo>
                  <a:cubicBezTo>
                    <a:pt x="250076" y="142005"/>
                    <a:pt x="250424" y="141940"/>
                    <a:pt x="250775" y="141935"/>
                  </a:cubicBezTo>
                  <a:lnTo>
                    <a:pt x="270010" y="141934"/>
                  </a:lnTo>
                  <a:lnTo>
                    <a:pt x="278015" y="127239"/>
                  </a:lnTo>
                  <a:cubicBezTo>
                    <a:pt x="278546" y="126115"/>
                    <a:pt x="279792" y="125517"/>
                    <a:pt x="281002" y="125806"/>
                  </a:cubicBezTo>
                  <a:lnTo>
                    <a:pt x="317799" y="130823"/>
                  </a:lnTo>
                  <a:lnTo>
                    <a:pt x="328074" y="113261"/>
                  </a:lnTo>
                  <a:lnTo>
                    <a:pt x="307644" y="94862"/>
                  </a:lnTo>
                  <a:cubicBezTo>
                    <a:pt x="307038" y="94261"/>
                    <a:pt x="306694" y="93445"/>
                    <a:pt x="306688" y="92592"/>
                  </a:cubicBezTo>
                  <a:lnTo>
                    <a:pt x="306688" y="51015"/>
                  </a:lnTo>
                  <a:lnTo>
                    <a:pt x="288051" y="23775"/>
                  </a:lnTo>
                  <a:lnTo>
                    <a:pt x="221265" y="18040"/>
                  </a:lnTo>
                  <a:cubicBezTo>
                    <a:pt x="220356" y="17944"/>
                    <a:pt x="219531" y="17466"/>
                    <a:pt x="218995" y="16726"/>
                  </a:cubicBezTo>
                  <a:lnTo>
                    <a:pt x="208481" y="0"/>
                  </a:lnTo>
                  <a:lnTo>
                    <a:pt x="200835" y="4301"/>
                  </a:lnTo>
                  <a:lnTo>
                    <a:pt x="170847" y="63082"/>
                  </a:lnTo>
                  <a:cubicBezTo>
                    <a:pt x="170529" y="63668"/>
                    <a:pt x="170025" y="64130"/>
                    <a:pt x="169414" y="64396"/>
                  </a:cubicBezTo>
                  <a:lnTo>
                    <a:pt x="132974" y="82317"/>
                  </a:lnTo>
                  <a:lnTo>
                    <a:pt x="91875" y="146235"/>
                  </a:lnTo>
                  <a:lnTo>
                    <a:pt x="97610" y="186378"/>
                  </a:lnTo>
                  <a:cubicBezTo>
                    <a:pt x="97731" y="187241"/>
                    <a:pt x="97469" y="188114"/>
                    <a:pt x="96893" y="188768"/>
                  </a:cubicBezTo>
                  <a:lnTo>
                    <a:pt x="45519" y="246713"/>
                  </a:lnTo>
                  <a:cubicBezTo>
                    <a:pt x="45166" y="247134"/>
                    <a:pt x="44715" y="247463"/>
                    <a:pt x="44205" y="247668"/>
                  </a:cubicBezTo>
                  <a:lnTo>
                    <a:pt x="7407" y="258182"/>
                  </a:lnTo>
                  <a:lnTo>
                    <a:pt x="1075" y="265948"/>
                  </a:lnTo>
                  <a:lnTo>
                    <a:pt x="0" y="268696"/>
                  </a:lnTo>
                  <a:lnTo>
                    <a:pt x="118040" y="268696"/>
                  </a:lnTo>
                  <a:lnTo>
                    <a:pt x="118040" y="240022"/>
                  </a:lnTo>
                  <a:cubicBezTo>
                    <a:pt x="118256" y="239160"/>
                    <a:pt x="118818" y="238425"/>
                    <a:pt x="119593" y="2379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69" name="Полилиния: фигура 2261">
              <a:extLst>
                <a:ext uri="{FF2B5EF4-FFF2-40B4-BE49-F238E27FC236}">
                  <a16:creationId xmlns:a16="http://schemas.microsoft.com/office/drawing/2014/main" id="{CE3FCE07-B91A-EC54-E557-DA4EB84FD19F}"/>
                </a:ext>
              </a:extLst>
            </p:cNvPr>
            <p:cNvSpPr/>
            <p:nvPr/>
          </p:nvSpPr>
          <p:spPr>
            <a:xfrm>
              <a:off x="4944036" y="3886052"/>
              <a:ext cx="219353" cy="190918"/>
            </a:xfrm>
            <a:custGeom>
              <a:avLst/>
              <a:gdLst>
                <a:gd name="connsiteX0" fmla="*/ 99880 w 219353"/>
                <a:gd name="connsiteY0" fmla="*/ 0 h 190918"/>
                <a:gd name="connsiteX1" fmla="*/ 92472 w 219353"/>
                <a:gd name="connsiteY1" fmla="*/ 19713 h 190918"/>
                <a:gd name="connsiteX2" fmla="*/ 91397 w 219353"/>
                <a:gd name="connsiteY2" fmla="*/ 21147 h 190918"/>
                <a:gd name="connsiteX3" fmla="*/ 67502 w 219353"/>
                <a:gd name="connsiteY3" fmla="*/ 38112 h 190918"/>
                <a:gd name="connsiteX4" fmla="*/ 56391 w 219353"/>
                <a:gd name="connsiteY4" fmla="*/ 83154 h 190918"/>
                <a:gd name="connsiteX5" fmla="*/ 55674 w 219353"/>
                <a:gd name="connsiteY5" fmla="*/ 84468 h 190918"/>
                <a:gd name="connsiteX6" fmla="*/ 31780 w 219353"/>
                <a:gd name="connsiteY6" fmla="*/ 109199 h 190918"/>
                <a:gd name="connsiteX7" fmla="*/ 12545 w 219353"/>
                <a:gd name="connsiteY7" fmla="*/ 156988 h 190918"/>
                <a:gd name="connsiteX8" fmla="*/ 10633 w 219353"/>
                <a:gd name="connsiteY8" fmla="*/ 158661 h 190918"/>
                <a:gd name="connsiteX9" fmla="*/ 5974 w 219353"/>
                <a:gd name="connsiteY9" fmla="*/ 160214 h 190918"/>
                <a:gd name="connsiteX10" fmla="*/ 0 w 219353"/>
                <a:gd name="connsiteY10" fmla="*/ 190919 h 190918"/>
                <a:gd name="connsiteX11" fmla="*/ 101672 w 219353"/>
                <a:gd name="connsiteY11" fmla="*/ 190919 h 190918"/>
                <a:gd name="connsiteX12" fmla="*/ 98685 w 219353"/>
                <a:gd name="connsiteY12" fmla="*/ 149103 h 190918"/>
                <a:gd name="connsiteX13" fmla="*/ 99402 w 219353"/>
                <a:gd name="connsiteY13" fmla="*/ 146952 h 190918"/>
                <a:gd name="connsiteX14" fmla="*/ 112305 w 219353"/>
                <a:gd name="connsiteY14" fmla="*/ 131660 h 190918"/>
                <a:gd name="connsiteX15" fmla="*/ 113500 w 219353"/>
                <a:gd name="connsiteY15" fmla="*/ 130823 h 190918"/>
                <a:gd name="connsiteX16" fmla="*/ 129031 w 219353"/>
                <a:gd name="connsiteY16" fmla="*/ 124611 h 190918"/>
                <a:gd name="connsiteX17" fmla="*/ 129031 w 219353"/>
                <a:gd name="connsiteY17" fmla="*/ 47789 h 190918"/>
                <a:gd name="connsiteX18" fmla="*/ 132018 w 219353"/>
                <a:gd name="connsiteY18" fmla="*/ 44803 h 190918"/>
                <a:gd name="connsiteX19" fmla="*/ 219353 w 219353"/>
                <a:gd name="connsiteY19" fmla="*/ 44803 h 190918"/>
                <a:gd name="connsiteX20" fmla="*/ 219353 w 219353"/>
                <a:gd name="connsiteY20" fmla="*/ 478 h 1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353" h="190918">
                  <a:moveTo>
                    <a:pt x="99880" y="0"/>
                  </a:moveTo>
                  <a:lnTo>
                    <a:pt x="92472" y="19713"/>
                  </a:lnTo>
                  <a:cubicBezTo>
                    <a:pt x="92256" y="20283"/>
                    <a:pt x="91884" y="20780"/>
                    <a:pt x="91397" y="21147"/>
                  </a:cubicBezTo>
                  <a:lnTo>
                    <a:pt x="67502" y="38112"/>
                  </a:lnTo>
                  <a:lnTo>
                    <a:pt x="56391" y="83154"/>
                  </a:lnTo>
                  <a:cubicBezTo>
                    <a:pt x="56273" y="83647"/>
                    <a:pt x="56025" y="84101"/>
                    <a:pt x="55674" y="84468"/>
                  </a:cubicBezTo>
                  <a:lnTo>
                    <a:pt x="31780" y="109199"/>
                  </a:lnTo>
                  <a:lnTo>
                    <a:pt x="12545" y="156988"/>
                  </a:lnTo>
                  <a:cubicBezTo>
                    <a:pt x="12188" y="157802"/>
                    <a:pt x="11487" y="158415"/>
                    <a:pt x="10633" y="158661"/>
                  </a:cubicBezTo>
                  <a:lnTo>
                    <a:pt x="5974" y="160214"/>
                  </a:lnTo>
                  <a:lnTo>
                    <a:pt x="0" y="190919"/>
                  </a:lnTo>
                  <a:lnTo>
                    <a:pt x="101672" y="190919"/>
                  </a:lnTo>
                  <a:lnTo>
                    <a:pt x="98685" y="149103"/>
                  </a:lnTo>
                  <a:cubicBezTo>
                    <a:pt x="98666" y="148324"/>
                    <a:pt x="98920" y="147564"/>
                    <a:pt x="99402" y="146952"/>
                  </a:cubicBezTo>
                  <a:lnTo>
                    <a:pt x="112305" y="131660"/>
                  </a:lnTo>
                  <a:cubicBezTo>
                    <a:pt x="112594" y="131250"/>
                    <a:pt x="113016" y="130955"/>
                    <a:pt x="113500" y="130823"/>
                  </a:cubicBezTo>
                  <a:lnTo>
                    <a:pt x="129031" y="124611"/>
                  </a:lnTo>
                  <a:lnTo>
                    <a:pt x="129031" y="47789"/>
                  </a:lnTo>
                  <a:cubicBezTo>
                    <a:pt x="129031" y="46140"/>
                    <a:pt x="130369" y="44803"/>
                    <a:pt x="132018" y="44803"/>
                  </a:cubicBezTo>
                  <a:lnTo>
                    <a:pt x="219353" y="44803"/>
                  </a:lnTo>
                  <a:lnTo>
                    <a:pt x="219353" y="4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0" name="Полилиния: фигура 2262">
              <a:extLst>
                <a:ext uri="{FF2B5EF4-FFF2-40B4-BE49-F238E27FC236}">
                  <a16:creationId xmlns:a16="http://schemas.microsoft.com/office/drawing/2014/main" id="{E9FBD9EE-1333-610A-4D62-EA4440DD4ACF}"/>
                </a:ext>
              </a:extLst>
            </p:cNvPr>
            <p:cNvSpPr/>
            <p:nvPr/>
          </p:nvSpPr>
          <p:spPr>
            <a:xfrm>
              <a:off x="5604365" y="3563713"/>
              <a:ext cx="114455" cy="235482"/>
            </a:xfrm>
            <a:custGeom>
              <a:avLst/>
              <a:gdLst>
                <a:gd name="connsiteX0" fmla="*/ 75149 w 114455"/>
                <a:gd name="connsiteY0" fmla="*/ 198206 h 235482"/>
                <a:gd name="connsiteX1" fmla="*/ 76344 w 114455"/>
                <a:gd name="connsiteY1" fmla="*/ 195339 h 235482"/>
                <a:gd name="connsiteX2" fmla="*/ 114455 w 114455"/>
                <a:gd name="connsiteY2" fmla="*/ 169055 h 235482"/>
                <a:gd name="connsiteX3" fmla="*/ 109796 w 114455"/>
                <a:gd name="connsiteY3" fmla="*/ 160692 h 235482"/>
                <a:gd name="connsiteX4" fmla="*/ 109796 w 114455"/>
                <a:gd name="connsiteY4" fmla="*/ 159258 h 235482"/>
                <a:gd name="connsiteX5" fmla="*/ 109796 w 114455"/>
                <a:gd name="connsiteY5" fmla="*/ 136200 h 235482"/>
                <a:gd name="connsiteX6" fmla="*/ 78613 w 114455"/>
                <a:gd name="connsiteY6" fmla="*/ 119712 h 235482"/>
                <a:gd name="connsiteX7" fmla="*/ 77419 w 114455"/>
                <a:gd name="connsiteY7" fmla="*/ 118637 h 235482"/>
                <a:gd name="connsiteX8" fmla="*/ 68339 w 114455"/>
                <a:gd name="connsiteY8" fmla="*/ 103225 h 235482"/>
                <a:gd name="connsiteX9" fmla="*/ 69056 w 114455"/>
                <a:gd name="connsiteY9" fmla="*/ 99402 h 235482"/>
                <a:gd name="connsiteX10" fmla="*/ 88649 w 114455"/>
                <a:gd name="connsiteY10" fmla="*/ 83153 h 235482"/>
                <a:gd name="connsiteX11" fmla="*/ 98804 w 114455"/>
                <a:gd name="connsiteY11" fmla="*/ 66427 h 235482"/>
                <a:gd name="connsiteX12" fmla="*/ 80764 w 114455"/>
                <a:gd name="connsiteY12" fmla="*/ 38709 h 235482"/>
                <a:gd name="connsiteX13" fmla="*/ 80764 w 114455"/>
                <a:gd name="connsiteY13" fmla="*/ 35722 h 235482"/>
                <a:gd name="connsiteX14" fmla="*/ 95459 w 114455"/>
                <a:gd name="connsiteY14" fmla="*/ 7049 h 235482"/>
                <a:gd name="connsiteX15" fmla="*/ 67264 w 114455"/>
                <a:gd name="connsiteY15" fmla="*/ 0 h 235482"/>
                <a:gd name="connsiteX16" fmla="*/ 35484 w 114455"/>
                <a:gd name="connsiteY16" fmla="*/ 12545 h 235482"/>
                <a:gd name="connsiteX17" fmla="*/ 23536 w 114455"/>
                <a:gd name="connsiteY17" fmla="*/ 32377 h 235482"/>
                <a:gd name="connsiteX18" fmla="*/ 24970 w 114455"/>
                <a:gd name="connsiteY18" fmla="*/ 85065 h 235482"/>
                <a:gd name="connsiteX19" fmla="*/ 23895 w 114455"/>
                <a:gd name="connsiteY19" fmla="*/ 87454 h 235482"/>
                <a:gd name="connsiteX20" fmla="*/ 0 w 114455"/>
                <a:gd name="connsiteY20" fmla="*/ 108243 h 235482"/>
                <a:gd name="connsiteX21" fmla="*/ 8602 w 114455"/>
                <a:gd name="connsiteY21" fmla="*/ 128314 h 235482"/>
                <a:gd name="connsiteX22" fmla="*/ 23775 w 114455"/>
                <a:gd name="connsiteY22" fmla="*/ 135841 h 235482"/>
                <a:gd name="connsiteX23" fmla="*/ 25448 w 114455"/>
                <a:gd name="connsiteY23" fmla="*/ 138470 h 235482"/>
                <a:gd name="connsiteX24" fmla="*/ 25448 w 114455"/>
                <a:gd name="connsiteY24" fmla="*/ 154957 h 235482"/>
                <a:gd name="connsiteX25" fmla="*/ 45161 w 114455"/>
                <a:gd name="connsiteY25" fmla="*/ 168577 h 235482"/>
                <a:gd name="connsiteX26" fmla="*/ 46475 w 114455"/>
                <a:gd name="connsiteY26" fmla="*/ 170847 h 235482"/>
                <a:gd name="connsiteX27" fmla="*/ 50776 w 114455"/>
                <a:gd name="connsiteY27" fmla="*/ 235482 h 235482"/>
                <a:gd name="connsiteX28" fmla="*/ 78853 w 114455"/>
                <a:gd name="connsiteY28" fmla="*/ 219592 h 2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455" h="235482">
                  <a:moveTo>
                    <a:pt x="75149" y="198206"/>
                  </a:moveTo>
                  <a:cubicBezTo>
                    <a:pt x="74917" y="197096"/>
                    <a:pt x="75391" y="195956"/>
                    <a:pt x="76344" y="195339"/>
                  </a:cubicBezTo>
                  <a:lnTo>
                    <a:pt x="114455" y="169055"/>
                  </a:lnTo>
                  <a:lnTo>
                    <a:pt x="109796" y="160692"/>
                  </a:lnTo>
                  <a:cubicBezTo>
                    <a:pt x="109689" y="160220"/>
                    <a:pt x="109689" y="159730"/>
                    <a:pt x="109796" y="159258"/>
                  </a:cubicBezTo>
                  <a:lnTo>
                    <a:pt x="109796" y="136200"/>
                  </a:lnTo>
                  <a:lnTo>
                    <a:pt x="78613" y="119712"/>
                  </a:lnTo>
                  <a:cubicBezTo>
                    <a:pt x="78134" y="119456"/>
                    <a:pt x="77724" y="119087"/>
                    <a:pt x="77419" y="118637"/>
                  </a:cubicBezTo>
                  <a:lnTo>
                    <a:pt x="68339" y="103225"/>
                  </a:lnTo>
                  <a:cubicBezTo>
                    <a:pt x="67602" y="101948"/>
                    <a:pt x="67906" y="100325"/>
                    <a:pt x="69056" y="99402"/>
                  </a:cubicBezTo>
                  <a:lnTo>
                    <a:pt x="88649" y="83153"/>
                  </a:lnTo>
                  <a:lnTo>
                    <a:pt x="98804" y="66427"/>
                  </a:lnTo>
                  <a:lnTo>
                    <a:pt x="80764" y="38709"/>
                  </a:lnTo>
                  <a:cubicBezTo>
                    <a:pt x="80231" y="37785"/>
                    <a:pt x="80231" y="36647"/>
                    <a:pt x="80764" y="35722"/>
                  </a:cubicBezTo>
                  <a:lnTo>
                    <a:pt x="95459" y="7049"/>
                  </a:lnTo>
                  <a:lnTo>
                    <a:pt x="67264" y="0"/>
                  </a:lnTo>
                  <a:lnTo>
                    <a:pt x="35484" y="12545"/>
                  </a:lnTo>
                  <a:lnTo>
                    <a:pt x="23536" y="32377"/>
                  </a:lnTo>
                  <a:lnTo>
                    <a:pt x="24970" y="85065"/>
                  </a:lnTo>
                  <a:cubicBezTo>
                    <a:pt x="24999" y="85985"/>
                    <a:pt x="24602" y="86866"/>
                    <a:pt x="23895" y="87454"/>
                  </a:cubicBezTo>
                  <a:lnTo>
                    <a:pt x="0" y="108243"/>
                  </a:lnTo>
                  <a:lnTo>
                    <a:pt x="8602" y="128314"/>
                  </a:lnTo>
                  <a:lnTo>
                    <a:pt x="23775" y="135841"/>
                  </a:lnTo>
                  <a:cubicBezTo>
                    <a:pt x="24801" y="136312"/>
                    <a:pt x="25456" y="137341"/>
                    <a:pt x="25448" y="138470"/>
                  </a:cubicBezTo>
                  <a:lnTo>
                    <a:pt x="25448" y="154957"/>
                  </a:lnTo>
                  <a:lnTo>
                    <a:pt x="45161" y="168577"/>
                  </a:lnTo>
                  <a:cubicBezTo>
                    <a:pt x="45901" y="169113"/>
                    <a:pt x="46378" y="169938"/>
                    <a:pt x="46475" y="170847"/>
                  </a:cubicBezTo>
                  <a:lnTo>
                    <a:pt x="50776" y="235482"/>
                  </a:lnTo>
                  <a:lnTo>
                    <a:pt x="78853" y="2195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1" name="Полилиния: фигура 2263">
              <a:extLst>
                <a:ext uri="{FF2B5EF4-FFF2-40B4-BE49-F238E27FC236}">
                  <a16:creationId xmlns:a16="http://schemas.microsoft.com/office/drawing/2014/main" id="{C4569977-F4E5-84AC-287E-5EBF9665442B}"/>
                </a:ext>
              </a:extLst>
            </p:cNvPr>
            <p:cNvSpPr/>
            <p:nvPr/>
          </p:nvSpPr>
          <p:spPr>
            <a:xfrm>
              <a:off x="5169482" y="3572196"/>
              <a:ext cx="553998" cy="576817"/>
            </a:xfrm>
            <a:custGeom>
              <a:avLst/>
              <a:gdLst>
                <a:gd name="connsiteX0" fmla="*/ 101433 w 553998"/>
                <a:gd name="connsiteY0" fmla="*/ 392470 h 576817"/>
                <a:gd name="connsiteX1" fmla="*/ 265231 w 553998"/>
                <a:gd name="connsiteY1" fmla="*/ 509554 h 576817"/>
                <a:gd name="connsiteX2" fmla="*/ 266426 w 553998"/>
                <a:gd name="connsiteY2" fmla="*/ 511944 h 576817"/>
                <a:gd name="connsiteX3" fmla="*/ 266426 w 553998"/>
                <a:gd name="connsiteY3" fmla="*/ 525325 h 576817"/>
                <a:gd name="connsiteX4" fmla="*/ 287692 w 553998"/>
                <a:gd name="connsiteY4" fmla="*/ 538347 h 576817"/>
                <a:gd name="connsiteX5" fmla="*/ 297130 w 553998"/>
                <a:gd name="connsiteY5" fmla="*/ 535241 h 576817"/>
                <a:gd name="connsiteX6" fmla="*/ 298086 w 553998"/>
                <a:gd name="connsiteY6" fmla="*/ 535241 h 576817"/>
                <a:gd name="connsiteX7" fmla="*/ 299639 w 553998"/>
                <a:gd name="connsiteY7" fmla="*/ 535241 h 576817"/>
                <a:gd name="connsiteX8" fmla="*/ 322817 w 553998"/>
                <a:gd name="connsiteY8" fmla="*/ 549817 h 576817"/>
                <a:gd name="connsiteX9" fmla="*/ 324131 w 553998"/>
                <a:gd name="connsiteY9" fmla="*/ 552923 h 576817"/>
                <a:gd name="connsiteX10" fmla="*/ 318875 w 553998"/>
                <a:gd name="connsiteY10" fmla="*/ 576818 h 576817"/>
                <a:gd name="connsiteX11" fmla="*/ 392829 w 553998"/>
                <a:gd name="connsiteY11" fmla="*/ 560450 h 576817"/>
                <a:gd name="connsiteX12" fmla="*/ 436795 w 553998"/>
                <a:gd name="connsiteY12" fmla="*/ 512661 h 576817"/>
                <a:gd name="connsiteX13" fmla="*/ 436795 w 553998"/>
                <a:gd name="connsiteY13" fmla="*/ 512661 h 576817"/>
                <a:gd name="connsiteX14" fmla="*/ 553998 w 553998"/>
                <a:gd name="connsiteY14" fmla="*/ 437512 h 576817"/>
                <a:gd name="connsiteX15" fmla="*/ 546233 w 553998"/>
                <a:gd name="connsiteY15" fmla="*/ 417201 h 576817"/>
                <a:gd name="connsiteX16" fmla="*/ 526042 w 553998"/>
                <a:gd name="connsiteY16" fmla="*/ 409794 h 576817"/>
                <a:gd name="connsiteX17" fmla="*/ 511943 w 553998"/>
                <a:gd name="connsiteY17" fmla="*/ 413617 h 576817"/>
                <a:gd name="connsiteX18" fmla="*/ 509435 w 553998"/>
                <a:gd name="connsiteY18" fmla="*/ 413617 h 576817"/>
                <a:gd name="connsiteX19" fmla="*/ 508121 w 553998"/>
                <a:gd name="connsiteY19" fmla="*/ 411347 h 576817"/>
                <a:gd name="connsiteX20" fmla="*/ 507643 w 553998"/>
                <a:gd name="connsiteY20" fmla="*/ 395577 h 576817"/>
                <a:gd name="connsiteX21" fmla="*/ 483748 w 553998"/>
                <a:gd name="connsiteY21" fmla="*/ 358898 h 576817"/>
                <a:gd name="connsiteX22" fmla="*/ 483748 w 553998"/>
                <a:gd name="connsiteY22" fmla="*/ 356628 h 576817"/>
                <a:gd name="connsiteX23" fmla="*/ 485062 w 553998"/>
                <a:gd name="connsiteY23" fmla="*/ 354717 h 576817"/>
                <a:gd name="connsiteX24" fmla="*/ 503700 w 553998"/>
                <a:gd name="connsiteY24" fmla="*/ 342769 h 576817"/>
                <a:gd name="connsiteX25" fmla="*/ 494740 w 553998"/>
                <a:gd name="connsiteY25" fmla="*/ 319472 h 576817"/>
                <a:gd name="connsiteX26" fmla="*/ 495695 w 553998"/>
                <a:gd name="connsiteY26" fmla="*/ 316127 h 576817"/>
                <a:gd name="connsiteX27" fmla="*/ 505970 w 553998"/>
                <a:gd name="connsiteY27" fmla="*/ 307405 h 576817"/>
                <a:gd name="connsiteX28" fmla="*/ 497248 w 553998"/>
                <a:gd name="connsiteY28" fmla="*/ 294502 h 576817"/>
                <a:gd name="connsiteX29" fmla="*/ 497248 w 553998"/>
                <a:gd name="connsiteY29" fmla="*/ 292949 h 576817"/>
                <a:gd name="connsiteX30" fmla="*/ 497248 w 553998"/>
                <a:gd name="connsiteY30" fmla="*/ 262364 h 576817"/>
                <a:gd name="connsiteX31" fmla="*/ 481000 w 553998"/>
                <a:gd name="connsiteY31" fmla="*/ 234048 h 576817"/>
                <a:gd name="connsiteX32" fmla="*/ 481000 w 553998"/>
                <a:gd name="connsiteY32" fmla="*/ 232734 h 576817"/>
                <a:gd name="connsiteX33" fmla="*/ 476460 w 553998"/>
                <a:gd name="connsiteY33" fmla="*/ 164754 h 576817"/>
                <a:gd name="connsiteX34" fmla="*/ 456628 w 553998"/>
                <a:gd name="connsiteY34" fmla="*/ 151134 h 576817"/>
                <a:gd name="connsiteX35" fmla="*/ 455313 w 553998"/>
                <a:gd name="connsiteY35" fmla="*/ 148625 h 576817"/>
                <a:gd name="connsiteX36" fmla="*/ 455313 w 553998"/>
                <a:gd name="connsiteY36" fmla="*/ 132496 h 576817"/>
                <a:gd name="connsiteX37" fmla="*/ 440857 w 553998"/>
                <a:gd name="connsiteY37" fmla="*/ 125208 h 576817"/>
                <a:gd name="connsiteX38" fmla="*/ 439423 w 553998"/>
                <a:gd name="connsiteY38" fmla="*/ 123775 h 576817"/>
                <a:gd name="connsiteX39" fmla="*/ 429507 w 553998"/>
                <a:gd name="connsiteY39" fmla="*/ 100716 h 576817"/>
                <a:gd name="connsiteX40" fmla="*/ 430343 w 553998"/>
                <a:gd name="connsiteY40" fmla="*/ 97252 h 576817"/>
                <a:gd name="connsiteX41" fmla="*/ 455313 w 553998"/>
                <a:gd name="connsiteY41" fmla="*/ 75985 h 576817"/>
                <a:gd name="connsiteX42" fmla="*/ 453401 w 553998"/>
                <a:gd name="connsiteY42" fmla="*/ 23536 h 576817"/>
                <a:gd name="connsiteX43" fmla="*/ 453401 w 553998"/>
                <a:gd name="connsiteY43" fmla="*/ 21864 h 576817"/>
                <a:gd name="connsiteX44" fmla="*/ 464154 w 553998"/>
                <a:gd name="connsiteY44" fmla="*/ 4540 h 576817"/>
                <a:gd name="connsiteX45" fmla="*/ 411227 w 553998"/>
                <a:gd name="connsiteY45" fmla="*/ 0 h 576817"/>
                <a:gd name="connsiteX46" fmla="*/ 381120 w 553998"/>
                <a:gd name="connsiteY46" fmla="*/ 14576 h 576817"/>
                <a:gd name="connsiteX47" fmla="*/ 378372 w 553998"/>
                <a:gd name="connsiteY47" fmla="*/ 14576 h 576817"/>
                <a:gd name="connsiteX48" fmla="*/ 364155 w 553998"/>
                <a:gd name="connsiteY48" fmla="*/ 6213 h 576817"/>
                <a:gd name="connsiteX49" fmla="*/ 315529 w 553998"/>
                <a:gd name="connsiteY49" fmla="*/ 9439 h 576817"/>
                <a:gd name="connsiteX50" fmla="*/ 306210 w 553998"/>
                <a:gd name="connsiteY50" fmla="*/ 16009 h 576817"/>
                <a:gd name="connsiteX51" fmla="*/ 304777 w 553998"/>
                <a:gd name="connsiteY51" fmla="*/ 16607 h 576817"/>
                <a:gd name="connsiteX52" fmla="*/ 261647 w 553998"/>
                <a:gd name="connsiteY52" fmla="*/ 20908 h 576817"/>
                <a:gd name="connsiteX53" fmla="*/ 235004 w 553998"/>
                <a:gd name="connsiteY53" fmla="*/ 40740 h 576817"/>
                <a:gd name="connsiteX54" fmla="*/ 233451 w 553998"/>
                <a:gd name="connsiteY54" fmla="*/ 41338 h 576817"/>
                <a:gd name="connsiteX55" fmla="*/ 212185 w 553998"/>
                <a:gd name="connsiteY55" fmla="*/ 43488 h 576817"/>
                <a:gd name="connsiteX56" fmla="*/ 186498 w 553998"/>
                <a:gd name="connsiteY56" fmla="*/ 64635 h 576817"/>
                <a:gd name="connsiteX57" fmla="*/ 184347 w 553998"/>
                <a:gd name="connsiteY57" fmla="*/ 65233 h 576817"/>
                <a:gd name="connsiteX58" fmla="*/ 172400 w 553998"/>
                <a:gd name="connsiteY58" fmla="*/ 64277 h 576817"/>
                <a:gd name="connsiteX59" fmla="*/ 188887 w 553998"/>
                <a:gd name="connsiteY59" fmla="*/ 88171 h 576817"/>
                <a:gd name="connsiteX60" fmla="*/ 188887 w 553998"/>
                <a:gd name="connsiteY60" fmla="*/ 89844 h 576817"/>
                <a:gd name="connsiteX61" fmla="*/ 188887 w 553998"/>
                <a:gd name="connsiteY61" fmla="*/ 131062 h 576817"/>
                <a:gd name="connsiteX62" fmla="*/ 210154 w 553998"/>
                <a:gd name="connsiteY62" fmla="*/ 150298 h 576817"/>
                <a:gd name="connsiteX63" fmla="*/ 210154 w 553998"/>
                <a:gd name="connsiteY63" fmla="*/ 154001 h 576817"/>
                <a:gd name="connsiteX64" fmla="*/ 198206 w 553998"/>
                <a:gd name="connsiteY64" fmla="*/ 175387 h 576817"/>
                <a:gd name="connsiteX65" fmla="*/ 195220 w 553998"/>
                <a:gd name="connsiteY65" fmla="*/ 176821 h 576817"/>
                <a:gd name="connsiteX66" fmla="*/ 158422 w 553998"/>
                <a:gd name="connsiteY66" fmla="*/ 171683 h 576817"/>
                <a:gd name="connsiteX67" fmla="*/ 150656 w 553998"/>
                <a:gd name="connsiteY67" fmla="*/ 186140 h 576817"/>
                <a:gd name="connsiteX68" fmla="*/ 148027 w 553998"/>
                <a:gd name="connsiteY68" fmla="*/ 187693 h 576817"/>
                <a:gd name="connsiteX69" fmla="*/ 131421 w 553998"/>
                <a:gd name="connsiteY69" fmla="*/ 187693 h 576817"/>
                <a:gd name="connsiteX70" fmla="*/ 137872 w 553998"/>
                <a:gd name="connsiteY70" fmla="*/ 203583 h 576817"/>
                <a:gd name="connsiteX71" fmla="*/ 136438 w 553998"/>
                <a:gd name="connsiteY71" fmla="*/ 207406 h 576817"/>
                <a:gd name="connsiteX72" fmla="*/ 103822 w 553998"/>
                <a:gd name="connsiteY72" fmla="*/ 223654 h 576817"/>
                <a:gd name="connsiteX73" fmla="*/ 94504 w 553998"/>
                <a:gd name="connsiteY73" fmla="*/ 244682 h 576817"/>
                <a:gd name="connsiteX74" fmla="*/ 91756 w 553998"/>
                <a:gd name="connsiteY74" fmla="*/ 246474 h 576817"/>
                <a:gd name="connsiteX75" fmla="*/ 64277 w 553998"/>
                <a:gd name="connsiteY75" fmla="*/ 246474 h 576817"/>
                <a:gd name="connsiteX76" fmla="*/ 55555 w 553998"/>
                <a:gd name="connsiteY76" fmla="*/ 259496 h 576817"/>
                <a:gd name="connsiteX77" fmla="*/ 53046 w 553998"/>
                <a:gd name="connsiteY77" fmla="*/ 260811 h 576817"/>
                <a:gd name="connsiteX78" fmla="*/ 35244 w 553998"/>
                <a:gd name="connsiteY78" fmla="*/ 260811 h 576817"/>
                <a:gd name="connsiteX79" fmla="*/ 0 w 553998"/>
                <a:gd name="connsiteY79" fmla="*/ 282435 h 576817"/>
                <a:gd name="connsiteX80" fmla="*/ 0 w 553998"/>
                <a:gd name="connsiteY80" fmla="*/ 320667 h 5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53998" h="576817">
                  <a:moveTo>
                    <a:pt x="101433" y="392470"/>
                  </a:moveTo>
                  <a:lnTo>
                    <a:pt x="265231" y="509554"/>
                  </a:lnTo>
                  <a:cubicBezTo>
                    <a:pt x="265969" y="510130"/>
                    <a:pt x="266408" y="511008"/>
                    <a:pt x="266426" y="511944"/>
                  </a:cubicBezTo>
                  <a:lnTo>
                    <a:pt x="266426" y="525325"/>
                  </a:lnTo>
                  <a:lnTo>
                    <a:pt x="287692" y="538347"/>
                  </a:lnTo>
                  <a:lnTo>
                    <a:pt x="297130" y="535241"/>
                  </a:lnTo>
                  <a:lnTo>
                    <a:pt x="298086" y="535241"/>
                  </a:lnTo>
                  <a:cubicBezTo>
                    <a:pt x="298589" y="535068"/>
                    <a:pt x="299136" y="535068"/>
                    <a:pt x="299639" y="535241"/>
                  </a:cubicBezTo>
                  <a:lnTo>
                    <a:pt x="322817" y="549817"/>
                  </a:lnTo>
                  <a:cubicBezTo>
                    <a:pt x="323854" y="550482"/>
                    <a:pt x="324376" y="551716"/>
                    <a:pt x="324131" y="552923"/>
                  </a:cubicBezTo>
                  <a:lnTo>
                    <a:pt x="318875" y="576818"/>
                  </a:lnTo>
                  <a:lnTo>
                    <a:pt x="392829" y="560450"/>
                  </a:lnTo>
                  <a:lnTo>
                    <a:pt x="436795" y="512661"/>
                  </a:lnTo>
                  <a:cubicBezTo>
                    <a:pt x="436795" y="512661"/>
                    <a:pt x="436795" y="512661"/>
                    <a:pt x="436795" y="512661"/>
                  </a:cubicBezTo>
                  <a:lnTo>
                    <a:pt x="553998" y="437512"/>
                  </a:lnTo>
                  <a:lnTo>
                    <a:pt x="546233" y="417201"/>
                  </a:lnTo>
                  <a:lnTo>
                    <a:pt x="526042" y="409794"/>
                  </a:lnTo>
                  <a:lnTo>
                    <a:pt x="511943" y="413617"/>
                  </a:lnTo>
                  <a:cubicBezTo>
                    <a:pt x="511156" y="414021"/>
                    <a:pt x="510222" y="414021"/>
                    <a:pt x="509435" y="413617"/>
                  </a:cubicBezTo>
                  <a:cubicBezTo>
                    <a:pt x="508695" y="413081"/>
                    <a:pt x="508217" y="412256"/>
                    <a:pt x="508121" y="411347"/>
                  </a:cubicBezTo>
                  <a:lnTo>
                    <a:pt x="507643" y="395577"/>
                  </a:lnTo>
                  <a:lnTo>
                    <a:pt x="483748" y="358898"/>
                  </a:lnTo>
                  <a:cubicBezTo>
                    <a:pt x="483473" y="358167"/>
                    <a:pt x="483473" y="357360"/>
                    <a:pt x="483748" y="356628"/>
                  </a:cubicBezTo>
                  <a:cubicBezTo>
                    <a:pt x="483882" y="355828"/>
                    <a:pt x="484363" y="355129"/>
                    <a:pt x="485062" y="354717"/>
                  </a:cubicBezTo>
                  <a:lnTo>
                    <a:pt x="503700" y="342769"/>
                  </a:lnTo>
                  <a:lnTo>
                    <a:pt x="494740" y="319472"/>
                  </a:lnTo>
                  <a:cubicBezTo>
                    <a:pt x="494268" y="318269"/>
                    <a:pt x="494659" y="316899"/>
                    <a:pt x="495695" y="316127"/>
                  </a:cubicBezTo>
                  <a:lnTo>
                    <a:pt x="505970" y="307405"/>
                  </a:lnTo>
                  <a:lnTo>
                    <a:pt x="497248" y="294502"/>
                  </a:lnTo>
                  <a:cubicBezTo>
                    <a:pt x="497076" y="293999"/>
                    <a:pt x="497076" y="293452"/>
                    <a:pt x="497248" y="292949"/>
                  </a:cubicBezTo>
                  <a:lnTo>
                    <a:pt x="497248" y="262364"/>
                  </a:lnTo>
                  <a:lnTo>
                    <a:pt x="481000" y="234048"/>
                  </a:lnTo>
                  <a:cubicBezTo>
                    <a:pt x="480877" y="233619"/>
                    <a:pt x="480877" y="233164"/>
                    <a:pt x="481000" y="232734"/>
                  </a:cubicBezTo>
                  <a:lnTo>
                    <a:pt x="476460" y="164754"/>
                  </a:lnTo>
                  <a:lnTo>
                    <a:pt x="456628" y="151134"/>
                  </a:lnTo>
                  <a:cubicBezTo>
                    <a:pt x="455795" y="150572"/>
                    <a:pt x="455302" y="149629"/>
                    <a:pt x="455313" y="148625"/>
                  </a:cubicBezTo>
                  <a:lnTo>
                    <a:pt x="455313" y="132496"/>
                  </a:lnTo>
                  <a:lnTo>
                    <a:pt x="440857" y="125208"/>
                  </a:lnTo>
                  <a:cubicBezTo>
                    <a:pt x="440190" y="124967"/>
                    <a:pt x="439665" y="124442"/>
                    <a:pt x="439423" y="123775"/>
                  </a:cubicBezTo>
                  <a:lnTo>
                    <a:pt x="429507" y="100716"/>
                  </a:lnTo>
                  <a:cubicBezTo>
                    <a:pt x="429064" y="99498"/>
                    <a:pt x="429394" y="98134"/>
                    <a:pt x="430343" y="97252"/>
                  </a:cubicBezTo>
                  <a:lnTo>
                    <a:pt x="455313" y="75985"/>
                  </a:lnTo>
                  <a:lnTo>
                    <a:pt x="453401" y="23536"/>
                  </a:lnTo>
                  <a:cubicBezTo>
                    <a:pt x="453278" y="22986"/>
                    <a:pt x="453278" y="22414"/>
                    <a:pt x="453401" y="21864"/>
                  </a:cubicBezTo>
                  <a:lnTo>
                    <a:pt x="464154" y="4540"/>
                  </a:lnTo>
                  <a:lnTo>
                    <a:pt x="411227" y="0"/>
                  </a:lnTo>
                  <a:lnTo>
                    <a:pt x="381120" y="14576"/>
                  </a:lnTo>
                  <a:cubicBezTo>
                    <a:pt x="380250" y="14985"/>
                    <a:pt x="379243" y="14985"/>
                    <a:pt x="378372" y="14576"/>
                  </a:cubicBezTo>
                  <a:lnTo>
                    <a:pt x="364155" y="6213"/>
                  </a:lnTo>
                  <a:lnTo>
                    <a:pt x="315529" y="9439"/>
                  </a:lnTo>
                  <a:lnTo>
                    <a:pt x="306210" y="16009"/>
                  </a:lnTo>
                  <a:cubicBezTo>
                    <a:pt x="305831" y="16391"/>
                    <a:pt x="305315" y="16606"/>
                    <a:pt x="304777" y="16607"/>
                  </a:cubicBezTo>
                  <a:lnTo>
                    <a:pt x="261647" y="20908"/>
                  </a:lnTo>
                  <a:lnTo>
                    <a:pt x="235004" y="40740"/>
                  </a:lnTo>
                  <a:cubicBezTo>
                    <a:pt x="234542" y="41063"/>
                    <a:pt x="234009" y="41268"/>
                    <a:pt x="233451" y="41338"/>
                  </a:cubicBezTo>
                  <a:lnTo>
                    <a:pt x="212185" y="43488"/>
                  </a:lnTo>
                  <a:lnTo>
                    <a:pt x="186498" y="64635"/>
                  </a:lnTo>
                  <a:cubicBezTo>
                    <a:pt x="185898" y="65130"/>
                    <a:pt x="185116" y="65347"/>
                    <a:pt x="184347" y="65233"/>
                  </a:cubicBezTo>
                  <a:lnTo>
                    <a:pt x="172400" y="64277"/>
                  </a:lnTo>
                  <a:lnTo>
                    <a:pt x="188887" y="88171"/>
                  </a:lnTo>
                  <a:cubicBezTo>
                    <a:pt x="189061" y="88715"/>
                    <a:pt x="189061" y="89300"/>
                    <a:pt x="188887" y="89844"/>
                  </a:cubicBezTo>
                  <a:lnTo>
                    <a:pt x="188887" y="131062"/>
                  </a:lnTo>
                  <a:lnTo>
                    <a:pt x="210154" y="150298"/>
                  </a:lnTo>
                  <a:cubicBezTo>
                    <a:pt x="211012" y="151383"/>
                    <a:pt x="211012" y="152916"/>
                    <a:pt x="210154" y="154001"/>
                  </a:cubicBezTo>
                  <a:lnTo>
                    <a:pt x="198206" y="175387"/>
                  </a:lnTo>
                  <a:cubicBezTo>
                    <a:pt x="197643" y="176479"/>
                    <a:pt x="196424" y="177064"/>
                    <a:pt x="195220" y="176821"/>
                  </a:cubicBezTo>
                  <a:lnTo>
                    <a:pt x="158422" y="171683"/>
                  </a:lnTo>
                  <a:lnTo>
                    <a:pt x="150656" y="186140"/>
                  </a:lnTo>
                  <a:cubicBezTo>
                    <a:pt x="150112" y="187082"/>
                    <a:pt x="149115" y="187671"/>
                    <a:pt x="148027" y="187693"/>
                  </a:cubicBezTo>
                  <a:lnTo>
                    <a:pt x="131421" y="187693"/>
                  </a:lnTo>
                  <a:lnTo>
                    <a:pt x="137872" y="203583"/>
                  </a:lnTo>
                  <a:cubicBezTo>
                    <a:pt x="138476" y="205036"/>
                    <a:pt x="137849" y="206708"/>
                    <a:pt x="136438" y="207406"/>
                  </a:cubicBezTo>
                  <a:lnTo>
                    <a:pt x="103822" y="223654"/>
                  </a:lnTo>
                  <a:lnTo>
                    <a:pt x="94504" y="244682"/>
                  </a:lnTo>
                  <a:cubicBezTo>
                    <a:pt x="94027" y="245774"/>
                    <a:pt x="92947" y="246478"/>
                    <a:pt x="91756" y="246474"/>
                  </a:cubicBezTo>
                  <a:lnTo>
                    <a:pt x="64277" y="246474"/>
                  </a:lnTo>
                  <a:lnTo>
                    <a:pt x="55555" y="259496"/>
                  </a:lnTo>
                  <a:cubicBezTo>
                    <a:pt x="55009" y="260346"/>
                    <a:pt x="54055" y="260845"/>
                    <a:pt x="53046" y="260811"/>
                  </a:cubicBezTo>
                  <a:lnTo>
                    <a:pt x="35244" y="260811"/>
                  </a:lnTo>
                  <a:lnTo>
                    <a:pt x="0" y="282435"/>
                  </a:lnTo>
                  <a:lnTo>
                    <a:pt x="0" y="3206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2" name="Полилиния: фигура 2264">
              <a:extLst>
                <a:ext uri="{FF2B5EF4-FFF2-40B4-BE49-F238E27FC236}">
                  <a16:creationId xmlns:a16="http://schemas.microsoft.com/office/drawing/2014/main" id="{578F87DD-D838-3AB5-DDF8-A4C3EADE0C17}"/>
                </a:ext>
              </a:extLst>
            </p:cNvPr>
            <p:cNvSpPr/>
            <p:nvPr/>
          </p:nvSpPr>
          <p:spPr>
            <a:xfrm>
              <a:off x="5621450" y="3576377"/>
              <a:ext cx="10752" cy="17323"/>
            </a:xfrm>
            <a:custGeom>
              <a:avLst/>
              <a:gdLst>
                <a:gd name="connsiteX0" fmla="*/ 10753 w 10752"/>
                <a:gd name="connsiteY0" fmla="*/ 0 h 17323"/>
                <a:gd name="connsiteX1" fmla="*/ 10753 w 10752"/>
                <a:gd name="connsiteY1" fmla="*/ 0 h 17323"/>
                <a:gd name="connsiteX2" fmla="*/ 0 w 10752"/>
                <a:gd name="connsiteY2" fmla="*/ 17324 h 17323"/>
                <a:gd name="connsiteX3" fmla="*/ 10753 w 10752"/>
                <a:gd name="connsiteY3" fmla="*/ 0 h 17323"/>
              </a:gdLst>
              <a:ahLst/>
              <a:cxnLst>
                <a:cxn ang="0">
                  <a:pos x="connsiteX0" y="connsiteY0"/>
                </a:cxn>
                <a:cxn ang="0">
                  <a:pos x="connsiteX1" y="connsiteY1"/>
                </a:cxn>
                <a:cxn ang="0">
                  <a:pos x="connsiteX2" y="connsiteY2"/>
                </a:cxn>
                <a:cxn ang="0">
                  <a:pos x="connsiteX3" y="connsiteY3"/>
                </a:cxn>
              </a:cxnLst>
              <a:rect l="l" t="t" r="r" b="b"/>
              <a:pathLst>
                <a:path w="10752" h="17323">
                  <a:moveTo>
                    <a:pt x="10753" y="0"/>
                  </a:moveTo>
                  <a:lnTo>
                    <a:pt x="10753" y="0"/>
                  </a:lnTo>
                  <a:lnTo>
                    <a:pt x="0" y="17324"/>
                  </a:lnTo>
                  <a:lnTo>
                    <a:pt x="107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3" name="Полилиния: фигура 2265">
              <a:extLst>
                <a:ext uri="{FF2B5EF4-FFF2-40B4-BE49-F238E27FC236}">
                  <a16:creationId xmlns:a16="http://schemas.microsoft.com/office/drawing/2014/main" id="{474CCABE-A771-BAFE-9F18-01DF8F0E6E7D}"/>
                </a:ext>
              </a:extLst>
            </p:cNvPr>
            <p:cNvSpPr/>
            <p:nvPr/>
          </p:nvSpPr>
          <p:spPr>
            <a:xfrm>
              <a:off x="5655380" y="3703258"/>
              <a:ext cx="177059" cy="334047"/>
            </a:xfrm>
            <a:custGeom>
              <a:avLst/>
              <a:gdLst>
                <a:gd name="connsiteX0" fmla="*/ 15532 w 177059"/>
                <a:gd name="connsiteY0" fmla="*/ 128673 h 334047"/>
                <a:gd name="connsiteX1" fmla="*/ 15532 w 177059"/>
                <a:gd name="connsiteY1" fmla="*/ 130226 h 334047"/>
                <a:gd name="connsiteX2" fmla="*/ 15532 w 177059"/>
                <a:gd name="connsiteY2" fmla="*/ 160572 h 334047"/>
                <a:gd name="connsiteX3" fmla="*/ 25209 w 177059"/>
                <a:gd name="connsiteY3" fmla="*/ 174909 h 334047"/>
                <a:gd name="connsiteX4" fmla="*/ 24612 w 177059"/>
                <a:gd name="connsiteY4" fmla="*/ 178852 h 334047"/>
                <a:gd name="connsiteX5" fmla="*/ 13859 w 177059"/>
                <a:gd name="connsiteY5" fmla="*/ 187932 h 334047"/>
                <a:gd name="connsiteX6" fmla="*/ 22939 w 177059"/>
                <a:gd name="connsiteY6" fmla="*/ 211826 h 334047"/>
                <a:gd name="connsiteX7" fmla="*/ 21744 w 177059"/>
                <a:gd name="connsiteY7" fmla="*/ 215411 h 334047"/>
                <a:gd name="connsiteX8" fmla="*/ 3584 w 177059"/>
                <a:gd name="connsiteY8" fmla="*/ 227358 h 334047"/>
                <a:gd name="connsiteX9" fmla="*/ 26762 w 177059"/>
                <a:gd name="connsiteY9" fmla="*/ 262244 h 334047"/>
                <a:gd name="connsiteX10" fmla="*/ 26762 w 177059"/>
                <a:gd name="connsiteY10" fmla="*/ 263678 h 334047"/>
                <a:gd name="connsiteX11" fmla="*/ 27479 w 177059"/>
                <a:gd name="connsiteY11" fmla="*/ 276342 h 334047"/>
                <a:gd name="connsiteX12" fmla="*/ 39426 w 177059"/>
                <a:gd name="connsiteY12" fmla="*/ 273236 h 334047"/>
                <a:gd name="connsiteX13" fmla="*/ 41218 w 177059"/>
                <a:gd name="connsiteY13" fmla="*/ 273236 h 334047"/>
                <a:gd name="connsiteX14" fmla="*/ 63560 w 177059"/>
                <a:gd name="connsiteY14" fmla="*/ 281360 h 334047"/>
                <a:gd name="connsiteX15" fmla="*/ 65352 w 177059"/>
                <a:gd name="connsiteY15" fmla="*/ 283033 h 334047"/>
                <a:gd name="connsiteX16" fmla="*/ 73954 w 177059"/>
                <a:gd name="connsiteY16" fmla="*/ 305374 h 334047"/>
                <a:gd name="connsiteX17" fmla="*/ 115770 w 177059"/>
                <a:gd name="connsiteY17" fmla="*/ 315171 h 334047"/>
                <a:gd name="connsiteX18" fmla="*/ 117203 w 177059"/>
                <a:gd name="connsiteY18" fmla="*/ 316007 h 334047"/>
                <a:gd name="connsiteX19" fmla="*/ 135005 w 177059"/>
                <a:gd name="connsiteY19" fmla="*/ 334048 h 334047"/>
                <a:gd name="connsiteX20" fmla="*/ 151492 w 177059"/>
                <a:gd name="connsiteY20" fmla="*/ 323773 h 334047"/>
                <a:gd name="connsiteX21" fmla="*/ 139545 w 177059"/>
                <a:gd name="connsiteY21" fmla="*/ 193786 h 334047"/>
                <a:gd name="connsiteX22" fmla="*/ 139545 w 177059"/>
                <a:gd name="connsiteY22" fmla="*/ 192711 h 334047"/>
                <a:gd name="connsiteX23" fmla="*/ 177060 w 177059"/>
                <a:gd name="connsiteY23" fmla="*/ 56869 h 334047"/>
                <a:gd name="connsiteX24" fmla="*/ 158302 w 177059"/>
                <a:gd name="connsiteY24" fmla="*/ 23058 h 334047"/>
                <a:gd name="connsiteX25" fmla="*/ 107885 w 177059"/>
                <a:gd name="connsiteY25" fmla="*/ 6571 h 334047"/>
                <a:gd name="connsiteX26" fmla="*/ 83154 w 177059"/>
                <a:gd name="connsiteY26" fmla="*/ 9200 h 334047"/>
                <a:gd name="connsiteX27" fmla="*/ 81362 w 177059"/>
                <a:gd name="connsiteY27" fmla="*/ 9200 h 334047"/>
                <a:gd name="connsiteX28" fmla="*/ 64038 w 177059"/>
                <a:gd name="connsiteY28" fmla="*/ 0 h 334047"/>
                <a:gd name="connsiteX29" fmla="*/ 64038 w 177059"/>
                <a:gd name="connsiteY29" fmla="*/ 19116 h 334047"/>
                <a:gd name="connsiteX30" fmla="*/ 69653 w 177059"/>
                <a:gd name="connsiteY30" fmla="*/ 29152 h 334047"/>
                <a:gd name="connsiteX31" fmla="*/ 68817 w 177059"/>
                <a:gd name="connsiteY31" fmla="*/ 33094 h 334047"/>
                <a:gd name="connsiteX32" fmla="*/ 29868 w 177059"/>
                <a:gd name="connsiteY32" fmla="*/ 59856 h 334047"/>
                <a:gd name="connsiteX33" fmla="*/ 32855 w 177059"/>
                <a:gd name="connsiteY33" fmla="*/ 81720 h 334047"/>
                <a:gd name="connsiteX34" fmla="*/ 31422 w 177059"/>
                <a:gd name="connsiteY34" fmla="*/ 84707 h 334047"/>
                <a:gd name="connsiteX35" fmla="*/ 0 w 177059"/>
                <a:gd name="connsiteY35" fmla="*/ 102508 h 33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059" h="334047">
                  <a:moveTo>
                    <a:pt x="15532" y="128673"/>
                  </a:moveTo>
                  <a:cubicBezTo>
                    <a:pt x="15654" y="129184"/>
                    <a:pt x="15654" y="129716"/>
                    <a:pt x="15532" y="130226"/>
                  </a:cubicBezTo>
                  <a:lnTo>
                    <a:pt x="15532" y="160572"/>
                  </a:lnTo>
                  <a:lnTo>
                    <a:pt x="25209" y="174909"/>
                  </a:lnTo>
                  <a:cubicBezTo>
                    <a:pt x="26045" y="176183"/>
                    <a:pt x="25787" y="177882"/>
                    <a:pt x="24612" y="178852"/>
                  </a:cubicBezTo>
                  <a:lnTo>
                    <a:pt x="13859" y="187932"/>
                  </a:lnTo>
                  <a:lnTo>
                    <a:pt x="22939" y="211826"/>
                  </a:lnTo>
                  <a:cubicBezTo>
                    <a:pt x="23397" y="213154"/>
                    <a:pt x="22907" y="214623"/>
                    <a:pt x="21744" y="215411"/>
                  </a:cubicBezTo>
                  <a:lnTo>
                    <a:pt x="3584" y="227358"/>
                  </a:lnTo>
                  <a:lnTo>
                    <a:pt x="26762" y="262244"/>
                  </a:lnTo>
                  <a:cubicBezTo>
                    <a:pt x="26902" y="262712"/>
                    <a:pt x="26902" y="263210"/>
                    <a:pt x="26762" y="263678"/>
                  </a:cubicBezTo>
                  <a:lnTo>
                    <a:pt x="27479" y="276342"/>
                  </a:lnTo>
                  <a:lnTo>
                    <a:pt x="39426" y="273236"/>
                  </a:lnTo>
                  <a:cubicBezTo>
                    <a:pt x="40011" y="273060"/>
                    <a:pt x="40634" y="273060"/>
                    <a:pt x="41218" y="273236"/>
                  </a:cubicBezTo>
                  <a:lnTo>
                    <a:pt x="63560" y="281360"/>
                  </a:lnTo>
                  <a:cubicBezTo>
                    <a:pt x="64341" y="281680"/>
                    <a:pt x="64979" y="282275"/>
                    <a:pt x="65352" y="283033"/>
                  </a:cubicBezTo>
                  <a:lnTo>
                    <a:pt x="73954" y="305374"/>
                  </a:lnTo>
                  <a:lnTo>
                    <a:pt x="115770" y="315171"/>
                  </a:lnTo>
                  <a:cubicBezTo>
                    <a:pt x="116320" y="315302"/>
                    <a:pt x="116818" y="315593"/>
                    <a:pt x="117203" y="316007"/>
                  </a:cubicBezTo>
                  <a:lnTo>
                    <a:pt x="135005" y="334048"/>
                  </a:lnTo>
                  <a:lnTo>
                    <a:pt x="151492" y="323773"/>
                  </a:lnTo>
                  <a:lnTo>
                    <a:pt x="139545" y="193786"/>
                  </a:lnTo>
                  <a:cubicBezTo>
                    <a:pt x="139485" y="193430"/>
                    <a:pt x="139485" y="193067"/>
                    <a:pt x="139545" y="192711"/>
                  </a:cubicBezTo>
                  <a:lnTo>
                    <a:pt x="177060" y="56869"/>
                  </a:lnTo>
                  <a:lnTo>
                    <a:pt x="158302" y="23058"/>
                  </a:lnTo>
                  <a:lnTo>
                    <a:pt x="107885" y="6571"/>
                  </a:lnTo>
                  <a:lnTo>
                    <a:pt x="83154" y="9200"/>
                  </a:lnTo>
                  <a:cubicBezTo>
                    <a:pt x="82570" y="9383"/>
                    <a:pt x="81945" y="9383"/>
                    <a:pt x="81362" y="9200"/>
                  </a:cubicBezTo>
                  <a:lnTo>
                    <a:pt x="64038" y="0"/>
                  </a:lnTo>
                  <a:lnTo>
                    <a:pt x="64038" y="19116"/>
                  </a:lnTo>
                  <a:lnTo>
                    <a:pt x="69653" y="29152"/>
                  </a:lnTo>
                  <a:cubicBezTo>
                    <a:pt x="70381" y="30493"/>
                    <a:pt x="70026" y="32164"/>
                    <a:pt x="68817" y="33094"/>
                  </a:cubicBezTo>
                  <a:lnTo>
                    <a:pt x="29868" y="59856"/>
                  </a:lnTo>
                  <a:lnTo>
                    <a:pt x="32855" y="81720"/>
                  </a:lnTo>
                  <a:cubicBezTo>
                    <a:pt x="33099" y="82924"/>
                    <a:pt x="32513" y="84143"/>
                    <a:pt x="31422" y="84707"/>
                  </a:cubicBezTo>
                  <a:lnTo>
                    <a:pt x="0" y="1025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4" name="Полилиния: фигура 2266">
              <a:extLst>
                <a:ext uri="{FF2B5EF4-FFF2-40B4-BE49-F238E27FC236}">
                  <a16:creationId xmlns:a16="http://schemas.microsoft.com/office/drawing/2014/main" id="{550C01A8-D7C0-2C4B-8856-5FA06A584E44}"/>
                </a:ext>
              </a:extLst>
            </p:cNvPr>
            <p:cNvSpPr/>
            <p:nvPr/>
          </p:nvSpPr>
          <p:spPr>
            <a:xfrm>
              <a:off x="5795284" y="3896805"/>
              <a:ext cx="11947" cy="129867"/>
            </a:xfrm>
            <a:custGeom>
              <a:avLst/>
              <a:gdLst>
                <a:gd name="connsiteX0" fmla="*/ 11947 w 11947"/>
                <a:gd name="connsiteY0" fmla="*/ 129868 h 129867"/>
                <a:gd name="connsiteX1" fmla="*/ 0 w 11947"/>
                <a:gd name="connsiteY1" fmla="*/ 0 h 129867"/>
                <a:gd name="connsiteX2" fmla="*/ 11947 w 11947"/>
                <a:gd name="connsiteY2" fmla="*/ 129868 h 129867"/>
                <a:gd name="connsiteX3" fmla="*/ 11947 w 11947"/>
                <a:gd name="connsiteY3" fmla="*/ 129868 h 129867"/>
              </a:gdLst>
              <a:ahLst/>
              <a:cxnLst>
                <a:cxn ang="0">
                  <a:pos x="connsiteX0" y="connsiteY0"/>
                </a:cxn>
                <a:cxn ang="0">
                  <a:pos x="connsiteX1" y="connsiteY1"/>
                </a:cxn>
                <a:cxn ang="0">
                  <a:pos x="connsiteX2" y="connsiteY2"/>
                </a:cxn>
                <a:cxn ang="0">
                  <a:pos x="connsiteX3" y="connsiteY3"/>
                </a:cxn>
              </a:cxnLst>
              <a:rect l="l" t="t" r="r" b="b"/>
              <a:pathLst>
                <a:path w="11947" h="129867">
                  <a:moveTo>
                    <a:pt x="11947" y="129868"/>
                  </a:moveTo>
                  <a:lnTo>
                    <a:pt x="0" y="0"/>
                  </a:lnTo>
                  <a:lnTo>
                    <a:pt x="11947" y="129868"/>
                  </a:lnTo>
                  <a:lnTo>
                    <a:pt x="11947" y="129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5" name="Полилиния: фигура 2267">
              <a:extLst>
                <a:ext uri="{FF2B5EF4-FFF2-40B4-BE49-F238E27FC236}">
                  <a16:creationId xmlns:a16="http://schemas.microsoft.com/office/drawing/2014/main" id="{0912F34F-B50A-6A51-BF64-B215DB5BD09A}"/>
                </a:ext>
              </a:extLst>
            </p:cNvPr>
            <p:cNvSpPr/>
            <p:nvPr/>
          </p:nvSpPr>
          <p:spPr>
            <a:xfrm>
              <a:off x="5795284" y="3760128"/>
              <a:ext cx="37634" cy="135602"/>
            </a:xfrm>
            <a:custGeom>
              <a:avLst/>
              <a:gdLst>
                <a:gd name="connsiteX0" fmla="*/ 37634 w 37634"/>
                <a:gd name="connsiteY0" fmla="*/ 0 h 135602"/>
                <a:gd name="connsiteX1" fmla="*/ 37634 w 37634"/>
                <a:gd name="connsiteY1" fmla="*/ 0 h 135602"/>
                <a:gd name="connsiteX2" fmla="*/ 0 w 37634"/>
                <a:gd name="connsiteY2" fmla="*/ 135602 h 135602"/>
                <a:gd name="connsiteX3" fmla="*/ 37634 w 37634"/>
                <a:gd name="connsiteY3" fmla="*/ 0 h 135602"/>
              </a:gdLst>
              <a:ahLst/>
              <a:cxnLst>
                <a:cxn ang="0">
                  <a:pos x="connsiteX0" y="connsiteY0"/>
                </a:cxn>
                <a:cxn ang="0">
                  <a:pos x="connsiteX1" y="connsiteY1"/>
                </a:cxn>
                <a:cxn ang="0">
                  <a:pos x="connsiteX2" y="connsiteY2"/>
                </a:cxn>
                <a:cxn ang="0">
                  <a:pos x="connsiteX3" y="connsiteY3"/>
                </a:cxn>
              </a:cxnLst>
              <a:rect l="l" t="t" r="r" b="b"/>
              <a:pathLst>
                <a:path w="37634" h="135602">
                  <a:moveTo>
                    <a:pt x="37634" y="0"/>
                  </a:moveTo>
                  <a:lnTo>
                    <a:pt x="37634" y="0"/>
                  </a:lnTo>
                  <a:lnTo>
                    <a:pt x="0" y="135602"/>
                  </a:lnTo>
                  <a:lnTo>
                    <a:pt x="3763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6" name="Полилиния: фигура 2268">
              <a:extLst>
                <a:ext uri="{FF2B5EF4-FFF2-40B4-BE49-F238E27FC236}">
                  <a16:creationId xmlns:a16="http://schemas.microsoft.com/office/drawing/2014/main" id="{8D85863B-08B6-1608-E8FE-228C30675523}"/>
                </a:ext>
              </a:extLst>
            </p:cNvPr>
            <p:cNvSpPr/>
            <p:nvPr/>
          </p:nvSpPr>
          <p:spPr>
            <a:xfrm>
              <a:off x="5721091" y="3986171"/>
              <a:ext cx="8602" cy="22222"/>
            </a:xfrm>
            <a:custGeom>
              <a:avLst/>
              <a:gdLst>
                <a:gd name="connsiteX0" fmla="*/ 0 w 8602"/>
                <a:gd name="connsiteY0" fmla="*/ 0 h 22222"/>
                <a:gd name="connsiteX1" fmla="*/ 8602 w 8602"/>
                <a:gd name="connsiteY1" fmla="*/ 22222 h 22222"/>
                <a:gd name="connsiteX2" fmla="*/ 8602 w 8602"/>
                <a:gd name="connsiteY2" fmla="*/ 22222 h 22222"/>
                <a:gd name="connsiteX3" fmla="*/ 0 w 8602"/>
                <a:gd name="connsiteY3" fmla="*/ 0 h 22222"/>
              </a:gdLst>
              <a:ahLst/>
              <a:cxnLst>
                <a:cxn ang="0">
                  <a:pos x="connsiteX0" y="connsiteY0"/>
                </a:cxn>
                <a:cxn ang="0">
                  <a:pos x="connsiteX1" y="connsiteY1"/>
                </a:cxn>
                <a:cxn ang="0">
                  <a:pos x="connsiteX2" y="connsiteY2"/>
                </a:cxn>
                <a:cxn ang="0">
                  <a:pos x="connsiteX3" y="connsiteY3"/>
                </a:cxn>
              </a:cxnLst>
              <a:rect l="l" t="t" r="r" b="b"/>
              <a:pathLst>
                <a:path w="8602" h="22222">
                  <a:moveTo>
                    <a:pt x="0" y="0"/>
                  </a:moveTo>
                  <a:lnTo>
                    <a:pt x="8602" y="22222"/>
                  </a:lnTo>
                  <a:lnTo>
                    <a:pt x="8602" y="2222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7" name="Полилиния: фигура 2269">
              <a:extLst>
                <a:ext uri="{FF2B5EF4-FFF2-40B4-BE49-F238E27FC236}">
                  <a16:creationId xmlns:a16="http://schemas.microsoft.com/office/drawing/2014/main" id="{609DC42A-A7BF-35B1-6C7B-6F27D9F434D8}"/>
                </a:ext>
              </a:extLst>
            </p:cNvPr>
            <p:cNvSpPr/>
            <p:nvPr/>
          </p:nvSpPr>
          <p:spPr>
            <a:xfrm>
              <a:off x="5641999" y="4326073"/>
              <a:ext cx="203702" cy="335003"/>
            </a:xfrm>
            <a:custGeom>
              <a:avLst/>
              <a:gdLst>
                <a:gd name="connsiteX0" fmla="*/ 69534 w 203702"/>
                <a:gd name="connsiteY0" fmla="*/ 310153 h 335003"/>
                <a:gd name="connsiteX1" fmla="*/ 99522 w 203702"/>
                <a:gd name="connsiteY1" fmla="*/ 309317 h 335003"/>
                <a:gd name="connsiteX2" fmla="*/ 100836 w 203702"/>
                <a:gd name="connsiteY2" fmla="*/ 309317 h 335003"/>
                <a:gd name="connsiteX3" fmla="*/ 119832 w 203702"/>
                <a:gd name="connsiteY3" fmla="*/ 317680 h 335003"/>
                <a:gd name="connsiteX4" fmla="*/ 162723 w 203702"/>
                <a:gd name="connsiteY4" fmla="*/ 317680 h 335003"/>
                <a:gd name="connsiteX5" fmla="*/ 164515 w 203702"/>
                <a:gd name="connsiteY5" fmla="*/ 318397 h 335003"/>
                <a:gd name="connsiteX6" fmla="*/ 175387 w 203702"/>
                <a:gd name="connsiteY6" fmla="*/ 326999 h 335003"/>
                <a:gd name="connsiteX7" fmla="*/ 183272 w 203702"/>
                <a:gd name="connsiteY7" fmla="*/ 320786 h 335003"/>
                <a:gd name="connsiteX8" fmla="*/ 185064 w 203702"/>
                <a:gd name="connsiteY8" fmla="*/ 320189 h 335003"/>
                <a:gd name="connsiteX9" fmla="*/ 185662 w 203702"/>
                <a:gd name="connsiteY9" fmla="*/ 320189 h 335003"/>
                <a:gd name="connsiteX10" fmla="*/ 187693 w 203702"/>
                <a:gd name="connsiteY10" fmla="*/ 321622 h 335003"/>
                <a:gd name="connsiteX11" fmla="*/ 195936 w 203702"/>
                <a:gd name="connsiteY11" fmla="*/ 335004 h 335003"/>
                <a:gd name="connsiteX12" fmla="*/ 203702 w 203702"/>
                <a:gd name="connsiteY12" fmla="*/ 328910 h 335003"/>
                <a:gd name="connsiteX13" fmla="*/ 193069 w 203702"/>
                <a:gd name="connsiteY13" fmla="*/ 296414 h 335003"/>
                <a:gd name="connsiteX14" fmla="*/ 164873 w 203702"/>
                <a:gd name="connsiteY14" fmla="*/ 275864 h 335003"/>
                <a:gd name="connsiteX15" fmla="*/ 163559 w 203702"/>
                <a:gd name="connsiteY15" fmla="*/ 273833 h 335003"/>
                <a:gd name="connsiteX16" fmla="*/ 164396 w 203702"/>
                <a:gd name="connsiteY16" fmla="*/ 271443 h 335003"/>
                <a:gd name="connsiteX17" fmla="*/ 173236 w 203702"/>
                <a:gd name="connsiteY17" fmla="*/ 261527 h 335003"/>
                <a:gd name="connsiteX18" fmla="*/ 157824 w 203702"/>
                <a:gd name="connsiteY18" fmla="*/ 253164 h 335003"/>
                <a:gd name="connsiteX19" fmla="*/ 156271 w 203702"/>
                <a:gd name="connsiteY19" fmla="*/ 250297 h 335003"/>
                <a:gd name="connsiteX20" fmla="*/ 157466 w 203702"/>
                <a:gd name="connsiteY20" fmla="*/ 233570 h 335003"/>
                <a:gd name="connsiteX21" fmla="*/ 145519 w 203702"/>
                <a:gd name="connsiteY21" fmla="*/ 206928 h 335003"/>
                <a:gd name="connsiteX22" fmla="*/ 145519 w 203702"/>
                <a:gd name="connsiteY22" fmla="*/ 204419 h 335003"/>
                <a:gd name="connsiteX23" fmla="*/ 147430 w 203702"/>
                <a:gd name="connsiteY23" fmla="*/ 202866 h 335003"/>
                <a:gd name="connsiteX24" fmla="*/ 161289 w 203702"/>
                <a:gd name="connsiteY24" fmla="*/ 198445 h 335003"/>
                <a:gd name="connsiteX25" fmla="*/ 162126 w 203702"/>
                <a:gd name="connsiteY25" fmla="*/ 185423 h 335003"/>
                <a:gd name="connsiteX26" fmla="*/ 165112 w 203702"/>
                <a:gd name="connsiteY26" fmla="*/ 182555 h 335003"/>
                <a:gd name="connsiteX27" fmla="*/ 171206 w 203702"/>
                <a:gd name="connsiteY27" fmla="*/ 182555 h 335003"/>
                <a:gd name="connsiteX28" fmla="*/ 183153 w 203702"/>
                <a:gd name="connsiteY28" fmla="*/ 150297 h 335003"/>
                <a:gd name="connsiteX29" fmla="*/ 169294 w 203702"/>
                <a:gd name="connsiteY29" fmla="*/ 135363 h 335003"/>
                <a:gd name="connsiteX30" fmla="*/ 137753 w 203702"/>
                <a:gd name="connsiteY30" fmla="*/ 111469 h 335003"/>
                <a:gd name="connsiteX31" fmla="*/ 136916 w 203702"/>
                <a:gd name="connsiteY31" fmla="*/ 107645 h 335003"/>
                <a:gd name="connsiteX32" fmla="*/ 146475 w 203702"/>
                <a:gd name="connsiteY32" fmla="*/ 91278 h 335003"/>
                <a:gd name="connsiteX33" fmla="*/ 149223 w 203702"/>
                <a:gd name="connsiteY33" fmla="*/ 89724 h 335003"/>
                <a:gd name="connsiteX34" fmla="*/ 182077 w 203702"/>
                <a:gd name="connsiteY34" fmla="*/ 91636 h 335003"/>
                <a:gd name="connsiteX35" fmla="*/ 168936 w 203702"/>
                <a:gd name="connsiteY35" fmla="*/ 70250 h 335003"/>
                <a:gd name="connsiteX36" fmla="*/ 168936 w 203702"/>
                <a:gd name="connsiteY36" fmla="*/ 68339 h 335003"/>
                <a:gd name="connsiteX37" fmla="*/ 172042 w 203702"/>
                <a:gd name="connsiteY37" fmla="*/ 41816 h 335003"/>
                <a:gd name="connsiteX38" fmla="*/ 156152 w 203702"/>
                <a:gd name="connsiteY38" fmla="*/ 0 h 335003"/>
                <a:gd name="connsiteX39" fmla="*/ 142651 w 203702"/>
                <a:gd name="connsiteY39" fmla="*/ 0 h 335003"/>
                <a:gd name="connsiteX40" fmla="*/ 143846 w 203702"/>
                <a:gd name="connsiteY40" fmla="*/ 19116 h 335003"/>
                <a:gd name="connsiteX41" fmla="*/ 150775 w 203702"/>
                <a:gd name="connsiteY41" fmla="*/ 28435 h 335003"/>
                <a:gd name="connsiteX42" fmla="*/ 151373 w 203702"/>
                <a:gd name="connsiteY42" fmla="*/ 30585 h 335003"/>
                <a:gd name="connsiteX43" fmla="*/ 148745 w 203702"/>
                <a:gd name="connsiteY43" fmla="*/ 48984 h 335003"/>
                <a:gd name="connsiteX44" fmla="*/ 147550 w 203702"/>
                <a:gd name="connsiteY44" fmla="*/ 51015 h 335003"/>
                <a:gd name="connsiteX45" fmla="*/ 141098 w 203702"/>
                <a:gd name="connsiteY45" fmla="*/ 55913 h 335003"/>
                <a:gd name="connsiteX46" fmla="*/ 130704 w 203702"/>
                <a:gd name="connsiteY46" fmla="*/ 89605 h 335003"/>
                <a:gd name="connsiteX47" fmla="*/ 129031 w 203702"/>
                <a:gd name="connsiteY47" fmla="*/ 91517 h 335003"/>
                <a:gd name="connsiteX48" fmla="*/ 117084 w 203702"/>
                <a:gd name="connsiteY48" fmla="*/ 96893 h 335003"/>
                <a:gd name="connsiteX49" fmla="*/ 113739 w 203702"/>
                <a:gd name="connsiteY49" fmla="*/ 129509 h 335003"/>
                <a:gd name="connsiteX50" fmla="*/ 111469 w 203702"/>
                <a:gd name="connsiteY50" fmla="*/ 132138 h 335003"/>
                <a:gd name="connsiteX51" fmla="*/ 100238 w 203702"/>
                <a:gd name="connsiteY51" fmla="*/ 134886 h 335003"/>
                <a:gd name="connsiteX52" fmla="*/ 84946 w 203702"/>
                <a:gd name="connsiteY52" fmla="*/ 173236 h 335003"/>
                <a:gd name="connsiteX53" fmla="*/ 78614 w 203702"/>
                <a:gd name="connsiteY53" fmla="*/ 197728 h 335003"/>
                <a:gd name="connsiteX54" fmla="*/ 75627 w 203702"/>
                <a:gd name="connsiteY54" fmla="*/ 199998 h 335003"/>
                <a:gd name="connsiteX55" fmla="*/ 61290 w 203702"/>
                <a:gd name="connsiteY55" fmla="*/ 199998 h 335003"/>
                <a:gd name="connsiteX56" fmla="*/ 58423 w 203702"/>
                <a:gd name="connsiteY56" fmla="*/ 197967 h 335003"/>
                <a:gd name="connsiteX57" fmla="*/ 52927 w 203702"/>
                <a:gd name="connsiteY57" fmla="*/ 181600 h 335003"/>
                <a:gd name="connsiteX58" fmla="*/ 42294 w 203702"/>
                <a:gd name="connsiteY58" fmla="*/ 189246 h 335003"/>
                <a:gd name="connsiteX59" fmla="*/ 38590 w 203702"/>
                <a:gd name="connsiteY59" fmla="*/ 189246 h 335003"/>
                <a:gd name="connsiteX60" fmla="*/ 33572 w 203702"/>
                <a:gd name="connsiteY60" fmla="*/ 184945 h 335003"/>
                <a:gd name="connsiteX61" fmla="*/ 6930 w 203702"/>
                <a:gd name="connsiteY61" fmla="*/ 210154 h 335003"/>
                <a:gd name="connsiteX62" fmla="*/ 6930 w 203702"/>
                <a:gd name="connsiteY62" fmla="*/ 225088 h 335003"/>
                <a:gd name="connsiteX63" fmla="*/ 6930 w 203702"/>
                <a:gd name="connsiteY63" fmla="*/ 226641 h 335003"/>
                <a:gd name="connsiteX64" fmla="*/ 0 w 203702"/>
                <a:gd name="connsiteY64" fmla="*/ 238588 h 335003"/>
                <a:gd name="connsiteX65" fmla="*/ 28674 w 203702"/>
                <a:gd name="connsiteY65" fmla="*/ 255315 h 335003"/>
                <a:gd name="connsiteX66" fmla="*/ 30107 w 203702"/>
                <a:gd name="connsiteY66" fmla="*/ 257346 h 335003"/>
                <a:gd name="connsiteX67" fmla="*/ 35962 w 203702"/>
                <a:gd name="connsiteY67" fmla="*/ 288050 h 335003"/>
                <a:gd name="connsiteX68" fmla="*/ 35962 w 203702"/>
                <a:gd name="connsiteY68" fmla="*/ 289484 h 335003"/>
                <a:gd name="connsiteX69" fmla="*/ 29152 w 203702"/>
                <a:gd name="connsiteY69" fmla="*/ 313379 h 335003"/>
                <a:gd name="connsiteX70" fmla="*/ 41099 w 203702"/>
                <a:gd name="connsiteY70" fmla="*/ 321503 h 335003"/>
                <a:gd name="connsiteX71" fmla="*/ 67502 w 203702"/>
                <a:gd name="connsiteY71" fmla="*/ 321503 h 335003"/>
                <a:gd name="connsiteX72" fmla="*/ 67502 w 203702"/>
                <a:gd name="connsiteY72" fmla="*/ 313259 h 335003"/>
                <a:gd name="connsiteX73" fmla="*/ 69534 w 203702"/>
                <a:gd name="connsiteY73" fmla="*/ 310153 h 33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3702" h="335003">
                  <a:moveTo>
                    <a:pt x="69534" y="310153"/>
                  </a:moveTo>
                  <a:lnTo>
                    <a:pt x="99522" y="309317"/>
                  </a:lnTo>
                  <a:cubicBezTo>
                    <a:pt x="99944" y="309150"/>
                    <a:pt x="100413" y="309150"/>
                    <a:pt x="100836" y="309317"/>
                  </a:cubicBezTo>
                  <a:lnTo>
                    <a:pt x="119832" y="317680"/>
                  </a:lnTo>
                  <a:lnTo>
                    <a:pt x="162723" y="317680"/>
                  </a:lnTo>
                  <a:cubicBezTo>
                    <a:pt x="163378" y="317737"/>
                    <a:pt x="164001" y="317987"/>
                    <a:pt x="164515" y="318397"/>
                  </a:cubicBezTo>
                  <a:lnTo>
                    <a:pt x="175387" y="326999"/>
                  </a:lnTo>
                  <a:lnTo>
                    <a:pt x="183272" y="320786"/>
                  </a:lnTo>
                  <a:cubicBezTo>
                    <a:pt x="183797" y="320413"/>
                    <a:pt x="184421" y="320205"/>
                    <a:pt x="185064" y="320189"/>
                  </a:cubicBezTo>
                  <a:lnTo>
                    <a:pt x="185662" y="320189"/>
                  </a:lnTo>
                  <a:cubicBezTo>
                    <a:pt x="186509" y="320363"/>
                    <a:pt x="187245" y="320883"/>
                    <a:pt x="187693" y="321622"/>
                  </a:cubicBezTo>
                  <a:lnTo>
                    <a:pt x="195936" y="335004"/>
                  </a:lnTo>
                  <a:lnTo>
                    <a:pt x="203702" y="328910"/>
                  </a:lnTo>
                  <a:lnTo>
                    <a:pt x="193069" y="296414"/>
                  </a:lnTo>
                  <a:lnTo>
                    <a:pt x="164873" y="275864"/>
                  </a:lnTo>
                  <a:cubicBezTo>
                    <a:pt x="164168" y="275403"/>
                    <a:pt x="163691" y="274665"/>
                    <a:pt x="163559" y="273833"/>
                  </a:cubicBezTo>
                  <a:cubicBezTo>
                    <a:pt x="163549" y="272963"/>
                    <a:pt x="163845" y="272117"/>
                    <a:pt x="164396" y="271443"/>
                  </a:cubicBezTo>
                  <a:lnTo>
                    <a:pt x="173236" y="261527"/>
                  </a:lnTo>
                  <a:lnTo>
                    <a:pt x="157824" y="253164"/>
                  </a:lnTo>
                  <a:cubicBezTo>
                    <a:pt x="156761" y="252625"/>
                    <a:pt x="156142" y="251483"/>
                    <a:pt x="156271" y="250297"/>
                  </a:cubicBezTo>
                  <a:lnTo>
                    <a:pt x="157466" y="233570"/>
                  </a:lnTo>
                  <a:lnTo>
                    <a:pt x="145519" y="206928"/>
                  </a:lnTo>
                  <a:cubicBezTo>
                    <a:pt x="145166" y="206129"/>
                    <a:pt x="145166" y="205218"/>
                    <a:pt x="145519" y="204419"/>
                  </a:cubicBezTo>
                  <a:cubicBezTo>
                    <a:pt x="145915" y="203660"/>
                    <a:pt x="146606" y="203098"/>
                    <a:pt x="147430" y="202866"/>
                  </a:cubicBezTo>
                  <a:lnTo>
                    <a:pt x="161289" y="198445"/>
                  </a:lnTo>
                  <a:lnTo>
                    <a:pt x="162126" y="185423"/>
                  </a:lnTo>
                  <a:cubicBezTo>
                    <a:pt x="162246" y="183846"/>
                    <a:pt x="163532" y="182612"/>
                    <a:pt x="165112" y="182555"/>
                  </a:cubicBezTo>
                  <a:lnTo>
                    <a:pt x="171206" y="182555"/>
                  </a:lnTo>
                  <a:lnTo>
                    <a:pt x="183153" y="150297"/>
                  </a:lnTo>
                  <a:lnTo>
                    <a:pt x="169294" y="135363"/>
                  </a:lnTo>
                  <a:lnTo>
                    <a:pt x="137753" y="111469"/>
                  </a:lnTo>
                  <a:cubicBezTo>
                    <a:pt x="136562" y="110580"/>
                    <a:pt x="136205" y="108950"/>
                    <a:pt x="136916" y="107645"/>
                  </a:cubicBezTo>
                  <a:lnTo>
                    <a:pt x="146475" y="91278"/>
                  </a:lnTo>
                  <a:cubicBezTo>
                    <a:pt x="147144" y="90411"/>
                    <a:pt x="148135" y="89851"/>
                    <a:pt x="149223" y="89724"/>
                  </a:cubicBezTo>
                  <a:lnTo>
                    <a:pt x="182077" y="91636"/>
                  </a:lnTo>
                  <a:lnTo>
                    <a:pt x="168936" y="70250"/>
                  </a:lnTo>
                  <a:cubicBezTo>
                    <a:pt x="168707" y="69634"/>
                    <a:pt x="168707" y="68956"/>
                    <a:pt x="168936" y="68339"/>
                  </a:cubicBezTo>
                  <a:lnTo>
                    <a:pt x="172042" y="41816"/>
                  </a:lnTo>
                  <a:lnTo>
                    <a:pt x="156152" y="0"/>
                  </a:lnTo>
                  <a:lnTo>
                    <a:pt x="142651" y="0"/>
                  </a:lnTo>
                  <a:lnTo>
                    <a:pt x="143846" y="19116"/>
                  </a:lnTo>
                  <a:lnTo>
                    <a:pt x="150775" y="28435"/>
                  </a:lnTo>
                  <a:cubicBezTo>
                    <a:pt x="151257" y="29041"/>
                    <a:pt x="151472" y="29817"/>
                    <a:pt x="151373" y="30585"/>
                  </a:cubicBezTo>
                  <a:lnTo>
                    <a:pt x="148745" y="48984"/>
                  </a:lnTo>
                  <a:cubicBezTo>
                    <a:pt x="148672" y="49806"/>
                    <a:pt x="148233" y="50552"/>
                    <a:pt x="147550" y="51015"/>
                  </a:cubicBezTo>
                  <a:lnTo>
                    <a:pt x="141098" y="55913"/>
                  </a:lnTo>
                  <a:lnTo>
                    <a:pt x="130704" y="89605"/>
                  </a:lnTo>
                  <a:cubicBezTo>
                    <a:pt x="130459" y="90459"/>
                    <a:pt x="129846" y="91160"/>
                    <a:pt x="129031" y="91517"/>
                  </a:cubicBezTo>
                  <a:lnTo>
                    <a:pt x="117084" y="96893"/>
                  </a:lnTo>
                  <a:lnTo>
                    <a:pt x="113739" y="129509"/>
                  </a:lnTo>
                  <a:cubicBezTo>
                    <a:pt x="113622" y="130781"/>
                    <a:pt x="112709" y="131836"/>
                    <a:pt x="111469" y="132138"/>
                  </a:cubicBezTo>
                  <a:lnTo>
                    <a:pt x="100238" y="134886"/>
                  </a:lnTo>
                  <a:lnTo>
                    <a:pt x="84946" y="173236"/>
                  </a:lnTo>
                  <a:lnTo>
                    <a:pt x="78614" y="197728"/>
                  </a:lnTo>
                  <a:cubicBezTo>
                    <a:pt x="78239" y="199069"/>
                    <a:pt x="77019" y="199996"/>
                    <a:pt x="75627" y="199998"/>
                  </a:cubicBezTo>
                  <a:lnTo>
                    <a:pt x="61290" y="199998"/>
                  </a:lnTo>
                  <a:cubicBezTo>
                    <a:pt x="59995" y="200015"/>
                    <a:pt x="58837" y="199194"/>
                    <a:pt x="58423" y="197967"/>
                  </a:cubicBezTo>
                  <a:lnTo>
                    <a:pt x="52927" y="181600"/>
                  </a:lnTo>
                  <a:lnTo>
                    <a:pt x="42294" y="189246"/>
                  </a:lnTo>
                  <a:cubicBezTo>
                    <a:pt x="41225" y="190150"/>
                    <a:pt x="39659" y="190150"/>
                    <a:pt x="38590" y="189246"/>
                  </a:cubicBezTo>
                  <a:lnTo>
                    <a:pt x="33572" y="184945"/>
                  </a:lnTo>
                  <a:lnTo>
                    <a:pt x="6930" y="210154"/>
                  </a:lnTo>
                  <a:lnTo>
                    <a:pt x="6930" y="225088"/>
                  </a:lnTo>
                  <a:cubicBezTo>
                    <a:pt x="7051" y="225598"/>
                    <a:pt x="7051" y="226131"/>
                    <a:pt x="6930" y="226641"/>
                  </a:cubicBezTo>
                  <a:lnTo>
                    <a:pt x="0" y="238588"/>
                  </a:lnTo>
                  <a:lnTo>
                    <a:pt x="28674" y="255315"/>
                  </a:lnTo>
                  <a:cubicBezTo>
                    <a:pt x="29378" y="255799"/>
                    <a:pt x="29887" y="256519"/>
                    <a:pt x="30107" y="257346"/>
                  </a:cubicBezTo>
                  <a:lnTo>
                    <a:pt x="35962" y="288050"/>
                  </a:lnTo>
                  <a:cubicBezTo>
                    <a:pt x="36078" y="288521"/>
                    <a:pt x="36078" y="289013"/>
                    <a:pt x="35962" y="289484"/>
                  </a:cubicBezTo>
                  <a:lnTo>
                    <a:pt x="29152" y="313379"/>
                  </a:lnTo>
                  <a:lnTo>
                    <a:pt x="41099" y="321503"/>
                  </a:lnTo>
                  <a:lnTo>
                    <a:pt x="67502" y="321503"/>
                  </a:lnTo>
                  <a:lnTo>
                    <a:pt x="67502" y="313259"/>
                  </a:lnTo>
                  <a:cubicBezTo>
                    <a:pt x="67419" y="311889"/>
                    <a:pt x="68244" y="310626"/>
                    <a:pt x="69534" y="31015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8" name="Полилиния: фигура 2270">
              <a:extLst>
                <a:ext uri="{FF2B5EF4-FFF2-40B4-BE49-F238E27FC236}">
                  <a16:creationId xmlns:a16="http://schemas.microsoft.com/office/drawing/2014/main" id="{5BE7C7A6-7D6D-5481-B4A5-090F18E0DCD9}"/>
                </a:ext>
              </a:extLst>
            </p:cNvPr>
            <p:cNvSpPr/>
            <p:nvPr/>
          </p:nvSpPr>
          <p:spPr>
            <a:xfrm>
              <a:off x="5670076" y="4639333"/>
              <a:ext cx="12186" cy="8124"/>
            </a:xfrm>
            <a:custGeom>
              <a:avLst/>
              <a:gdLst>
                <a:gd name="connsiteX0" fmla="*/ 0 w 12186"/>
                <a:gd name="connsiteY0" fmla="*/ 0 h 8124"/>
                <a:gd name="connsiteX1" fmla="*/ 12186 w 12186"/>
                <a:gd name="connsiteY1" fmla="*/ 8124 h 8124"/>
                <a:gd name="connsiteX2" fmla="*/ 0 w 12186"/>
                <a:gd name="connsiteY2" fmla="*/ 0 h 8124"/>
                <a:gd name="connsiteX3" fmla="*/ 0 w 12186"/>
                <a:gd name="connsiteY3" fmla="*/ 0 h 8124"/>
              </a:gdLst>
              <a:ahLst/>
              <a:cxnLst>
                <a:cxn ang="0">
                  <a:pos x="connsiteX0" y="connsiteY0"/>
                </a:cxn>
                <a:cxn ang="0">
                  <a:pos x="connsiteX1" y="connsiteY1"/>
                </a:cxn>
                <a:cxn ang="0">
                  <a:pos x="connsiteX2" y="connsiteY2"/>
                </a:cxn>
                <a:cxn ang="0">
                  <a:pos x="connsiteX3" y="connsiteY3"/>
                </a:cxn>
              </a:cxnLst>
              <a:rect l="l" t="t" r="r" b="b"/>
              <a:pathLst>
                <a:path w="12186" h="8124">
                  <a:moveTo>
                    <a:pt x="0" y="0"/>
                  </a:moveTo>
                  <a:lnTo>
                    <a:pt x="12186" y="8124"/>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79" name="Полилиния: фигура 2271">
              <a:extLst>
                <a:ext uri="{FF2B5EF4-FFF2-40B4-BE49-F238E27FC236}">
                  <a16:creationId xmlns:a16="http://schemas.microsoft.com/office/drawing/2014/main" id="{C4442B8E-4F12-BEC7-F079-8A427268326D}"/>
                </a:ext>
              </a:extLst>
            </p:cNvPr>
            <p:cNvSpPr/>
            <p:nvPr/>
          </p:nvSpPr>
          <p:spPr>
            <a:xfrm>
              <a:off x="5742835" y="4635629"/>
              <a:ext cx="19115" cy="8362"/>
            </a:xfrm>
            <a:custGeom>
              <a:avLst/>
              <a:gdLst>
                <a:gd name="connsiteX0" fmla="*/ 0 w 19115"/>
                <a:gd name="connsiteY0" fmla="*/ 0 h 8362"/>
                <a:gd name="connsiteX1" fmla="*/ 18996 w 19115"/>
                <a:gd name="connsiteY1" fmla="*/ 8363 h 8362"/>
                <a:gd name="connsiteX2" fmla="*/ 19116 w 19115"/>
                <a:gd name="connsiteY2" fmla="*/ 8363 h 8362"/>
                <a:gd name="connsiteX3" fmla="*/ 0 w 19115"/>
                <a:gd name="connsiteY3" fmla="*/ 0 h 8362"/>
              </a:gdLst>
              <a:ahLst/>
              <a:cxnLst>
                <a:cxn ang="0">
                  <a:pos x="connsiteX0" y="connsiteY0"/>
                </a:cxn>
                <a:cxn ang="0">
                  <a:pos x="connsiteX1" y="connsiteY1"/>
                </a:cxn>
                <a:cxn ang="0">
                  <a:pos x="connsiteX2" y="connsiteY2"/>
                </a:cxn>
                <a:cxn ang="0">
                  <a:pos x="connsiteX3" y="connsiteY3"/>
                </a:cxn>
              </a:cxnLst>
              <a:rect l="l" t="t" r="r" b="b"/>
              <a:pathLst>
                <a:path w="19115" h="8362">
                  <a:moveTo>
                    <a:pt x="0" y="0"/>
                  </a:moveTo>
                  <a:lnTo>
                    <a:pt x="18996" y="8363"/>
                  </a:lnTo>
                  <a:lnTo>
                    <a:pt x="19116" y="836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0" name="Полилиния: фигура 2272">
              <a:extLst>
                <a:ext uri="{FF2B5EF4-FFF2-40B4-BE49-F238E27FC236}">
                  <a16:creationId xmlns:a16="http://schemas.microsoft.com/office/drawing/2014/main" id="{EAD1B813-2422-0933-881A-2D153FC7672B}"/>
                </a:ext>
              </a:extLst>
            </p:cNvPr>
            <p:cNvSpPr/>
            <p:nvPr/>
          </p:nvSpPr>
          <p:spPr>
            <a:xfrm>
              <a:off x="5761951" y="4643992"/>
              <a:ext cx="42771" cy="597"/>
            </a:xfrm>
            <a:custGeom>
              <a:avLst/>
              <a:gdLst>
                <a:gd name="connsiteX0" fmla="*/ 42771 w 42771"/>
                <a:gd name="connsiteY0" fmla="*/ 598 h 597"/>
                <a:gd name="connsiteX1" fmla="*/ 0 w 42771"/>
                <a:gd name="connsiteY1" fmla="*/ 0 h 597"/>
                <a:gd name="connsiteX2" fmla="*/ 0 w 42771"/>
                <a:gd name="connsiteY2" fmla="*/ 0 h 597"/>
                <a:gd name="connsiteX3" fmla="*/ 42771 w 42771"/>
                <a:gd name="connsiteY3" fmla="*/ 598 h 597"/>
              </a:gdLst>
              <a:ahLst/>
              <a:cxnLst>
                <a:cxn ang="0">
                  <a:pos x="connsiteX0" y="connsiteY0"/>
                </a:cxn>
                <a:cxn ang="0">
                  <a:pos x="connsiteX1" y="connsiteY1"/>
                </a:cxn>
                <a:cxn ang="0">
                  <a:pos x="connsiteX2" y="connsiteY2"/>
                </a:cxn>
                <a:cxn ang="0">
                  <a:pos x="connsiteX3" y="connsiteY3"/>
                </a:cxn>
              </a:cxnLst>
              <a:rect l="l" t="t" r="r" b="b"/>
              <a:pathLst>
                <a:path w="42771" h="597">
                  <a:moveTo>
                    <a:pt x="42771" y="598"/>
                  </a:moveTo>
                  <a:lnTo>
                    <a:pt x="0" y="0"/>
                  </a:lnTo>
                  <a:lnTo>
                    <a:pt x="0" y="0"/>
                  </a:lnTo>
                  <a:lnTo>
                    <a:pt x="42771" y="5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1" name="Полилиния: фигура 2273">
              <a:extLst>
                <a:ext uri="{FF2B5EF4-FFF2-40B4-BE49-F238E27FC236}">
                  <a16:creationId xmlns:a16="http://schemas.microsoft.com/office/drawing/2014/main" id="{49D3D464-80A4-5371-AD01-9B5E2C653561}"/>
                </a:ext>
              </a:extLst>
            </p:cNvPr>
            <p:cNvSpPr/>
            <p:nvPr/>
          </p:nvSpPr>
          <p:spPr>
            <a:xfrm>
              <a:off x="5761831" y="4643992"/>
              <a:ext cx="119" cy="11947"/>
            </a:xfrm>
            <a:custGeom>
              <a:avLst/>
              <a:gdLst>
                <a:gd name="connsiteX0" fmla="*/ 120 w 119"/>
                <a:gd name="connsiteY0" fmla="*/ 0 h 11947"/>
                <a:gd name="connsiteX1" fmla="*/ 120 w 119"/>
                <a:gd name="connsiteY1" fmla="*/ 0 h 11947"/>
                <a:gd name="connsiteX2" fmla="*/ 0 w 119"/>
                <a:gd name="connsiteY2" fmla="*/ 0 h 11947"/>
                <a:gd name="connsiteX3" fmla="*/ 120 w 119"/>
                <a:gd name="connsiteY3" fmla="*/ 0 h 11947"/>
                <a:gd name="connsiteX4" fmla="*/ 12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120" y="0"/>
                  </a:moveTo>
                  <a:lnTo>
                    <a:pt x="120" y="0"/>
                  </a:lnTo>
                  <a:lnTo>
                    <a:pt x="0" y="0"/>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2" name="Полилиния: фигура 2274">
              <a:extLst>
                <a:ext uri="{FF2B5EF4-FFF2-40B4-BE49-F238E27FC236}">
                  <a16:creationId xmlns:a16="http://schemas.microsoft.com/office/drawing/2014/main" id="{14932DF8-0DCA-1700-271B-165FC7FC8F02}"/>
                </a:ext>
              </a:extLst>
            </p:cNvPr>
            <p:cNvSpPr/>
            <p:nvPr/>
          </p:nvSpPr>
          <p:spPr>
            <a:xfrm>
              <a:off x="4941288" y="3899672"/>
              <a:ext cx="317918" cy="376221"/>
            </a:xfrm>
            <a:custGeom>
              <a:avLst/>
              <a:gdLst>
                <a:gd name="connsiteX0" fmla="*/ 136080 w 317918"/>
                <a:gd name="connsiteY0" fmla="*/ 372160 h 376221"/>
                <a:gd name="connsiteX1" fmla="*/ 136080 w 317918"/>
                <a:gd name="connsiteY1" fmla="*/ 354119 h 376221"/>
                <a:gd name="connsiteX2" fmla="*/ 137872 w 317918"/>
                <a:gd name="connsiteY2" fmla="*/ 351371 h 376221"/>
                <a:gd name="connsiteX3" fmla="*/ 151612 w 317918"/>
                <a:gd name="connsiteY3" fmla="*/ 345278 h 376221"/>
                <a:gd name="connsiteX4" fmla="*/ 155196 w 317918"/>
                <a:gd name="connsiteY4" fmla="*/ 346353 h 376221"/>
                <a:gd name="connsiteX5" fmla="*/ 167143 w 317918"/>
                <a:gd name="connsiteY5" fmla="*/ 363080 h 376221"/>
                <a:gd name="connsiteX6" fmla="*/ 178374 w 317918"/>
                <a:gd name="connsiteY6" fmla="*/ 353880 h 376221"/>
                <a:gd name="connsiteX7" fmla="*/ 180285 w 317918"/>
                <a:gd name="connsiteY7" fmla="*/ 353283 h 376221"/>
                <a:gd name="connsiteX8" fmla="*/ 198206 w 317918"/>
                <a:gd name="connsiteY8" fmla="*/ 353283 h 376221"/>
                <a:gd name="connsiteX9" fmla="*/ 214216 w 317918"/>
                <a:gd name="connsiteY9" fmla="*/ 341336 h 376221"/>
                <a:gd name="connsiteX10" fmla="*/ 217322 w 317918"/>
                <a:gd name="connsiteY10" fmla="*/ 341336 h 376221"/>
                <a:gd name="connsiteX11" fmla="*/ 218995 w 317918"/>
                <a:gd name="connsiteY11" fmla="*/ 344084 h 376221"/>
                <a:gd name="connsiteX12" fmla="*/ 218995 w 317918"/>
                <a:gd name="connsiteY12" fmla="*/ 352805 h 376221"/>
                <a:gd name="connsiteX13" fmla="*/ 308361 w 317918"/>
                <a:gd name="connsiteY13" fmla="*/ 352805 h 376221"/>
                <a:gd name="connsiteX14" fmla="*/ 312543 w 317918"/>
                <a:gd name="connsiteY14" fmla="*/ 332614 h 376221"/>
                <a:gd name="connsiteX15" fmla="*/ 304538 w 317918"/>
                <a:gd name="connsiteY15" fmla="*/ 327238 h 376221"/>
                <a:gd name="connsiteX16" fmla="*/ 303343 w 317918"/>
                <a:gd name="connsiteY16" fmla="*/ 325087 h 376221"/>
                <a:gd name="connsiteX17" fmla="*/ 277537 w 317918"/>
                <a:gd name="connsiteY17" fmla="*/ 67861 h 376221"/>
                <a:gd name="connsiteX18" fmla="*/ 278254 w 317918"/>
                <a:gd name="connsiteY18" fmla="*/ 65591 h 376221"/>
                <a:gd name="connsiteX19" fmla="*/ 280524 w 317918"/>
                <a:gd name="connsiteY19" fmla="*/ 64516 h 376221"/>
                <a:gd name="connsiteX20" fmla="*/ 317919 w 317918"/>
                <a:gd name="connsiteY20" fmla="*/ 64516 h 376221"/>
                <a:gd name="connsiteX21" fmla="*/ 228194 w 317918"/>
                <a:gd name="connsiteY21" fmla="*/ 0 h 376221"/>
                <a:gd name="connsiteX22" fmla="*/ 228194 w 317918"/>
                <a:gd name="connsiteY22" fmla="*/ 33692 h 376221"/>
                <a:gd name="connsiteX23" fmla="*/ 225208 w 317918"/>
                <a:gd name="connsiteY23" fmla="*/ 36678 h 376221"/>
                <a:gd name="connsiteX24" fmla="*/ 137753 w 317918"/>
                <a:gd name="connsiteY24" fmla="*/ 36678 h 376221"/>
                <a:gd name="connsiteX25" fmla="*/ 137753 w 317918"/>
                <a:gd name="connsiteY25" fmla="*/ 112544 h 376221"/>
                <a:gd name="connsiteX26" fmla="*/ 135961 w 317918"/>
                <a:gd name="connsiteY26" fmla="*/ 115292 h 376221"/>
                <a:gd name="connsiteX27" fmla="*/ 119115 w 317918"/>
                <a:gd name="connsiteY27" fmla="*/ 121982 h 376221"/>
                <a:gd name="connsiteX28" fmla="*/ 107168 w 317918"/>
                <a:gd name="connsiteY28" fmla="*/ 135722 h 376221"/>
                <a:gd name="connsiteX29" fmla="*/ 110274 w 317918"/>
                <a:gd name="connsiteY29" fmla="*/ 179688 h 376221"/>
                <a:gd name="connsiteX30" fmla="*/ 109438 w 317918"/>
                <a:gd name="connsiteY30" fmla="*/ 181838 h 376221"/>
                <a:gd name="connsiteX31" fmla="*/ 107287 w 317918"/>
                <a:gd name="connsiteY31" fmla="*/ 182794 h 376221"/>
                <a:gd name="connsiteX32" fmla="*/ 1195 w 317918"/>
                <a:gd name="connsiteY32" fmla="*/ 182794 h 376221"/>
                <a:gd name="connsiteX33" fmla="*/ 0 w 317918"/>
                <a:gd name="connsiteY33" fmla="*/ 189126 h 376221"/>
                <a:gd name="connsiteX34" fmla="*/ 21625 w 317918"/>
                <a:gd name="connsiteY34" fmla="*/ 205255 h 376221"/>
                <a:gd name="connsiteX35" fmla="*/ 22819 w 317918"/>
                <a:gd name="connsiteY35" fmla="*/ 207525 h 376221"/>
                <a:gd name="connsiteX36" fmla="*/ 27360 w 317918"/>
                <a:gd name="connsiteY36" fmla="*/ 281718 h 376221"/>
                <a:gd name="connsiteX37" fmla="*/ 27360 w 317918"/>
                <a:gd name="connsiteY37" fmla="*/ 282794 h 376221"/>
                <a:gd name="connsiteX38" fmla="*/ 15412 w 317918"/>
                <a:gd name="connsiteY38" fmla="*/ 322100 h 376221"/>
                <a:gd name="connsiteX39" fmla="*/ 65591 w 317918"/>
                <a:gd name="connsiteY39" fmla="*/ 314813 h 376221"/>
                <a:gd name="connsiteX40" fmla="*/ 68219 w 317918"/>
                <a:gd name="connsiteY40" fmla="*/ 315768 h 376221"/>
                <a:gd name="connsiteX41" fmla="*/ 83751 w 317918"/>
                <a:gd name="connsiteY41" fmla="*/ 332375 h 376221"/>
                <a:gd name="connsiteX42" fmla="*/ 99044 w 317918"/>
                <a:gd name="connsiteY42" fmla="*/ 332375 h 376221"/>
                <a:gd name="connsiteX43" fmla="*/ 101911 w 317918"/>
                <a:gd name="connsiteY43" fmla="*/ 334884 h 376221"/>
                <a:gd name="connsiteX44" fmla="*/ 105495 w 317918"/>
                <a:gd name="connsiteY44" fmla="*/ 352327 h 376221"/>
                <a:gd name="connsiteX45" fmla="*/ 128076 w 317918"/>
                <a:gd name="connsiteY45" fmla="*/ 376222 h 37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7918" h="376221">
                  <a:moveTo>
                    <a:pt x="136080" y="372160"/>
                  </a:moveTo>
                  <a:lnTo>
                    <a:pt x="136080" y="354119"/>
                  </a:lnTo>
                  <a:cubicBezTo>
                    <a:pt x="136076" y="352928"/>
                    <a:pt x="136780" y="351848"/>
                    <a:pt x="137872" y="351371"/>
                  </a:cubicBezTo>
                  <a:lnTo>
                    <a:pt x="151612" y="345278"/>
                  </a:lnTo>
                  <a:cubicBezTo>
                    <a:pt x="152908" y="344700"/>
                    <a:pt x="154432" y="345157"/>
                    <a:pt x="155196" y="346353"/>
                  </a:cubicBezTo>
                  <a:lnTo>
                    <a:pt x="167143" y="363080"/>
                  </a:lnTo>
                  <a:lnTo>
                    <a:pt x="178374" y="353880"/>
                  </a:lnTo>
                  <a:cubicBezTo>
                    <a:pt x="178941" y="353504"/>
                    <a:pt x="179604" y="353296"/>
                    <a:pt x="180285" y="353283"/>
                  </a:cubicBezTo>
                  <a:lnTo>
                    <a:pt x="198206" y="353283"/>
                  </a:lnTo>
                  <a:lnTo>
                    <a:pt x="214216" y="341336"/>
                  </a:lnTo>
                  <a:cubicBezTo>
                    <a:pt x="215183" y="340804"/>
                    <a:pt x="216355" y="340804"/>
                    <a:pt x="217322" y="341336"/>
                  </a:cubicBezTo>
                  <a:cubicBezTo>
                    <a:pt x="218347" y="341869"/>
                    <a:pt x="218992" y="342928"/>
                    <a:pt x="218995" y="344084"/>
                  </a:cubicBezTo>
                  <a:lnTo>
                    <a:pt x="218995" y="352805"/>
                  </a:lnTo>
                  <a:lnTo>
                    <a:pt x="308361" y="352805"/>
                  </a:lnTo>
                  <a:lnTo>
                    <a:pt x="312543" y="332614"/>
                  </a:lnTo>
                  <a:lnTo>
                    <a:pt x="304538" y="327238"/>
                  </a:lnTo>
                  <a:cubicBezTo>
                    <a:pt x="303791" y="326779"/>
                    <a:pt x="303338" y="325963"/>
                    <a:pt x="303343" y="325087"/>
                  </a:cubicBezTo>
                  <a:lnTo>
                    <a:pt x="277537" y="67861"/>
                  </a:lnTo>
                  <a:cubicBezTo>
                    <a:pt x="277400" y="67033"/>
                    <a:pt x="277666" y="66190"/>
                    <a:pt x="278254" y="65591"/>
                  </a:cubicBezTo>
                  <a:cubicBezTo>
                    <a:pt x="278816" y="64916"/>
                    <a:pt x="279646" y="64523"/>
                    <a:pt x="280524" y="64516"/>
                  </a:cubicBezTo>
                  <a:lnTo>
                    <a:pt x="317919" y="64516"/>
                  </a:lnTo>
                  <a:lnTo>
                    <a:pt x="228194" y="0"/>
                  </a:lnTo>
                  <a:lnTo>
                    <a:pt x="228194" y="33692"/>
                  </a:lnTo>
                  <a:cubicBezTo>
                    <a:pt x="228194" y="35341"/>
                    <a:pt x="226857" y="36678"/>
                    <a:pt x="225208" y="36678"/>
                  </a:cubicBezTo>
                  <a:lnTo>
                    <a:pt x="137753" y="36678"/>
                  </a:lnTo>
                  <a:lnTo>
                    <a:pt x="137753" y="112544"/>
                  </a:lnTo>
                  <a:cubicBezTo>
                    <a:pt x="137757" y="113735"/>
                    <a:pt x="137053" y="114815"/>
                    <a:pt x="135961" y="115292"/>
                  </a:cubicBezTo>
                  <a:lnTo>
                    <a:pt x="119115" y="121982"/>
                  </a:lnTo>
                  <a:lnTo>
                    <a:pt x="107168" y="135722"/>
                  </a:lnTo>
                  <a:lnTo>
                    <a:pt x="110274" y="179688"/>
                  </a:lnTo>
                  <a:cubicBezTo>
                    <a:pt x="110309" y="180490"/>
                    <a:pt x="110005" y="181270"/>
                    <a:pt x="109438" y="181838"/>
                  </a:cubicBezTo>
                  <a:cubicBezTo>
                    <a:pt x="108912" y="182478"/>
                    <a:pt x="108115" y="182832"/>
                    <a:pt x="107287" y="182794"/>
                  </a:cubicBezTo>
                  <a:lnTo>
                    <a:pt x="1195" y="182794"/>
                  </a:lnTo>
                  <a:lnTo>
                    <a:pt x="0" y="189126"/>
                  </a:lnTo>
                  <a:lnTo>
                    <a:pt x="21625" y="205255"/>
                  </a:lnTo>
                  <a:cubicBezTo>
                    <a:pt x="22331" y="205805"/>
                    <a:pt x="22767" y="206632"/>
                    <a:pt x="22819" y="207525"/>
                  </a:cubicBezTo>
                  <a:lnTo>
                    <a:pt x="27360" y="281718"/>
                  </a:lnTo>
                  <a:cubicBezTo>
                    <a:pt x="27478" y="282067"/>
                    <a:pt x="27478" y="282445"/>
                    <a:pt x="27360" y="282794"/>
                  </a:cubicBezTo>
                  <a:lnTo>
                    <a:pt x="15412" y="322100"/>
                  </a:lnTo>
                  <a:lnTo>
                    <a:pt x="65591" y="314813"/>
                  </a:lnTo>
                  <a:cubicBezTo>
                    <a:pt x="66567" y="314715"/>
                    <a:pt x="67534" y="315067"/>
                    <a:pt x="68219" y="315768"/>
                  </a:cubicBezTo>
                  <a:lnTo>
                    <a:pt x="83751" y="332375"/>
                  </a:lnTo>
                  <a:lnTo>
                    <a:pt x="99044" y="332375"/>
                  </a:lnTo>
                  <a:cubicBezTo>
                    <a:pt x="100429" y="332532"/>
                    <a:pt x="101571" y="333532"/>
                    <a:pt x="101911" y="334884"/>
                  </a:cubicBezTo>
                  <a:lnTo>
                    <a:pt x="105495" y="352327"/>
                  </a:lnTo>
                  <a:lnTo>
                    <a:pt x="128076" y="3762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3" name="Полилиния: фигура 2275">
              <a:extLst>
                <a:ext uri="{FF2B5EF4-FFF2-40B4-BE49-F238E27FC236}">
                  <a16:creationId xmlns:a16="http://schemas.microsoft.com/office/drawing/2014/main" id="{100A3CEC-AAC3-D9D7-FCA0-6868108D490C}"/>
                </a:ext>
              </a:extLst>
            </p:cNvPr>
            <p:cNvSpPr/>
            <p:nvPr/>
          </p:nvSpPr>
          <p:spPr>
            <a:xfrm>
              <a:off x="5169482" y="3899672"/>
              <a:ext cx="90202" cy="64515"/>
            </a:xfrm>
            <a:custGeom>
              <a:avLst/>
              <a:gdLst>
                <a:gd name="connsiteX0" fmla="*/ 90202 w 90202"/>
                <a:gd name="connsiteY0" fmla="*/ 64516 h 64515"/>
                <a:gd name="connsiteX1" fmla="*/ 0 w 90202"/>
                <a:gd name="connsiteY1" fmla="*/ 0 h 64515"/>
                <a:gd name="connsiteX2" fmla="*/ 0 w 90202"/>
                <a:gd name="connsiteY2" fmla="*/ 0 h 64515"/>
                <a:gd name="connsiteX3" fmla="*/ 90202 w 90202"/>
                <a:gd name="connsiteY3" fmla="*/ 64516 h 64515"/>
                <a:gd name="connsiteX4" fmla="*/ 90202 w 90202"/>
                <a:gd name="connsiteY4" fmla="*/ 64516 h 6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02" h="64515">
                  <a:moveTo>
                    <a:pt x="90202" y="64516"/>
                  </a:moveTo>
                  <a:lnTo>
                    <a:pt x="0" y="0"/>
                  </a:lnTo>
                  <a:lnTo>
                    <a:pt x="0" y="0"/>
                  </a:lnTo>
                  <a:lnTo>
                    <a:pt x="90202" y="64516"/>
                  </a:lnTo>
                  <a:lnTo>
                    <a:pt x="90202" y="645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4" name="Полилиния: фигура 2276">
              <a:extLst>
                <a:ext uri="{FF2B5EF4-FFF2-40B4-BE49-F238E27FC236}">
                  <a16:creationId xmlns:a16="http://schemas.microsoft.com/office/drawing/2014/main" id="{329B723D-B58F-999F-8BCA-F91BF7B7E40B}"/>
                </a:ext>
              </a:extLst>
            </p:cNvPr>
            <p:cNvSpPr/>
            <p:nvPr/>
          </p:nvSpPr>
          <p:spPr>
            <a:xfrm>
              <a:off x="4951562" y="4288559"/>
              <a:ext cx="73237" cy="28195"/>
            </a:xfrm>
            <a:custGeom>
              <a:avLst/>
              <a:gdLst>
                <a:gd name="connsiteX0" fmla="*/ 0 w 73237"/>
                <a:gd name="connsiteY0" fmla="*/ 28196 h 28195"/>
                <a:gd name="connsiteX1" fmla="*/ 19235 w 73237"/>
                <a:gd name="connsiteY1" fmla="*/ 28196 h 28195"/>
                <a:gd name="connsiteX2" fmla="*/ 42294 w 73237"/>
                <a:gd name="connsiteY2" fmla="*/ 18877 h 28195"/>
                <a:gd name="connsiteX3" fmla="*/ 45161 w 73237"/>
                <a:gd name="connsiteY3" fmla="*/ 18877 h 28195"/>
                <a:gd name="connsiteX4" fmla="*/ 53405 w 73237"/>
                <a:gd name="connsiteY4" fmla="*/ 25089 h 28195"/>
                <a:gd name="connsiteX5" fmla="*/ 73237 w 73237"/>
                <a:gd name="connsiteY5" fmla="*/ 22461 h 28195"/>
                <a:gd name="connsiteX6" fmla="*/ 70490 w 73237"/>
                <a:gd name="connsiteY6" fmla="*/ 11947 h 28195"/>
                <a:gd name="connsiteX7" fmla="*/ 42772 w 73237"/>
                <a:gd name="connsiteY7" fmla="*/ 0 h 28195"/>
                <a:gd name="connsiteX8" fmla="*/ 34528 w 73237"/>
                <a:gd name="connsiteY8" fmla="*/ 10514 h 28195"/>
                <a:gd name="connsiteX9" fmla="*/ 32258 w 73237"/>
                <a:gd name="connsiteY9" fmla="*/ 11589 h 28195"/>
                <a:gd name="connsiteX10" fmla="*/ 12067 w 73237"/>
                <a:gd name="connsiteY10" fmla="*/ 11589 h 28195"/>
                <a:gd name="connsiteX11" fmla="*/ 120 w 73237"/>
                <a:gd name="connsiteY11" fmla="*/ 24970 h 2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237" h="28195">
                  <a:moveTo>
                    <a:pt x="0" y="28196"/>
                  </a:moveTo>
                  <a:lnTo>
                    <a:pt x="19235" y="28196"/>
                  </a:lnTo>
                  <a:lnTo>
                    <a:pt x="42294" y="18877"/>
                  </a:lnTo>
                  <a:cubicBezTo>
                    <a:pt x="43192" y="18409"/>
                    <a:pt x="44263" y="18409"/>
                    <a:pt x="45161" y="18877"/>
                  </a:cubicBezTo>
                  <a:lnTo>
                    <a:pt x="53405" y="25089"/>
                  </a:lnTo>
                  <a:lnTo>
                    <a:pt x="73237" y="22461"/>
                  </a:lnTo>
                  <a:lnTo>
                    <a:pt x="70490" y="11947"/>
                  </a:lnTo>
                  <a:lnTo>
                    <a:pt x="42772" y="0"/>
                  </a:lnTo>
                  <a:lnTo>
                    <a:pt x="34528" y="10514"/>
                  </a:lnTo>
                  <a:cubicBezTo>
                    <a:pt x="33989" y="11217"/>
                    <a:pt x="33144" y="11617"/>
                    <a:pt x="32258" y="11589"/>
                  </a:cubicBezTo>
                  <a:lnTo>
                    <a:pt x="12067" y="11589"/>
                  </a:lnTo>
                  <a:lnTo>
                    <a:pt x="120" y="249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5" name="Полилиния: фигура 2277">
              <a:extLst>
                <a:ext uri="{FF2B5EF4-FFF2-40B4-BE49-F238E27FC236}">
                  <a16:creationId xmlns:a16="http://schemas.microsoft.com/office/drawing/2014/main" id="{A4A4F2FF-2CA1-DBB6-2160-F1EBD11D8F23}"/>
                </a:ext>
              </a:extLst>
            </p:cNvPr>
            <p:cNvSpPr/>
            <p:nvPr/>
          </p:nvSpPr>
          <p:spPr>
            <a:xfrm>
              <a:off x="5048216" y="4422966"/>
              <a:ext cx="68936" cy="78493"/>
            </a:xfrm>
            <a:custGeom>
              <a:avLst/>
              <a:gdLst>
                <a:gd name="connsiteX0" fmla="*/ 60334 w 68936"/>
                <a:gd name="connsiteY0" fmla="*/ 40263 h 78493"/>
                <a:gd name="connsiteX1" fmla="*/ 60334 w 68936"/>
                <a:gd name="connsiteY1" fmla="*/ 15651 h 78493"/>
                <a:gd name="connsiteX2" fmla="*/ 48387 w 68936"/>
                <a:gd name="connsiteY2" fmla="*/ 0 h 78493"/>
                <a:gd name="connsiteX3" fmla="*/ 33214 w 68936"/>
                <a:gd name="connsiteY3" fmla="*/ 0 h 78493"/>
                <a:gd name="connsiteX4" fmla="*/ 26643 w 68936"/>
                <a:gd name="connsiteY4" fmla="*/ 4659 h 78493"/>
                <a:gd name="connsiteX5" fmla="*/ 25209 w 68936"/>
                <a:gd name="connsiteY5" fmla="*/ 4659 h 78493"/>
                <a:gd name="connsiteX6" fmla="*/ 23656 w 68936"/>
                <a:gd name="connsiteY6" fmla="*/ 4659 h 78493"/>
                <a:gd name="connsiteX7" fmla="*/ 16010 w 68936"/>
                <a:gd name="connsiteY7" fmla="*/ 836 h 78493"/>
                <a:gd name="connsiteX8" fmla="*/ 4062 w 68936"/>
                <a:gd name="connsiteY8" fmla="*/ 26881 h 78493"/>
                <a:gd name="connsiteX9" fmla="*/ 1434 w 68936"/>
                <a:gd name="connsiteY9" fmla="*/ 28673 h 78493"/>
                <a:gd name="connsiteX10" fmla="*/ 0 w 68936"/>
                <a:gd name="connsiteY10" fmla="*/ 28674 h 78493"/>
                <a:gd name="connsiteX11" fmla="*/ 4421 w 68936"/>
                <a:gd name="connsiteY11" fmla="*/ 49701 h 78493"/>
                <a:gd name="connsiteX12" fmla="*/ 16368 w 68936"/>
                <a:gd name="connsiteY12" fmla="*/ 63799 h 78493"/>
                <a:gd name="connsiteX13" fmla="*/ 43489 w 68936"/>
                <a:gd name="connsiteY13" fmla="*/ 77180 h 78493"/>
                <a:gd name="connsiteX14" fmla="*/ 45042 w 68936"/>
                <a:gd name="connsiteY14" fmla="*/ 78494 h 78493"/>
                <a:gd name="connsiteX15" fmla="*/ 68936 w 68936"/>
                <a:gd name="connsiteY15" fmla="*/ 47192 h 78493"/>
                <a:gd name="connsiteX16" fmla="*/ 62007 w 68936"/>
                <a:gd name="connsiteY16" fmla="*/ 42532 h 78493"/>
                <a:gd name="connsiteX17" fmla="*/ 60334 w 68936"/>
                <a:gd name="connsiteY17" fmla="*/ 40262 h 7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36" h="78493">
                  <a:moveTo>
                    <a:pt x="60334" y="40263"/>
                  </a:moveTo>
                  <a:lnTo>
                    <a:pt x="60334" y="15651"/>
                  </a:lnTo>
                  <a:lnTo>
                    <a:pt x="48387" y="0"/>
                  </a:lnTo>
                  <a:lnTo>
                    <a:pt x="33214" y="0"/>
                  </a:lnTo>
                  <a:lnTo>
                    <a:pt x="26643" y="4659"/>
                  </a:lnTo>
                  <a:cubicBezTo>
                    <a:pt x="26181" y="4834"/>
                    <a:pt x="25671" y="4834"/>
                    <a:pt x="25209" y="4659"/>
                  </a:cubicBezTo>
                  <a:cubicBezTo>
                    <a:pt x="24707" y="4842"/>
                    <a:pt x="24158" y="4842"/>
                    <a:pt x="23656" y="4659"/>
                  </a:cubicBezTo>
                  <a:lnTo>
                    <a:pt x="16010" y="836"/>
                  </a:lnTo>
                  <a:lnTo>
                    <a:pt x="4062" y="26881"/>
                  </a:lnTo>
                  <a:cubicBezTo>
                    <a:pt x="3604" y="27934"/>
                    <a:pt x="2582" y="28631"/>
                    <a:pt x="1434" y="28673"/>
                  </a:cubicBezTo>
                  <a:lnTo>
                    <a:pt x="0" y="28674"/>
                  </a:lnTo>
                  <a:lnTo>
                    <a:pt x="4421" y="49701"/>
                  </a:lnTo>
                  <a:lnTo>
                    <a:pt x="16368" y="63799"/>
                  </a:lnTo>
                  <a:lnTo>
                    <a:pt x="43489" y="77180"/>
                  </a:lnTo>
                  <a:lnTo>
                    <a:pt x="45042" y="78494"/>
                  </a:lnTo>
                  <a:lnTo>
                    <a:pt x="68936" y="47192"/>
                  </a:lnTo>
                  <a:lnTo>
                    <a:pt x="62007" y="42532"/>
                  </a:lnTo>
                  <a:cubicBezTo>
                    <a:pt x="61105" y="42103"/>
                    <a:pt x="60477" y="41251"/>
                    <a:pt x="60334" y="4026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6" name="Полилиния: фигура 2278">
              <a:extLst>
                <a:ext uri="{FF2B5EF4-FFF2-40B4-BE49-F238E27FC236}">
                  <a16:creationId xmlns:a16="http://schemas.microsoft.com/office/drawing/2014/main" id="{5CF2EE85-0819-19F4-C41B-795E9E6EFB4D}"/>
                </a:ext>
              </a:extLst>
            </p:cNvPr>
            <p:cNvSpPr/>
            <p:nvPr/>
          </p:nvSpPr>
          <p:spPr>
            <a:xfrm>
              <a:off x="5098037" y="4467888"/>
              <a:ext cx="104539" cy="107048"/>
            </a:xfrm>
            <a:custGeom>
              <a:avLst/>
              <a:gdLst>
                <a:gd name="connsiteX0" fmla="*/ 57467 w 104539"/>
                <a:gd name="connsiteY0" fmla="*/ 29152 h 107048"/>
                <a:gd name="connsiteX1" fmla="*/ 57467 w 104539"/>
                <a:gd name="connsiteY1" fmla="*/ 29152 h 107048"/>
                <a:gd name="connsiteX2" fmla="*/ 56272 w 104539"/>
                <a:gd name="connsiteY2" fmla="*/ 29152 h 107048"/>
                <a:gd name="connsiteX3" fmla="*/ 55197 w 104539"/>
                <a:gd name="connsiteY3" fmla="*/ 27598 h 107048"/>
                <a:gd name="connsiteX4" fmla="*/ 47431 w 104539"/>
                <a:gd name="connsiteY4" fmla="*/ 0 h 107048"/>
                <a:gd name="connsiteX5" fmla="*/ 25448 w 104539"/>
                <a:gd name="connsiteY5" fmla="*/ 5615 h 107048"/>
                <a:gd name="connsiteX6" fmla="*/ 0 w 104539"/>
                <a:gd name="connsiteY6" fmla="*/ 38709 h 107048"/>
                <a:gd name="connsiteX7" fmla="*/ 59020 w 104539"/>
                <a:gd name="connsiteY7" fmla="*/ 89247 h 107048"/>
                <a:gd name="connsiteX8" fmla="*/ 98327 w 104539"/>
                <a:gd name="connsiteY8" fmla="*/ 107048 h 107048"/>
                <a:gd name="connsiteX9" fmla="*/ 104539 w 104539"/>
                <a:gd name="connsiteY9" fmla="*/ 75507 h 107048"/>
                <a:gd name="connsiteX10" fmla="*/ 76463 w 104539"/>
                <a:gd name="connsiteY10" fmla="*/ 57108 h 107048"/>
                <a:gd name="connsiteX11" fmla="*/ 75268 w 104539"/>
                <a:gd name="connsiteY11" fmla="*/ 54002 h 107048"/>
                <a:gd name="connsiteX12" fmla="*/ 80406 w 104539"/>
                <a:gd name="connsiteY12" fmla="*/ 28793 h 107048"/>
                <a:gd name="connsiteX13" fmla="*/ 58184 w 104539"/>
                <a:gd name="connsiteY13" fmla="*/ 29749 h 10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39" h="107048">
                  <a:moveTo>
                    <a:pt x="57467" y="29152"/>
                  </a:moveTo>
                  <a:lnTo>
                    <a:pt x="57467" y="29152"/>
                  </a:lnTo>
                  <a:cubicBezTo>
                    <a:pt x="57077" y="29272"/>
                    <a:pt x="56661" y="29272"/>
                    <a:pt x="56272" y="29152"/>
                  </a:cubicBezTo>
                  <a:cubicBezTo>
                    <a:pt x="55781" y="28739"/>
                    <a:pt x="55410" y="28203"/>
                    <a:pt x="55197" y="27598"/>
                  </a:cubicBezTo>
                  <a:lnTo>
                    <a:pt x="47431" y="0"/>
                  </a:lnTo>
                  <a:lnTo>
                    <a:pt x="25448" y="5615"/>
                  </a:lnTo>
                  <a:lnTo>
                    <a:pt x="0" y="38709"/>
                  </a:lnTo>
                  <a:lnTo>
                    <a:pt x="59020" y="89247"/>
                  </a:lnTo>
                  <a:lnTo>
                    <a:pt x="98327" y="107048"/>
                  </a:lnTo>
                  <a:lnTo>
                    <a:pt x="104539" y="75507"/>
                  </a:lnTo>
                  <a:lnTo>
                    <a:pt x="76463" y="57108"/>
                  </a:lnTo>
                  <a:cubicBezTo>
                    <a:pt x="75497" y="56391"/>
                    <a:pt x="75031" y="55181"/>
                    <a:pt x="75268" y="54002"/>
                  </a:cubicBezTo>
                  <a:lnTo>
                    <a:pt x="80406" y="28793"/>
                  </a:lnTo>
                  <a:lnTo>
                    <a:pt x="58184" y="297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7" name="Полилиния: фигура 2279">
              <a:extLst>
                <a:ext uri="{FF2B5EF4-FFF2-40B4-BE49-F238E27FC236}">
                  <a16:creationId xmlns:a16="http://schemas.microsoft.com/office/drawing/2014/main" id="{4B8E641D-E9D4-0A5C-C741-BC3DE3B5ACF4}"/>
                </a:ext>
              </a:extLst>
            </p:cNvPr>
            <p:cNvSpPr/>
            <p:nvPr/>
          </p:nvSpPr>
          <p:spPr>
            <a:xfrm>
              <a:off x="5097439" y="4472428"/>
              <a:ext cx="25447" cy="33094"/>
            </a:xfrm>
            <a:custGeom>
              <a:avLst/>
              <a:gdLst>
                <a:gd name="connsiteX0" fmla="*/ 25448 w 25447"/>
                <a:gd name="connsiteY0" fmla="*/ 0 h 33094"/>
                <a:gd name="connsiteX1" fmla="*/ 0 w 25447"/>
                <a:gd name="connsiteY1" fmla="*/ 33094 h 33094"/>
                <a:gd name="connsiteX2" fmla="*/ 0 w 25447"/>
                <a:gd name="connsiteY2" fmla="*/ 33094 h 33094"/>
                <a:gd name="connsiteX3" fmla="*/ 25448 w 25447"/>
                <a:gd name="connsiteY3" fmla="*/ 0 h 33094"/>
                <a:gd name="connsiteX4" fmla="*/ 25448 w 25447"/>
                <a:gd name="connsiteY4" fmla="*/ 0 h 3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7" h="33094">
                  <a:moveTo>
                    <a:pt x="25448" y="0"/>
                  </a:moveTo>
                  <a:lnTo>
                    <a:pt x="0" y="33094"/>
                  </a:lnTo>
                  <a:lnTo>
                    <a:pt x="0" y="33094"/>
                  </a:lnTo>
                  <a:lnTo>
                    <a:pt x="25448" y="0"/>
                  </a:lnTo>
                  <a:lnTo>
                    <a:pt x="2544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8" name="Полилиния: фигура 2280">
              <a:extLst>
                <a:ext uri="{FF2B5EF4-FFF2-40B4-BE49-F238E27FC236}">
                  <a16:creationId xmlns:a16="http://schemas.microsoft.com/office/drawing/2014/main" id="{B7C75609-9645-4264-AF6C-D4521E7055BA}"/>
                </a:ext>
              </a:extLst>
            </p:cNvPr>
            <p:cNvSpPr/>
            <p:nvPr/>
          </p:nvSpPr>
          <p:spPr>
            <a:xfrm>
              <a:off x="5178801" y="4396921"/>
              <a:ext cx="157346" cy="176103"/>
            </a:xfrm>
            <a:custGeom>
              <a:avLst/>
              <a:gdLst>
                <a:gd name="connsiteX0" fmla="*/ 104061 w 157346"/>
                <a:gd name="connsiteY0" fmla="*/ 41338 h 176103"/>
                <a:gd name="connsiteX1" fmla="*/ 100238 w 157346"/>
                <a:gd name="connsiteY1" fmla="*/ 40740 h 176103"/>
                <a:gd name="connsiteX2" fmla="*/ 82437 w 157346"/>
                <a:gd name="connsiteY2" fmla="*/ 19713 h 176103"/>
                <a:gd name="connsiteX3" fmla="*/ 48865 w 157346"/>
                <a:gd name="connsiteY3" fmla="*/ 0 h 176103"/>
                <a:gd name="connsiteX4" fmla="*/ 37634 w 157346"/>
                <a:gd name="connsiteY4" fmla="*/ 17085 h 176103"/>
                <a:gd name="connsiteX5" fmla="*/ 35244 w 157346"/>
                <a:gd name="connsiteY5" fmla="*/ 18518 h 176103"/>
                <a:gd name="connsiteX6" fmla="*/ 12186 w 157346"/>
                <a:gd name="connsiteY6" fmla="*/ 19355 h 176103"/>
                <a:gd name="connsiteX7" fmla="*/ 2867 w 157346"/>
                <a:gd name="connsiteY7" fmla="*/ 37754 h 176103"/>
                <a:gd name="connsiteX8" fmla="*/ 18160 w 157346"/>
                <a:gd name="connsiteY8" fmla="*/ 53763 h 176103"/>
                <a:gd name="connsiteX9" fmla="*/ 18160 w 157346"/>
                <a:gd name="connsiteY9" fmla="*/ 57945 h 176103"/>
                <a:gd name="connsiteX10" fmla="*/ 2509 w 157346"/>
                <a:gd name="connsiteY10" fmla="*/ 73476 h 176103"/>
                <a:gd name="connsiteX11" fmla="*/ 5496 w 157346"/>
                <a:gd name="connsiteY11" fmla="*/ 95101 h 176103"/>
                <a:gd name="connsiteX12" fmla="*/ 5496 w 157346"/>
                <a:gd name="connsiteY12" fmla="*/ 96056 h 176103"/>
                <a:gd name="connsiteX13" fmla="*/ 0 w 157346"/>
                <a:gd name="connsiteY13" fmla="*/ 123058 h 176103"/>
                <a:gd name="connsiteX14" fmla="*/ 27957 w 157346"/>
                <a:gd name="connsiteY14" fmla="*/ 141576 h 176103"/>
                <a:gd name="connsiteX15" fmla="*/ 29271 w 157346"/>
                <a:gd name="connsiteY15" fmla="*/ 144563 h 176103"/>
                <a:gd name="connsiteX16" fmla="*/ 23058 w 157346"/>
                <a:gd name="connsiteY16" fmla="*/ 176104 h 176103"/>
                <a:gd name="connsiteX17" fmla="*/ 62365 w 157346"/>
                <a:gd name="connsiteY17" fmla="*/ 158900 h 176103"/>
                <a:gd name="connsiteX18" fmla="*/ 63440 w 157346"/>
                <a:gd name="connsiteY18" fmla="*/ 158900 h 176103"/>
                <a:gd name="connsiteX19" fmla="*/ 138828 w 157346"/>
                <a:gd name="connsiteY19" fmla="*/ 156630 h 176103"/>
                <a:gd name="connsiteX20" fmla="*/ 129270 w 157346"/>
                <a:gd name="connsiteY20" fmla="*/ 116367 h 176103"/>
                <a:gd name="connsiteX21" fmla="*/ 129987 w 157346"/>
                <a:gd name="connsiteY21" fmla="*/ 113619 h 176103"/>
                <a:gd name="connsiteX22" fmla="*/ 141935 w 157346"/>
                <a:gd name="connsiteY22" fmla="*/ 100836 h 176103"/>
                <a:gd name="connsiteX23" fmla="*/ 157346 w 157346"/>
                <a:gd name="connsiteY23" fmla="*/ 68817 h 176103"/>
                <a:gd name="connsiteX24" fmla="*/ 126044 w 157346"/>
                <a:gd name="connsiteY24" fmla="*/ 27360 h 1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46" h="176103">
                  <a:moveTo>
                    <a:pt x="104061" y="41338"/>
                  </a:moveTo>
                  <a:cubicBezTo>
                    <a:pt x="102825" y="42158"/>
                    <a:pt x="101166" y="41899"/>
                    <a:pt x="100238" y="40740"/>
                  </a:cubicBezTo>
                  <a:lnTo>
                    <a:pt x="82437" y="19713"/>
                  </a:lnTo>
                  <a:lnTo>
                    <a:pt x="48865" y="0"/>
                  </a:lnTo>
                  <a:lnTo>
                    <a:pt x="37634" y="17085"/>
                  </a:lnTo>
                  <a:cubicBezTo>
                    <a:pt x="37084" y="17887"/>
                    <a:pt x="36212" y="18411"/>
                    <a:pt x="35244" y="18518"/>
                  </a:cubicBezTo>
                  <a:lnTo>
                    <a:pt x="12186" y="19355"/>
                  </a:lnTo>
                  <a:lnTo>
                    <a:pt x="2867" y="37754"/>
                  </a:lnTo>
                  <a:lnTo>
                    <a:pt x="18160" y="53763"/>
                  </a:lnTo>
                  <a:cubicBezTo>
                    <a:pt x="19298" y="54924"/>
                    <a:pt x="19298" y="56783"/>
                    <a:pt x="18160" y="57945"/>
                  </a:cubicBezTo>
                  <a:lnTo>
                    <a:pt x="2509" y="73476"/>
                  </a:lnTo>
                  <a:lnTo>
                    <a:pt x="5496" y="95101"/>
                  </a:lnTo>
                  <a:cubicBezTo>
                    <a:pt x="5563" y="95416"/>
                    <a:pt x="5563" y="95742"/>
                    <a:pt x="5496" y="96056"/>
                  </a:cubicBezTo>
                  <a:lnTo>
                    <a:pt x="0" y="123058"/>
                  </a:lnTo>
                  <a:lnTo>
                    <a:pt x="27957" y="141576"/>
                  </a:lnTo>
                  <a:cubicBezTo>
                    <a:pt x="29002" y="142176"/>
                    <a:pt x="29535" y="143387"/>
                    <a:pt x="29271" y="144563"/>
                  </a:cubicBezTo>
                  <a:lnTo>
                    <a:pt x="23058" y="176104"/>
                  </a:lnTo>
                  <a:lnTo>
                    <a:pt x="62365" y="158900"/>
                  </a:lnTo>
                  <a:lnTo>
                    <a:pt x="63440" y="158900"/>
                  </a:lnTo>
                  <a:lnTo>
                    <a:pt x="138828" y="156630"/>
                  </a:lnTo>
                  <a:lnTo>
                    <a:pt x="129270" y="116367"/>
                  </a:lnTo>
                  <a:cubicBezTo>
                    <a:pt x="129134" y="115392"/>
                    <a:pt x="129392" y="114404"/>
                    <a:pt x="129987" y="113619"/>
                  </a:cubicBezTo>
                  <a:lnTo>
                    <a:pt x="141935" y="100836"/>
                  </a:lnTo>
                  <a:lnTo>
                    <a:pt x="157346" y="68817"/>
                  </a:lnTo>
                  <a:lnTo>
                    <a:pt x="126044" y="2736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89" name="Полилиния: фигура 2281">
              <a:extLst>
                <a:ext uri="{FF2B5EF4-FFF2-40B4-BE49-F238E27FC236}">
                  <a16:creationId xmlns:a16="http://schemas.microsoft.com/office/drawing/2014/main" id="{74436A05-2BFA-64E3-E560-6897D8C67C40}"/>
                </a:ext>
              </a:extLst>
            </p:cNvPr>
            <p:cNvSpPr/>
            <p:nvPr/>
          </p:nvSpPr>
          <p:spPr>
            <a:xfrm>
              <a:off x="4930296" y="4220339"/>
              <a:ext cx="158541" cy="128911"/>
            </a:xfrm>
            <a:custGeom>
              <a:avLst/>
              <a:gdLst>
                <a:gd name="connsiteX0" fmla="*/ 115889 w 158541"/>
                <a:gd name="connsiteY0" fmla="*/ 118040 h 128911"/>
                <a:gd name="connsiteX1" fmla="*/ 124372 w 158541"/>
                <a:gd name="connsiteY1" fmla="*/ 123535 h 128911"/>
                <a:gd name="connsiteX2" fmla="*/ 132974 w 158541"/>
                <a:gd name="connsiteY2" fmla="*/ 117084 h 128911"/>
                <a:gd name="connsiteX3" fmla="*/ 136916 w 158541"/>
                <a:gd name="connsiteY3" fmla="*/ 117084 h 128911"/>
                <a:gd name="connsiteX4" fmla="*/ 144205 w 158541"/>
                <a:gd name="connsiteY4" fmla="*/ 124850 h 128911"/>
                <a:gd name="connsiteX5" fmla="*/ 156152 w 158541"/>
                <a:gd name="connsiteY5" fmla="*/ 124850 h 128911"/>
                <a:gd name="connsiteX6" fmla="*/ 158541 w 158541"/>
                <a:gd name="connsiteY6" fmla="*/ 109557 h 128911"/>
                <a:gd name="connsiteX7" fmla="*/ 154240 w 158541"/>
                <a:gd name="connsiteY7" fmla="*/ 100238 h 128911"/>
                <a:gd name="connsiteX8" fmla="*/ 148625 w 158541"/>
                <a:gd name="connsiteY8" fmla="*/ 102508 h 128911"/>
                <a:gd name="connsiteX9" fmla="*/ 144802 w 158541"/>
                <a:gd name="connsiteY9" fmla="*/ 101194 h 128911"/>
                <a:gd name="connsiteX10" fmla="*/ 139784 w 158541"/>
                <a:gd name="connsiteY10" fmla="*/ 91517 h 128911"/>
                <a:gd name="connsiteX11" fmla="*/ 139784 w 158541"/>
                <a:gd name="connsiteY11" fmla="*/ 89247 h 128911"/>
                <a:gd name="connsiteX12" fmla="*/ 143249 w 158541"/>
                <a:gd name="connsiteY12" fmla="*/ 78016 h 128911"/>
                <a:gd name="connsiteX13" fmla="*/ 136200 w 158541"/>
                <a:gd name="connsiteY13" fmla="*/ 61051 h 128911"/>
                <a:gd name="connsiteX14" fmla="*/ 111708 w 158541"/>
                <a:gd name="connsiteY14" fmla="*/ 34767 h 128911"/>
                <a:gd name="connsiteX15" fmla="*/ 110991 w 158541"/>
                <a:gd name="connsiteY15" fmla="*/ 33333 h 128911"/>
                <a:gd name="connsiteX16" fmla="*/ 107765 w 158541"/>
                <a:gd name="connsiteY16" fmla="*/ 17324 h 128911"/>
                <a:gd name="connsiteX17" fmla="*/ 93667 w 158541"/>
                <a:gd name="connsiteY17" fmla="*/ 17324 h 128911"/>
                <a:gd name="connsiteX18" fmla="*/ 91517 w 158541"/>
                <a:gd name="connsiteY18" fmla="*/ 16368 h 128911"/>
                <a:gd name="connsiteX19" fmla="*/ 76105 w 158541"/>
                <a:gd name="connsiteY19" fmla="*/ 0 h 128911"/>
                <a:gd name="connsiteX20" fmla="*/ 24731 w 158541"/>
                <a:gd name="connsiteY20" fmla="*/ 7407 h 128911"/>
                <a:gd name="connsiteX21" fmla="*/ 15532 w 158541"/>
                <a:gd name="connsiteY21" fmla="*/ 37037 h 128911"/>
                <a:gd name="connsiteX22" fmla="*/ 14576 w 158541"/>
                <a:gd name="connsiteY22" fmla="*/ 38470 h 128911"/>
                <a:gd name="connsiteX23" fmla="*/ 0 w 158541"/>
                <a:gd name="connsiteY23" fmla="*/ 50418 h 128911"/>
                <a:gd name="connsiteX24" fmla="*/ 32975 w 158541"/>
                <a:gd name="connsiteY24" fmla="*/ 74312 h 128911"/>
                <a:gd name="connsiteX25" fmla="*/ 52091 w 158541"/>
                <a:gd name="connsiteY25" fmla="*/ 74312 h 128911"/>
                <a:gd name="connsiteX26" fmla="*/ 60932 w 158541"/>
                <a:gd name="connsiteY26" fmla="*/ 63082 h 128911"/>
                <a:gd name="connsiteX27" fmla="*/ 64516 w 158541"/>
                <a:gd name="connsiteY27" fmla="*/ 62246 h 128911"/>
                <a:gd name="connsiteX28" fmla="*/ 95698 w 158541"/>
                <a:gd name="connsiteY28" fmla="*/ 76224 h 128911"/>
                <a:gd name="connsiteX29" fmla="*/ 97371 w 158541"/>
                <a:gd name="connsiteY29" fmla="*/ 78255 h 128911"/>
                <a:gd name="connsiteX30" fmla="*/ 101314 w 158541"/>
                <a:gd name="connsiteY30" fmla="*/ 93428 h 128911"/>
                <a:gd name="connsiteX31" fmla="*/ 101314 w 158541"/>
                <a:gd name="connsiteY31" fmla="*/ 95818 h 128911"/>
                <a:gd name="connsiteX32" fmla="*/ 99163 w 158541"/>
                <a:gd name="connsiteY32" fmla="*/ 97132 h 128911"/>
                <a:gd name="connsiteX33" fmla="*/ 75268 w 158541"/>
                <a:gd name="connsiteY33" fmla="*/ 100358 h 128911"/>
                <a:gd name="connsiteX34" fmla="*/ 73118 w 158541"/>
                <a:gd name="connsiteY34" fmla="*/ 99760 h 128911"/>
                <a:gd name="connsiteX35" fmla="*/ 65113 w 158541"/>
                <a:gd name="connsiteY35" fmla="*/ 93906 h 128911"/>
                <a:gd name="connsiteX36" fmla="*/ 43130 w 158541"/>
                <a:gd name="connsiteY36" fmla="*/ 102747 h 128911"/>
                <a:gd name="connsiteX37" fmla="*/ 42055 w 158541"/>
                <a:gd name="connsiteY37" fmla="*/ 102747 h 128911"/>
                <a:gd name="connsiteX38" fmla="*/ 21625 w 158541"/>
                <a:gd name="connsiteY38" fmla="*/ 102747 h 128911"/>
                <a:gd name="connsiteX39" fmla="*/ 21027 w 158541"/>
                <a:gd name="connsiteY39" fmla="*/ 108960 h 128911"/>
                <a:gd name="connsiteX40" fmla="*/ 27240 w 158541"/>
                <a:gd name="connsiteY40" fmla="*/ 127359 h 128911"/>
                <a:gd name="connsiteX41" fmla="*/ 29032 w 158541"/>
                <a:gd name="connsiteY41" fmla="*/ 128912 h 128911"/>
                <a:gd name="connsiteX42" fmla="*/ 57706 w 158541"/>
                <a:gd name="connsiteY42" fmla="*/ 118159 h 128911"/>
                <a:gd name="connsiteX43" fmla="*/ 58781 w 158541"/>
                <a:gd name="connsiteY43" fmla="*/ 118159 h 128911"/>
                <a:gd name="connsiteX44" fmla="*/ 115173 w 158541"/>
                <a:gd name="connsiteY44" fmla="*/ 118159 h 128911"/>
                <a:gd name="connsiteX45" fmla="*/ 115889 w 158541"/>
                <a:gd name="connsiteY45" fmla="*/ 118040 h 12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8541" h="128911">
                  <a:moveTo>
                    <a:pt x="115889" y="118040"/>
                  </a:moveTo>
                  <a:lnTo>
                    <a:pt x="124372" y="123535"/>
                  </a:lnTo>
                  <a:lnTo>
                    <a:pt x="132974" y="117084"/>
                  </a:lnTo>
                  <a:cubicBezTo>
                    <a:pt x="134102" y="116093"/>
                    <a:pt x="135789" y="116093"/>
                    <a:pt x="136916" y="117084"/>
                  </a:cubicBezTo>
                  <a:lnTo>
                    <a:pt x="144205" y="124850"/>
                  </a:lnTo>
                  <a:lnTo>
                    <a:pt x="156152" y="124850"/>
                  </a:lnTo>
                  <a:lnTo>
                    <a:pt x="158541" y="109557"/>
                  </a:lnTo>
                  <a:lnTo>
                    <a:pt x="154240" y="100238"/>
                  </a:lnTo>
                  <a:lnTo>
                    <a:pt x="148625" y="102508"/>
                  </a:lnTo>
                  <a:cubicBezTo>
                    <a:pt x="147201" y="103073"/>
                    <a:pt x="145578" y="102515"/>
                    <a:pt x="144802" y="101194"/>
                  </a:cubicBezTo>
                  <a:lnTo>
                    <a:pt x="139784" y="91517"/>
                  </a:lnTo>
                  <a:cubicBezTo>
                    <a:pt x="139422" y="90803"/>
                    <a:pt x="139422" y="89960"/>
                    <a:pt x="139784" y="89247"/>
                  </a:cubicBezTo>
                  <a:lnTo>
                    <a:pt x="143249" y="78016"/>
                  </a:lnTo>
                  <a:lnTo>
                    <a:pt x="136200" y="61051"/>
                  </a:lnTo>
                  <a:lnTo>
                    <a:pt x="111708" y="34767"/>
                  </a:lnTo>
                  <a:cubicBezTo>
                    <a:pt x="111376" y="34341"/>
                    <a:pt x="111132" y="33854"/>
                    <a:pt x="110991" y="33333"/>
                  </a:cubicBezTo>
                  <a:lnTo>
                    <a:pt x="107765" y="17324"/>
                  </a:lnTo>
                  <a:lnTo>
                    <a:pt x="93667" y="17324"/>
                  </a:lnTo>
                  <a:cubicBezTo>
                    <a:pt x="92850" y="17313"/>
                    <a:pt x="92072" y="16967"/>
                    <a:pt x="91517" y="16368"/>
                  </a:cubicBezTo>
                  <a:lnTo>
                    <a:pt x="76105" y="0"/>
                  </a:lnTo>
                  <a:lnTo>
                    <a:pt x="24731" y="7407"/>
                  </a:lnTo>
                  <a:lnTo>
                    <a:pt x="15532" y="37037"/>
                  </a:lnTo>
                  <a:cubicBezTo>
                    <a:pt x="15403" y="37617"/>
                    <a:pt x="15062" y="38128"/>
                    <a:pt x="14576" y="38470"/>
                  </a:cubicBezTo>
                  <a:lnTo>
                    <a:pt x="0" y="50418"/>
                  </a:lnTo>
                  <a:lnTo>
                    <a:pt x="32975" y="74312"/>
                  </a:lnTo>
                  <a:lnTo>
                    <a:pt x="52091" y="74312"/>
                  </a:lnTo>
                  <a:lnTo>
                    <a:pt x="60932" y="63082"/>
                  </a:lnTo>
                  <a:cubicBezTo>
                    <a:pt x="61792" y="62013"/>
                    <a:pt x="63271" y="61668"/>
                    <a:pt x="64516" y="62246"/>
                  </a:cubicBezTo>
                  <a:lnTo>
                    <a:pt x="95698" y="76224"/>
                  </a:lnTo>
                  <a:cubicBezTo>
                    <a:pt x="96501" y="76655"/>
                    <a:pt x="97102" y="77384"/>
                    <a:pt x="97371" y="78255"/>
                  </a:cubicBezTo>
                  <a:lnTo>
                    <a:pt x="101314" y="93428"/>
                  </a:lnTo>
                  <a:cubicBezTo>
                    <a:pt x="101661" y="94187"/>
                    <a:pt x="101661" y="95059"/>
                    <a:pt x="101314" y="95818"/>
                  </a:cubicBezTo>
                  <a:cubicBezTo>
                    <a:pt x="100805" y="96529"/>
                    <a:pt x="100028" y="97004"/>
                    <a:pt x="99163" y="97132"/>
                  </a:cubicBezTo>
                  <a:lnTo>
                    <a:pt x="75268" y="100358"/>
                  </a:lnTo>
                  <a:cubicBezTo>
                    <a:pt x="74505" y="100401"/>
                    <a:pt x="73749" y="100191"/>
                    <a:pt x="73118" y="99760"/>
                  </a:cubicBezTo>
                  <a:lnTo>
                    <a:pt x="65113" y="93906"/>
                  </a:lnTo>
                  <a:lnTo>
                    <a:pt x="43130" y="102747"/>
                  </a:lnTo>
                  <a:cubicBezTo>
                    <a:pt x="42780" y="102857"/>
                    <a:pt x="42405" y="102857"/>
                    <a:pt x="42055" y="102747"/>
                  </a:cubicBezTo>
                  <a:lnTo>
                    <a:pt x="21625" y="102747"/>
                  </a:lnTo>
                  <a:lnTo>
                    <a:pt x="21027" y="108960"/>
                  </a:lnTo>
                  <a:lnTo>
                    <a:pt x="27240" y="127359"/>
                  </a:lnTo>
                  <a:lnTo>
                    <a:pt x="29032" y="128912"/>
                  </a:lnTo>
                  <a:lnTo>
                    <a:pt x="57706" y="118159"/>
                  </a:lnTo>
                  <a:lnTo>
                    <a:pt x="58781" y="118159"/>
                  </a:lnTo>
                  <a:lnTo>
                    <a:pt x="115173" y="118159"/>
                  </a:lnTo>
                  <a:cubicBezTo>
                    <a:pt x="115407" y="118097"/>
                    <a:pt x="115647" y="118058"/>
                    <a:pt x="115889" y="1180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0" name="Полилиния: фигура 2282">
              <a:extLst>
                <a:ext uri="{FF2B5EF4-FFF2-40B4-BE49-F238E27FC236}">
                  <a16:creationId xmlns:a16="http://schemas.microsoft.com/office/drawing/2014/main" id="{4346384F-1445-0768-DE3B-7A90332FEF83}"/>
                </a:ext>
              </a:extLst>
            </p:cNvPr>
            <p:cNvSpPr/>
            <p:nvPr/>
          </p:nvSpPr>
          <p:spPr>
            <a:xfrm>
              <a:off x="4963509" y="4343875"/>
              <a:ext cx="64635" cy="37634"/>
            </a:xfrm>
            <a:custGeom>
              <a:avLst/>
              <a:gdLst>
                <a:gd name="connsiteX0" fmla="*/ 25209 w 64635"/>
                <a:gd name="connsiteY0" fmla="*/ 0 h 37634"/>
                <a:gd name="connsiteX1" fmla="*/ 0 w 64635"/>
                <a:gd name="connsiteY1" fmla="*/ 9439 h 37634"/>
                <a:gd name="connsiteX2" fmla="*/ 5138 w 64635"/>
                <a:gd name="connsiteY2" fmla="*/ 13859 h 37634"/>
                <a:gd name="connsiteX3" fmla="*/ 24014 w 64635"/>
                <a:gd name="connsiteY3" fmla="*/ 8841 h 37634"/>
                <a:gd name="connsiteX4" fmla="*/ 26882 w 64635"/>
                <a:gd name="connsiteY4" fmla="*/ 9439 h 37634"/>
                <a:gd name="connsiteX5" fmla="*/ 27718 w 64635"/>
                <a:gd name="connsiteY5" fmla="*/ 12186 h 37634"/>
                <a:gd name="connsiteX6" fmla="*/ 24851 w 64635"/>
                <a:gd name="connsiteY6" fmla="*/ 29988 h 37634"/>
                <a:gd name="connsiteX7" fmla="*/ 33572 w 64635"/>
                <a:gd name="connsiteY7" fmla="*/ 37634 h 37634"/>
                <a:gd name="connsiteX8" fmla="*/ 43250 w 64635"/>
                <a:gd name="connsiteY8" fmla="*/ 24731 h 37634"/>
                <a:gd name="connsiteX9" fmla="*/ 45639 w 64635"/>
                <a:gd name="connsiteY9" fmla="*/ 23536 h 37634"/>
                <a:gd name="connsiteX10" fmla="*/ 64635 w 64635"/>
                <a:gd name="connsiteY10" fmla="*/ 23536 h 37634"/>
                <a:gd name="connsiteX11" fmla="*/ 58064 w 64635"/>
                <a:gd name="connsiteY11" fmla="*/ 11589 h 37634"/>
                <a:gd name="connsiteX12" fmla="*/ 58064 w 64635"/>
                <a:gd name="connsiteY12" fmla="*/ 8602 h 37634"/>
                <a:gd name="connsiteX13" fmla="*/ 63440 w 64635"/>
                <a:gd name="connsiteY13" fmla="*/ 0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35" h="37634">
                  <a:moveTo>
                    <a:pt x="25209" y="0"/>
                  </a:moveTo>
                  <a:lnTo>
                    <a:pt x="0" y="9439"/>
                  </a:lnTo>
                  <a:lnTo>
                    <a:pt x="5138" y="13859"/>
                  </a:lnTo>
                  <a:lnTo>
                    <a:pt x="24014" y="8841"/>
                  </a:lnTo>
                  <a:cubicBezTo>
                    <a:pt x="25010" y="8549"/>
                    <a:pt x="26086" y="8773"/>
                    <a:pt x="26882" y="9439"/>
                  </a:cubicBezTo>
                  <a:cubicBezTo>
                    <a:pt x="27611" y="10151"/>
                    <a:pt x="27927" y="11188"/>
                    <a:pt x="27718" y="12186"/>
                  </a:cubicBezTo>
                  <a:lnTo>
                    <a:pt x="24851" y="29988"/>
                  </a:lnTo>
                  <a:lnTo>
                    <a:pt x="33572" y="37634"/>
                  </a:lnTo>
                  <a:lnTo>
                    <a:pt x="43250" y="24731"/>
                  </a:lnTo>
                  <a:cubicBezTo>
                    <a:pt x="43814" y="23979"/>
                    <a:pt x="44699" y="23536"/>
                    <a:pt x="45639" y="23536"/>
                  </a:cubicBezTo>
                  <a:lnTo>
                    <a:pt x="64635" y="23536"/>
                  </a:lnTo>
                  <a:lnTo>
                    <a:pt x="58064" y="11589"/>
                  </a:lnTo>
                  <a:cubicBezTo>
                    <a:pt x="57476" y="10680"/>
                    <a:pt x="57476" y="9511"/>
                    <a:pt x="58064" y="8602"/>
                  </a:cubicBezTo>
                  <a:lnTo>
                    <a:pt x="6344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1" name="Полилиния: фигура 2283">
              <a:extLst>
                <a:ext uri="{FF2B5EF4-FFF2-40B4-BE49-F238E27FC236}">
                  <a16:creationId xmlns:a16="http://schemas.microsoft.com/office/drawing/2014/main" id="{DA88CFD8-CD61-4BD6-5C8B-CC25D8CF5E6F}"/>
                </a:ext>
              </a:extLst>
            </p:cNvPr>
            <p:cNvSpPr/>
            <p:nvPr/>
          </p:nvSpPr>
          <p:spPr>
            <a:xfrm>
              <a:off x="5003055" y="4343158"/>
              <a:ext cx="187931" cy="146832"/>
            </a:xfrm>
            <a:custGeom>
              <a:avLst/>
              <a:gdLst>
                <a:gd name="connsiteX0" fmla="*/ 143249 w 187931"/>
                <a:gd name="connsiteY0" fmla="*/ 117084 h 146832"/>
                <a:gd name="connsiteX1" fmla="*/ 143966 w 187931"/>
                <a:gd name="connsiteY1" fmla="*/ 117084 h 146832"/>
                <a:gd name="connsiteX2" fmla="*/ 144921 w 187931"/>
                <a:gd name="connsiteY2" fmla="*/ 117084 h 146832"/>
                <a:gd name="connsiteX3" fmla="*/ 145638 w 187931"/>
                <a:gd name="connsiteY3" fmla="*/ 117084 h 146832"/>
                <a:gd name="connsiteX4" fmla="*/ 146833 w 187931"/>
                <a:gd name="connsiteY4" fmla="*/ 118757 h 146832"/>
                <a:gd name="connsiteX5" fmla="*/ 154718 w 187931"/>
                <a:gd name="connsiteY5" fmla="*/ 146833 h 146832"/>
                <a:gd name="connsiteX6" fmla="*/ 175029 w 187931"/>
                <a:gd name="connsiteY6" fmla="*/ 145997 h 146832"/>
                <a:gd name="connsiteX7" fmla="*/ 172400 w 187931"/>
                <a:gd name="connsiteY7" fmla="*/ 126045 h 146832"/>
                <a:gd name="connsiteX8" fmla="*/ 173237 w 187931"/>
                <a:gd name="connsiteY8" fmla="*/ 123536 h 146832"/>
                <a:gd name="connsiteX9" fmla="*/ 187932 w 187931"/>
                <a:gd name="connsiteY9" fmla="*/ 109079 h 146832"/>
                <a:gd name="connsiteX10" fmla="*/ 173117 w 187931"/>
                <a:gd name="connsiteY10" fmla="*/ 93548 h 146832"/>
                <a:gd name="connsiteX11" fmla="*/ 173117 w 187931"/>
                <a:gd name="connsiteY11" fmla="*/ 90203 h 146832"/>
                <a:gd name="connsiteX12" fmla="*/ 183392 w 187931"/>
                <a:gd name="connsiteY12" fmla="*/ 69892 h 146832"/>
                <a:gd name="connsiteX13" fmla="*/ 165829 w 187931"/>
                <a:gd name="connsiteY13" fmla="*/ 43966 h 146832"/>
                <a:gd name="connsiteX14" fmla="*/ 165829 w 187931"/>
                <a:gd name="connsiteY14" fmla="*/ 41457 h 146832"/>
                <a:gd name="connsiteX15" fmla="*/ 169055 w 187931"/>
                <a:gd name="connsiteY15" fmla="*/ 30107 h 146832"/>
                <a:gd name="connsiteX16" fmla="*/ 159736 w 187931"/>
                <a:gd name="connsiteY16" fmla="*/ 24612 h 146832"/>
                <a:gd name="connsiteX17" fmla="*/ 158422 w 187931"/>
                <a:gd name="connsiteY17" fmla="*/ 22580 h 146832"/>
                <a:gd name="connsiteX18" fmla="*/ 154838 w 187931"/>
                <a:gd name="connsiteY18" fmla="*/ 5376 h 146832"/>
                <a:gd name="connsiteX19" fmla="*/ 146355 w 187931"/>
                <a:gd name="connsiteY19" fmla="*/ 1314 h 146832"/>
                <a:gd name="connsiteX20" fmla="*/ 138589 w 187931"/>
                <a:gd name="connsiteY20" fmla="*/ 17802 h 146832"/>
                <a:gd name="connsiteX21" fmla="*/ 135005 w 187931"/>
                <a:gd name="connsiteY21" fmla="*/ 19355 h 146832"/>
                <a:gd name="connsiteX22" fmla="*/ 116845 w 187931"/>
                <a:gd name="connsiteY22" fmla="*/ 13620 h 146832"/>
                <a:gd name="connsiteX23" fmla="*/ 102030 w 187931"/>
                <a:gd name="connsiteY23" fmla="*/ 22222 h 146832"/>
                <a:gd name="connsiteX24" fmla="*/ 99282 w 187931"/>
                <a:gd name="connsiteY24" fmla="*/ 22222 h 146832"/>
                <a:gd name="connsiteX25" fmla="*/ 84349 w 187931"/>
                <a:gd name="connsiteY25" fmla="*/ 15293 h 146832"/>
                <a:gd name="connsiteX26" fmla="*/ 82676 w 187931"/>
                <a:gd name="connsiteY26" fmla="*/ 12067 h 146832"/>
                <a:gd name="connsiteX27" fmla="*/ 83393 w 187931"/>
                <a:gd name="connsiteY27" fmla="*/ 7885 h 146832"/>
                <a:gd name="connsiteX28" fmla="*/ 71445 w 187931"/>
                <a:gd name="connsiteY28" fmla="*/ 7885 h 146832"/>
                <a:gd name="connsiteX29" fmla="*/ 69175 w 187931"/>
                <a:gd name="connsiteY29" fmla="*/ 6929 h 146832"/>
                <a:gd name="connsiteX30" fmla="*/ 62963 w 187931"/>
                <a:gd name="connsiteY30" fmla="*/ 120 h 146832"/>
                <a:gd name="connsiteX31" fmla="*/ 54839 w 187931"/>
                <a:gd name="connsiteY31" fmla="*/ 6093 h 146832"/>
                <a:gd name="connsiteX32" fmla="*/ 51493 w 187931"/>
                <a:gd name="connsiteY32" fmla="*/ 6093 h 146832"/>
                <a:gd name="connsiteX33" fmla="*/ 41935 w 187931"/>
                <a:gd name="connsiteY33" fmla="*/ 0 h 146832"/>
                <a:gd name="connsiteX34" fmla="*/ 32258 w 187931"/>
                <a:gd name="connsiteY34" fmla="*/ 0 h 146832"/>
                <a:gd name="connsiteX35" fmla="*/ 25806 w 187931"/>
                <a:gd name="connsiteY35" fmla="*/ 10275 h 146832"/>
                <a:gd name="connsiteX36" fmla="*/ 34050 w 187931"/>
                <a:gd name="connsiteY36" fmla="*/ 25089 h 146832"/>
                <a:gd name="connsiteX37" fmla="*/ 34050 w 187931"/>
                <a:gd name="connsiteY37" fmla="*/ 28076 h 146832"/>
                <a:gd name="connsiteX38" fmla="*/ 31541 w 187931"/>
                <a:gd name="connsiteY38" fmla="*/ 29510 h 146832"/>
                <a:gd name="connsiteX39" fmla="*/ 8961 w 187931"/>
                <a:gd name="connsiteY39" fmla="*/ 29510 h 146832"/>
                <a:gd name="connsiteX40" fmla="*/ 0 w 187931"/>
                <a:gd name="connsiteY40" fmla="*/ 41457 h 146832"/>
                <a:gd name="connsiteX41" fmla="*/ 30346 w 187931"/>
                <a:gd name="connsiteY41" fmla="*/ 67861 h 146832"/>
                <a:gd name="connsiteX42" fmla="*/ 30944 w 187931"/>
                <a:gd name="connsiteY42" fmla="*/ 68578 h 146832"/>
                <a:gd name="connsiteX43" fmla="*/ 41457 w 187931"/>
                <a:gd name="connsiteY43" fmla="*/ 86140 h 146832"/>
                <a:gd name="connsiteX44" fmla="*/ 41457 w 187931"/>
                <a:gd name="connsiteY44" fmla="*/ 87096 h 146832"/>
                <a:gd name="connsiteX45" fmla="*/ 44564 w 187931"/>
                <a:gd name="connsiteY45" fmla="*/ 101792 h 146832"/>
                <a:gd name="connsiteX46" fmla="*/ 45400 w 187931"/>
                <a:gd name="connsiteY46" fmla="*/ 101792 h 146832"/>
                <a:gd name="connsiteX47" fmla="*/ 58064 w 187931"/>
                <a:gd name="connsiteY47" fmla="*/ 74551 h 146832"/>
                <a:gd name="connsiteX48" fmla="*/ 59856 w 187931"/>
                <a:gd name="connsiteY48" fmla="*/ 72998 h 146832"/>
                <a:gd name="connsiteX49" fmla="*/ 62126 w 187931"/>
                <a:gd name="connsiteY49" fmla="*/ 72998 h 146832"/>
                <a:gd name="connsiteX50" fmla="*/ 70848 w 187931"/>
                <a:gd name="connsiteY50" fmla="*/ 77299 h 146832"/>
                <a:gd name="connsiteX51" fmla="*/ 76702 w 187931"/>
                <a:gd name="connsiteY51" fmla="*/ 73237 h 146832"/>
                <a:gd name="connsiteX52" fmla="*/ 78494 w 187931"/>
                <a:gd name="connsiteY52" fmla="*/ 73237 h 146832"/>
                <a:gd name="connsiteX53" fmla="*/ 96057 w 187931"/>
                <a:gd name="connsiteY53" fmla="*/ 73237 h 146832"/>
                <a:gd name="connsiteX54" fmla="*/ 98446 w 187931"/>
                <a:gd name="connsiteY54" fmla="*/ 74432 h 146832"/>
                <a:gd name="connsiteX55" fmla="*/ 111947 w 187931"/>
                <a:gd name="connsiteY55" fmla="*/ 91995 h 146832"/>
                <a:gd name="connsiteX56" fmla="*/ 112544 w 187931"/>
                <a:gd name="connsiteY56" fmla="*/ 93906 h 146832"/>
                <a:gd name="connsiteX57" fmla="*/ 112544 w 187931"/>
                <a:gd name="connsiteY57" fmla="*/ 117801 h 146832"/>
                <a:gd name="connsiteX58" fmla="*/ 119713 w 187931"/>
                <a:gd name="connsiteY58" fmla="*/ 122699 h 14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7931" h="146832">
                  <a:moveTo>
                    <a:pt x="143249" y="117084"/>
                  </a:moveTo>
                  <a:lnTo>
                    <a:pt x="143966" y="117084"/>
                  </a:lnTo>
                  <a:lnTo>
                    <a:pt x="144921" y="117084"/>
                  </a:lnTo>
                  <a:lnTo>
                    <a:pt x="145638" y="117084"/>
                  </a:lnTo>
                  <a:cubicBezTo>
                    <a:pt x="146191" y="117513"/>
                    <a:pt x="146607" y="118095"/>
                    <a:pt x="146833" y="118757"/>
                  </a:cubicBezTo>
                  <a:lnTo>
                    <a:pt x="154718" y="146833"/>
                  </a:lnTo>
                  <a:lnTo>
                    <a:pt x="175029" y="145997"/>
                  </a:lnTo>
                  <a:lnTo>
                    <a:pt x="172400" y="126045"/>
                  </a:lnTo>
                  <a:cubicBezTo>
                    <a:pt x="172232" y="125120"/>
                    <a:pt x="172547" y="124174"/>
                    <a:pt x="173237" y="123536"/>
                  </a:cubicBezTo>
                  <a:lnTo>
                    <a:pt x="187932" y="109079"/>
                  </a:lnTo>
                  <a:lnTo>
                    <a:pt x="173117" y="93548"/>
                  </a:lnTo>
                  <a:cubicBezTo>
                    <a:pt x="172399" y="92549"/>
                    <a:pt x="172399" y="91202"/>
                    <a:pt x="173117" y="90203"/>
                  </a:cubicBezTo>
                  <a:lnTo>
                    <a:pt x="183392" y="69892"/>
                  </a:lnTo>
                  <a:lnTo>
                    <a:pt x="165829" y="43966"/>
                  </a:lnTo>
                  <a:cubicBezTo>
                    <a:pt x="165476" y="43167"/>
                    <a:pt x="165476" y="42257"/>
                    <a:pt x="165829" y="41457"/>
                  </a:cubicBezTo>
                  <a:lnTo>
                    <a:pt x="169055" y="30107"/>
                  </a:lnTo>
                  <a:lnTo>
                    <a:pt x="159736" y="24612"/>
                  </a:lnTo>
                  <a:cubicBezTo>
                    <a:pt x="159032" y="24150"/>
                    <a:pt x="158554" y="23413"/>
                    <a:pt x="158422" y="22580"/>
                  </a:cubicBezTo>
                  <a:lnTo>
                    <a:pt x="154838" y="5376"/>
                  </a:lnTo>
                  <a:lnTo>
                    <a:pt x="146355" y="1314"/>
                  </a:lnTo>
                  <a:lnTo>
                    <a:pt x="138589" y="17802"/>
                  </a:lnTo>
                  <a:cubicBezTo>
                    <a:pt x="137987" y="19179"/>
                    <a:pt x="136422" y="19857"/>
                    <a:pt x="135005" y="19355"/>
                  </a:cubicBezTo>
                  <a:lnTo>
                    <a:pt x="116845" y="13620"/>
                  </a:lnTo>
                  <a:lnTo>
                    <a:pt x="102030" y="22222"/>
                  </a:lnTo>
                  <a:cubicBezTo>
                    <a:pt x="101164" y="22649"/>
                    <a:pt x="100149" y="22649"/>
                    <a:pt x="99282" y="22222"/>
                  </a:cubicBezTo>
                  <a:lnTo>
                    <a:pt x="84349" y="15293"/>
                  </a:lnTo>
                  <a:cubicBezTo>
                    <a:pt x="83126" y="14719"/>
                    <a:pt x="82440" y="13396"/>
                    <a:pt x="82676" y="12067"/>
                  </a:cubicBezTo>
                  <a:lnTo>
                    <a:pt x="83393" y="7885"/>
                  </a:lnTo>
                  <a:lnTo>
                    <a:pt x="71445" y="7885"/>
                  </a:lnTo>
                  <a:cubicBezTo>
                    <a:pt x="70592" y="7879"/>
                    <a:pt x="69776" y="7536"/>
                    <a:pt x="69175" y="6929"/>
                  </a:cubicBezTo>
                  <a:lnTo>
                    <a:pt x="62963" y="120"/>
                  </a:lnTo>
                  <a:lnTo>
                    <a:pt x="54839" y="6093"/>
                  </a:lnTo>
                  <a:cubicBezTo>
                    <a:pt x="53852" y="6850"/>
                    <a:pt x="52480" y="6850"/>
                    <a:pt x="51493" y="6093"/>
                  </a:cubicBezTo>
                  <a:lnTo>
                    <a:pt x="41935" y="0"/>
                  </a:lnTo>
                  <a:lnTo>
                    <a:pt x="32258" y="0"/>
                  </a:lnTo>
                  <a:lnTo>
                    <a:pt x="25806" y="10275"/>
                  </a:lnTo>
                  <a:lnTo>
                    <a:pt x="34050" y="25089"/>
                  </a:lnTo>
                  <a:cubicBezTo>
                    <a:pt x="34583" y="26014"/>
                    <a:pt x="34583" y="27152"/>
                    <a:pt x="34050" y="28076"/>
                  </a:cubicBezTo>
                  <a:cubicBezTo>
                    <a:pt x="33575" y="29012"/>
                    <a:pt x="32589" y="29576"/>
                    <a:pt x="31541" y="29510"/>
                  </a:cubicBezTo>
                  <a:lnTo>
                    <a:pt x="8961" y="29510"/>
                  </a:lnTo>
                  <a:lnTo>
                    <a:pt x="0" y="41457"/>
                  </a:lnTo>
                  <a:lnTo>
                    <a:pt x="30346" y="67861"/>
                  </a:lnTo>
                  <a:lnTo>
                    <a:pt x="30944" y="68578"/>
                  </a:lnTo>
                  <a:lnTo>
                    <a:pt x="41457" y="86140"/>
                  </a:lnTo>
                  <a:lnTo>
                    <a:pt x="41457" y="87096"/>
                  </a:lnTo>
                  <a:lnTo>
                    <a:pt x="44564" y="101792"/>
                  </a:lnTo>
                  <a:lnTo>
                    <a:pt x="45400" y="101792"/>
                  </a:lnTo>
                  <a:lnTo>
                    <a:pt x="58064" y="74551"/>
                  </a:lnTo>
                  <a:cubicBezTo>
                    <a:pt x="58410" y="73800"/>
                    <a:pt x="59063" y="73233"/>
                    <a:pt x="59856" y="72998"/>
                  </a:cubicBezTo>
                  <a:cubicBezTo>
                    <a:pt x="60570" y="72636"/>
                    <a:pt x="61413" y="72636"/>
                    <a:pt x="62126" y="72998"/>
                  </a:cubicBezTo>
                  <a:lnTo>
                    <a:pt x="70848" y="77299"/>
                  </a:lnTo>
                  <a:lnTo>
                    <a:pt x="76702" y="73237"/>
                  </a:lnTo>
                  <a:cubicBezTo>
                    <a:pt x="77285" y="73054"/>
                    <a:pt x="77911" y="73054"/>
                    <a:pt x="78494" y="73237"/>
                  </a:cubicBezTo>
                  <a:lnTo>
                    <a:pt x="96057" y="73237"/>
                  </a:lnTo>
                  <a:cubicBezTo>
                    <a:pt x="97006" y="73196"/>
                    <a:pt x="97910" y="73647"/>
                    <a:pt x="98446" y="74432"/>
                  </a:cubicBezTo>
                  <a:lnTo>
                    <a:pt x="111947" y="91995"/>
                  </a:lnTo>
                  <a:cubicBezTo>
                    <a:pt x="112324" y="92562"/>
                    <a:pt x="112531" y="93225"/>
                    <a:pt x="112544" y="93906"/>
                  </a:cubicBezTo>
                  <a:lnTo>
                    <a:pt x="112544" y="117801"/>
                  </a:lnTo>
                  <a:lnTo>
                    <a:pt x="119713" y="1226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2" name="Полилиния: фигура 2284">
              <a:extLst>
                <a:ext uri="{FF2B5EF4-FFF2-40B4-BE49-F238E27FC236}">
                  <a16:creationId xmlns:a16="http://schemas.microsoft.com/office/drawing/2014/main" id="{7C4EA244-82D0-C1FB-A140-A8E0B11F613F}"/>
                </a:ext>
              </a:extLst>
            </p:cNvPr>
            <p:cNvSpPr/>
            <p:nvPr/>
          </p:nvSpPr>
          <p:spPr>
            <a:xfrm>
              <a:off x="5114524" y="4461676"/>
              <a:ext cx="7168" cy="4898"/>
            </a:xfrm>
            <a:custGeom>
              <a:avLst/>
              <a:gdLst>
                <a:gd name="connsiteX0" fmla="*/ 0 w 7168"/>
                <a:gd name="connsiteY0" fmla="*/ 0 h 4898"/>
                <a:gd name="connsiteX1" fmla="*/ 7168 w 7168"/>
                <a:gd name="connsiteY1" fmla="*/ 4898 h 4898"/>
                <a:gd name="connsiteX2" fmla="*/ 7168 w 7168"/>
                <a:gd name="connsiteY2" fmla="*/ 4898 h 4898"/>
                <a:gd name="connsiteX3" fmla="*/ 0 w 7168"/>
                <a:gd name="connsiteY3" fmla="*/ 0 h 4898"/>
              </a:gdLst>
              <a:ahLst/>
              <a:cxnLst>
                <a:cxn ang="0">
                  <a:pos x="connsiteX0" y="connsiteY0"/>
                </a:cxn>
                <a:cxn ang="0">
                  <a:pos x="connsiteX1" y="connsiteY1"/>
                </a:cxn>
                <a:cxn ang="0">
                  <a:pos x="connsiteX2" y="connsiteY2"/>
                </a:cxn>
                <a:cxn ang="0">
                  <a:pos x="connsiteX3" y="connsiteY3"/>
                </a:cxn>
              </a:cxnLst>
              <a:rect l="l" t="t" r="r" b="b"/>
              <a:pathLst>
                <a:path w="7168" h="4898">
                  <a:moveTo>
                    <a:pt x="0" y="0"/>
                  </a:moveTo>
                  <a:lnTo>
                    <a:pt x="7168" y="4898"/>
                  </a:lnTo>
                  <a:lnTo>
                    <a:pt x="7168" y="489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3" name="Полилиния: фигура 2285">
              <a:extLst>
                <a:ext uri="{FF2B5EF4-FFF2-40B4-BE49-F238E27FC236}">
                  <a16:creationId xmlns:a16="http://schemas.microsoft.com/office/drawing/2014/main" id="{60828079-F59B-3033-4ED6-F0BD88479365}"/>
                </a:ext>
              </a:extLst>
            </p:cNvPr>
            <p:cNvSpPr/>
            <p:nvPr/>
          </p:nvSpPr>
          <p:spPr>
            <a:xfrm>
              <a:off x="5121693" y="4460361"/>
              <a:ext cx="24611" cy="6212"/>
            </a:xfrm>
            <a:custGeom>
              <a:avLst/>
              <a:gdLst>
                <a:gd name="connsiteX0" fmla="*/ 0 w 24611"/>
                <a:gd name="connsiteY0" fmla="*/ 6213 h 6212"/>
                <a:gd name="connsiteX1" fmla="*/ 0 w 24611"/>
                <a:gd name="connsiteY1" fmla="*/ 6213 h 6212"/>
                <a:gd name="connsiteX2" fmla="*/ 24612 w 24611"/>
                <a:gd name="connsiteY2" fmla="*/ 0 h 6212"/>
                <a:gd name="connsiteX3" fmla="*/ 0 w 24611"/>
                <a:gd name="connsiteY3" fmla="*/ 6213 h 6212"/>
              </a:gdLst>
              <a:ahLst/>
              <a:cxnLst>
                <a:cxn ang="0">
                  <a:pos x="connsiteX0" y="connsiteY0"/>
                </a:cxn>
                <a:cxn ang="0">
                  <a:pos x="connsiteX1" y="connsiteY1"/>
                </a:cxn>
                <a:cxn ang="0">
                  <a:pos x="connsiteX2" y="connsiteY2"/>
                </a:cxn>
                <a:cxn ang="0">
                  <a:pos x="connsiteX3" y="connsiteY3"/>
                </a:cxn>
              </a:cxnLst>
              <a:rect l="l" t="t" r="r" b="b"/>
              <a:pathLst>
                <a:path w="24611" h="6212">
                  <a:moveTo>
                    <a:pt x="0" y="6213"/>
                  </a:moveTo>
                  <a:lnTo>
                    <a:pt x="0" y="6213"/>
                  </a:lnTo>
                  <a:lnTo>
                    <a:pt x="24612" y="0"/>
                  </a:lnTo>
                  <a:lnTo>
                    <a:pt x="0" y="62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4" name="Полилиния: фигура 2286">
              <a:extLst>
                <a:ext uri="{FF2B5EF4-FFF2-40B4-BE49-F238E27FC236}">
                  <a16:creationId xmlns:a16="http://schemas.microsoft.com/office/drawing/2014/main" id="{80D54710-2951-8EFC-7C76-6A957A493F22}"/>
                </a:ext>
              </a:extLst>
            </p:cNvPr>
            <p:cNvSpPr/>
            <p:nvPr/>
          </p:nvSpPr>
          <p:spPr>
            <a:xfrm>
              <a:off x="5147977" y="4460481"/>
              <a:ext cx="716" cy="11947"/>
            </a:xfrm>
            <a:custGeom>
              <a:avLst/>
              <a:gdLst>
                <a:gd name="connsiteX0" fmla="*/ 0 w 716"/>
                <a:gd name="connsiteY0" fmla="*/ 0 h 11947"/>
                <a:gd name="connsiteX1" fmla="*/ 717 w 716"/>
                <a:gd name="connsiteY1" fmla="*/ 0 h 11947"/>
              </a:gdLst>
              <a:ahLst/>
              <a:cxnLst>
                <a:cxn ang="0">
                  <a:pos x="connsiteX0" y="connsiteY0"/>
                </a:cxn>
                <a:cxn ang="0">
                  <a:pos x="connsiteX1" y="connsiteY1"/>
                </a:cxn>
              </a:cxnLst>
              <a:rect l="l" t="t" r="r" b="b"/>
              <a:pathLst>
                <a:path w="716" h="11947">
                  <a:moveTo>
                    <a:pt x="0" y="0"/>
                  </a:moveTo>
                  <a:lnTo>
                    <a:pt x="7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5" name="Полилиния: фигура 2287">
              <a:extLst>
                <a:ext uri="{FF2B5EF4-FFF2-40B4-BE49-F238E27FC236}">
                  <a16:creationId xmlns:a16="http://schemas.microsoft.com/office/drawing/2014/main" id="{DF00E90D-7A16-E6E1-10FA-9D1ED4A56066}"/>
                </a:ext>
              </a:extLst>
            </p:cNvPr>
            <p:cNvSpPr/>
            <p:nvPr/>
          </p:nvSpPr>
          <p:spPr>
            <a:xfrm>
              <a:off x="5157773" y="4489632"/>
              <a:ext cx="20310" cy="836"/>
            </a:xfrm>
            <a:custGeom>
              <a:avLst/>
              <a:gdLst>
                <a:gd name="connsiteX0" fmla="*/ 20311 w 20310"/>
                <a:gd name="connsiteY0" fmla="*/ 0 h 836"/>
                <a:gd name="connsiteX1" fmla="*/ 0 w 20310"/>
                <a:gd name="connsiteY1" fmla="*/ 836 h 836"/>
                <a:gd name="connsiteX2" fmla="*/ 20311 w 20310"/>
                <a:gd name="connsiteY2" fmla="*/ 0 h 836"/>
                <a:gd name="connsiteX3" fmla="*/ 20311 w 20310"/>
                <a:gd name="connsiteY3" fmla="*/ 0 h 836"/>
              </a:gdLst>
              <a:ahLst/>
              <a:cxnLst>
                <a:cxn ang="0">
                  <a:pos x="connsiteX0" y="connsiteY0"/>
                </a:cxn>
                <a:cxn ang="0">
                  <a:pos x="connsiteX1" y="connsiteY1"/>
                </a:cxn>
                <a:cxn ang="0">
                  <a:pos x="connsiteX2" y="connsiteY2"/>
                </a:cxn>
                <a:cxn ang="0">
                  <a:pos x="connsiteX3" y="connsiteY3"/>
                </a:cxn>
              </a:cxnLst>
              <a:rect l="l" t="t" r="r" b="b"/>
              <a:pathLst>
                <a:path w="20310" h="836">
                  <a:moveTo>
                    <a:pt x="20311" y="0"/>
                  </a:moveTo>
                  <a:lnTo>
                    <a:pt x="0" y="836"/>
                  </a:lnTo>
                  <a:lnTo>
                    <a:pt x="20311" y="0"/>
                  </a:lnTo>
                  <a:lnTo>
                    <a:pt x="203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6" name="Полилиния: фигура 2288">
              <a:extLst>
                <a:ext uri="{FF2B5EF4-FFF2-40B4-BE49-F238E27FC236}">
                  <a16:creationId xmlns:a16="http://schemas.microsoft.com/office/drawing/2014/main" id="{F1A4ABFD-820D-DDD5-C95E-E0E61DA9A5B2}"/>
                </a:ext>
              </a:extLst>
            </p:cNvPr>
            <p:cNvSpPr/>
            <p:nvPr/>
          </p:nvSpPr>
          <p:spPr>
            <a:xfrm>
              <a:off x="5121693" y="446657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7" name="Полилиния: фигура 2289">
              <a:extLst>
                <a:ext uri="{FF2B5EF4-FFF2-40B4-BE49-F238E27FC236}">
                  <a16:creationId xmlns:a16="http://schemas.microsoft.com/office/drawing/2014/main" id="{DEB53DD3-4054-5BF7-5DB3-21369BA051A9}"/>
                </a:ext>
              </a:extLst>
            </p:cNvPr>
            <p:cNvSpPr/>
            <p:nvPr/>
          </p:nvSpPr>
          <p:spPr>
            <a:xfrm>
              <a:off x="5175456" y="4469680"/>
              <a:ext cx="2628" cy="19952"/>
            </a:xfrm>
            <a:custGeom>
              <a:avLst/>
              <a:gdLst>
                <a:gd name="connsiteX0" fmla="*/ 0 w 2628"/>
                <a:gd name="connsiteY0" fmla="*/ 0 h 19952"/>
                <a:gd name="connsiteX1" fmla="*/ 2628 w 2628"/>
                <a:gd name="connsiteY1" fmla="*/ 19952 h 19952"/>
                <a:gd name="connsiteX2" fmla="*/ 2628 w 2628"/>
                <a:gd name="connsiteY2" fmla="*/ 19952 h 19952"/>
                <a:gd name="connsiteX3" fmla="*/ 0 w 2628"/>
                <a:gd name="connsiteY3" fmla="*/ 0 h 19952"/>
              </a:gdLst>
              <a:ahLst/>
              <a:cxnLst>
                <a:cxn ang="0">
                  <a:pos x="connsiteX0" y="connsiteY0"/>
                </a:cxn>
                <a:cxn ang="0">
                  <a:pos x="connsiteX1" y="connsiteY1"/>
                </a:cxn>
                <a:cxn ang="0">
                  <a:pos x="connsiteX2" y="connsiteY2"/>
                </a:cxn>
                <a:cxn ang="0">
                  <a:pos x="connsiteX3" y="connsiteY3"/>
                </a:cxn>
              </a:cxnLst>
              <a:rect l="l" t="t" r="r" b="b"/>
              <a:pathLst>
                <a:path w="2628" h="19952">
                  <a:moveTo>
                    <a:pt x="0" y="0"/>
                  </a:moveTo>
                  <a:lnTo>
                    <a:pt x="2628" y="19952"/>
                  </a:lnTo>
                  <a:lnTo>
                    <a:pt x="2628" y="1995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8" name="Полилиния: фигура 2290">
              <a:extLst>
                <a:ext uri="{FF2B5EF4-FFF2-40B4-BE49-F238E27FC236}">
                  <a16:creationId xmlns:a16="http://schemas.microsoft.com/office/drawing/2014/main" id="{2A078B7A-DC6A-89F3-4795-374D23FEDE6D}"/>
                </a:ext>
              </a:extLst>
            </p:cNvPr>
            <p:cNvSpPr/>
            <p:nvPr/>
          </p:nvSpPr>
          <p:spPr>
            <a:xfrm>
              <a:off x="5175694" y="4413528"/>
              <a:ext cx="10274" cy="20310"/>
            </a:xfrm>
            <a:custGeom>
              <a:avLst/>
              <a:gdLst>
                <a:gd name="connsiteX0" fmla="*/ 10275 w 10274"/>
                <a:gd name="connsiteY0" fmla="*/ 0 h 20310"/>
                <a:gd name="connsiteX1" fmla="*/ 0 w 10274"/>
                <a:gd name="connsiteY1" fmla="*/ 20310 h 20310"/>
                <a:gd name="connsiteX2" fmla="*/ 10275 w 10274"/>
                <a:gd name="connsiteY2" fmla="*/ 0 h 20310"/>
                <a:gd name="connsiteX3" fmla="*/ 10275 w 10274"/>
                <a:gd name="connsiteY3" fmla="*/ 0 h 20310"/>
              </a:gdLst>
              <a:ahLst/>
              <a:cxnLst>
                <a:cxn ang="0">
                  <a:pos x="connsiteX0" y="connsiteY0"/>
                </a:cxn>
                <a:cxn ang="0">
                  <a:pos x="connsiteX1" y="connsiteY1"/>
                </a:cxn>
                <a:cxn ang="0">
                  <a:pos x="connsiteX2" y="connsiteY2"/>
                </a:cxn>
                <a:cxn ang="0">
                  <a:pos x="connsiteX3" y="connsiteY3"/>
                </a:cxn>
              </a:cxnLst>
              <a:rect l="l" t="t" r="r" b="b"/>
              <a:pathLst>
                <a:path w="10274" h="20310">
                  <a:moveTo>
                    <a:pt x="10275" y="0"/>
                  </a:moveTo>
                  <a:lnTo>
                    <a:pt x="0" y="20310"/>
                  </a:lnTo>
                  <a:lnTo>
                    <a:pt x="10275" y="0"/>
                  </a:lnTo>
                  <a:lnTo>
                    <a:pt x="102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199" name="Полилиния: фигура 2291">
              <a:extLst>
                <a:ext uri="{FF2B5EF4-FFF2-40B4-BE49-F238E27FC236}">
                  <a16:creationId xmlns:a16="http://schemas.microsoft.com/office/drawing/2014/main" id="{D470105A-8FDA-FE92-773D-170F564F52C1}"/>
                </a:ext>
              </a:extLst>
            </p:cNvPr>
            <p:cNvSpPr/>
            <p:nvPr/>
          </p:nvSpPr>
          <p:spPr>
            <a:xfrm>
              <a:off x="5027547" y="4343994"/>
              <a:ext cx="6451" cy="10155"/>
            </a:xfrm>
            <a:custGeom>
              <a:avLst/>
              <a:gdLst>
                <a:gd name="connsiteX0" fmla="*/ 6452 w 6451"/>
                <a:gd name="connsiteY0" fmla="*/ 0 h 10155"/>
                <a:gd name="connsiteX1" fmla="*/ 0 w 6451"/>
                <a:gd name="connsiteY1" fmla="*/ 10155 h 10155"/>
                <a:gd name="connsiteX2" fmla="*/ 6452 w 6451"/>
                <a:gd name="connsiteY2" fmla="*/ 0 h 10155"/>
                <a:gd name="connsiteX3" fmla="*/ 6452 w 6451"/>
                <a:gd name="connsiteY3" fmla="*/ 0 h 10155"/>
              </a:gdLst>
              <a:ahLst/>
              <a:cxnLst>
                <a:cxn ang="0">
                  <a:pos x="connsiteX0" y="connsiteY0"/>
                </a:cxn>
                <a:cxn ang="0">
                  <a:pos x="connsiteX1" y="connsiteY1"/>
                </a:cxn>
                <a:cxn ang="0">
                  <a:pos x="connsiteX2" y="connsiteY2"/>
                </a:cxn>
                <a:cxn ang="0">
                  <a:pos x="connsiteX3" y="connsiteY3"/>
                </a:cxn>
              </a:cxnLst>
              <a:rect l="l" t="t" r="r" b="b"/>
              <a:pathLst>
                <a:path w="6451" h="10155">
                  <a:moveTo>
                    <a:pt x="6452" y="0"/>
                  </a:moveTo>
                  <a:lnTo>
                    <a:pt x="0" y="10155"/>
                  </a:lnTo>
                  <a:lnTo>
                    <a:pt x="6452" y="0"/>
                  </a:lnTo>
                  <a:lnTo>
                    <a:pt x="645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0" name="Полилиния: фигура 2292">
              <a:extLst>
                <a:ext uri="{FF2B5EF4-FFF2-40B4-BE49-F238E27FC236}">
                  <a16:creationId xmlns:a16="http://schemas.microsoft.com/office/drawing/2014/main" id="{3D26B152-B281-9310-E7C4-9B49CE9AE3E2}"/>
                </a:ext>
              </a:extLst>
            </p:cNvPr>
            <p:cNvSpPr/>
            <p:nvPr/>
          </p:nvSpPr>
          <p:spPr>
            <a:xfrm>
              <a:off x="5072589" y="3969803"/>
              <a:ext cx="444202" cy="440259"/>
            </a:xfrm>
            <a:custGeom>
              <a:avLst/>
              <a:gdLst>
                <a:gd name="connsiteX0" fmla="*/ 19116 w 444202"/>
                <a:gd name="connsiteY0" fmla="*/ 384824 h 440259"/>
                <a:gd name="connsiteX1" fmla="*/ 31063 w 444202"/>
                <a:gd name="connsiteY1" fmla="*/ 390081 h 440259"/>
                <a:gd name="connsiteX2" fmla="*/ 45759 w 444202"/>
                <a:gd name="connsiteY2" fmla="*/ 381598 h 440259"/>
                <a:gd name="connsiteX3" fmla="*/ 48148 w 444202"/>
                <a:gd name="connsiteY3" fmla="*/ 381598 h 440259"/>
                <a:gd name="connsiteX4" fmla="*/ 64994 w 444202"/>
                <a:gd name="connsiteY4" fmla="*/ 386974 h 440259"/>
                <a:gd name="connsiteX5" fmla="*/ 72879 w 444202"/>
                <a:gd name="connsiteY5" fmla="*/ 370129 h 440259"/>
                <a:gd name="connsiteX6" fmla="*/ 74552 w 444202"/>
                <a:gd name="connsiteY6" fmla="*/ 368576 h 440259"/>
                <a:gd name="connsiteX7" fmla="*/ 76822 w 444202"/>
                <a:gd name="connsiteY7" fmla="*/ 368576 h 440259"/>
                <a:gd name="connsiteX8" fmla="*/ 89486 w 444202"/>
                <a:gd name="connsiteY8" fmla="*/ 374549 h 440259"/>
                <a:gd name="connsiteX9" fmla="*/ 91159 w 444202"/>
                <a:gd name="connsiteY9" fmla="*/ 376700 h 440259"/>
                <a:gd name="connsiteX10" fmla="*/ 94623 w 444202"/>
                <a:gd name="connsiteY10" fmla="*/ 394143 h 440259"/>
                <a:gd name="connsiteX11" fmla="*/ 104778 w 444202"/>
                <a:gd name="connsiteY11" fmla="*/ 399997 h 440259"/>
                <a:gd name="connsiteX12" fmla="*/ 106212 w 444202"/>
                <a:gd name="connsiteY12" fmla="*/ 403462 h 440259"/>
                <a:gd name="connsiteX13" fmla="*/ 102628 w 444202"/>
                <a:gd name="connsiteY13" fmla="*/ 415409 h 440259"/>
                <a:gd name="connsiteX14" fmla="*/ 119473 w 444202"/>
                <a:gd name="connsiteY14" fmla="*/ 440260 h 440259"/>
                <a:gd name="connsiteX15" fmla="*/ 141098 w 444202"/>
                <a:gd name="connsiteY15" fmla="*/ 439423 h 440259"/>
                <a:gd name="connsiteX16" fmla="*/ 153045 w 444202"/>
                <a:gd name="connsiteY16" fmla="*/ 421144 h 440259"/>
                <a:gd name="connsiteX17" fmla="*/ 156986 w 444202"/>
                <a:gd name="connsiteY17" fmla="*/ 420187 h 440259"/>
                <a:gd name="connsiteX18" fmla="*/ 156988 w 444202"/>
                <a:gd name="connsiteY18" fmla="*/ 420188 h 440259"/>
                <a:gd name="connsiteX19" fmla="*/ 178015 w 444202"/>
                <a:gd name="connsiteY19" fmla="*/ 432135 h 440259"/>
                <a:gd name="connsiteX20" fmla="*/ 178015 w 444202"/>
                <a:gd name="connsiteY20" fmla="*/ 419232 h 440259"/>
                <a:gd name="connsiteX21" fmla="*/ 179329 w 444202"/>
                <a:gd name="connsiteY21" fmla="*/ 416723 h 440259"/>
                <a:gd name="connsiteX22" fmla="*/ 189963 w 444202"/>
                <a:gd name="connsiteY22" fmla="*/ 409077 h 440259"/>
                <a:gd name="connsiteX23" fmla="*/ 189963 w 444202"/>
                <a:gd name="connsiteY23" fmla="*/ 390917 h 440259"/>
                <a:gd name="connsiteX24" fmla="*/ 191994 w 444202"/>
                <a:gd name="connsiteY24" fmla="*/ 388050 h 440259"/>
                <a:gd name="connsiteX25" fmla="*/ 201671 w 444202"/>
                <a:gd name="connsiteY25" fmla="*/ 385063 h 440259"/>
                <a:gd name="connsiteX26" fmla="*/ 209915 w 444202"/>
                <a:gd name="connsiteY26" fmla="*/ 377536 h 440259"/>
                <a:gd name="connsiteX27" fmla="*/ 209915 w 444202"/>
                <a:gd name="connsiteY27" fmla="*/ 353641 h 440259"/>
                <a:gd name="connsiteX28" fmla="*/ 210990 w 444202"/>
                <a:gd name="connsiteY28" fmla="*/ 351371 h 440259"/>
                <a:gd name="connsiteX29" fmla="*/ 219234 w 444202"/>
                <a:gd name="connsiteY29" fmla="*/ 344323 h 440259"/>
                <a:gd name="connsiteX30" fmla="*/ 222221 w 444202"/>
                <a:gd name="connsiteY30" fmla="*/ 344323 h 440259"/>
                <a:gd name="connsiteX31" fmla="*/ 237991 w 444202"/>
                <a:gd name="connsiteY31" fmla="*/ 350655 h 440259"/>
                <a:gd name="connsiteX32" fmla="*/ 251731 w 444202"/>
                <a:gd name="connsiteY32" fmla="*/ 337632 h 440259"/>
                <a:gd name="connsiteX33" fmla="*/ 253642 w 444202"/>
                <a:gd name="connsiteY33" fmla="*/ 327357 h 440259"/>
                <a:gd name="connsiteX34" fmla="*/ 256987 w 444202"/>
                <a:gd name="connsiteY34" fmla="*/ 324968 h 440259"/>
                <a:gd name="connsiteX35" fmla="*/ 273953 w 444202"/>
                <a:gd name="connsiteY35" fmla="*/ 326999 h 440259"/>
                <a:gd name="connsiteX36" fmla="*/ 276581 w 444202"/>
                <a:gd name="connsiteY36" fmla="*/ 312184 h 440259"/>
                <a:gd name="connsiteX37" fmla="*/ 277895 w 444202"/>
                <a:gd name="connsiteY37" fmla="*/ 310153 h 440259"/>
                <a:gd name="connsiteX38" fmla="*/ 308481 w 444202"/>
                <a:gd name="connsiteY38" fmla="*/ 290201 h 440259"/>
                <a:gd name="connsiteX39" fmla="*/ 311706 w 444202"/>
                <a:gd name="connsiteY39" fmla="*/ 290201 h 440259"/>
                <a:gd name="connsiteX40" fmla="*/ 323654 w 444202"/>
                <a:gd name="connsiteY40" fmla="*/ 297608 h 440259"/>
                <a:gd name="connsiteX41" fmla="*/ 356270 w 444202"/>
                <a:gd name="connsiteY41" fmla="*/ 297608 h 440259"/>
                <a:gd name="connsiteX42" fmla="*/ 364514 w 444202"/>
                <a:gd name="connsiteY42" fmla="*/ 288887 h 440259"/>
                <a:gd name="connsiteX43" fmla="*/ 366425 w 444202"/>
                <a:gd name="connsiteY43" fmla="*/ 287931 h 440259"/>
                <a:gd name="connsiteX44" fmla="*/ 412423 w 444202"/>
                <a:gd name="connsiteY44" fmla="*/ 283630 h 440259"/>
                <a:gd name="connsiteX45" fmla="*/ 413617 w 444202"/>
                <a:gd name="connsiteY45" fmla="*/ 283630 h 440259"/>
                <a:gd name="connsiteX46" fmla="*/ 425564 w 444202"/>
                <a:gd name="connsiteY46" fmla="*/ 287214 h 440259"/>
                <a:gd name="connsiteX47" fmla="*/ 444202 w 444202"/>
                <a:gd name="connsiteY47" fmla="*/ 256748 h 440259"/>
                <a:gd name="connsiteX48" fmla="*/ 444202 w 444202"/>
                <a:gd name="connsiteY48" fmla="*/ 178971 h 440259"/>
                <a:gd name="connsiteX49" fmla="*/ 414334 w 444202"/>
                <a:gd name="connsiteY49" fmla="*/ 185662 h 440259"/>
                <a:gd name="connsiteX50" fmla="*/ 413498 w 444202"/>
                <a:gd name="connsiteY50" fmla="*/ 185662 h 440259"/>
                <a:gd name="connsiteX51" fmla="*/ 411586 w 444202"/>
                <a:gd name="connsiteY51" fmla="*/ 184945 h 440259"/>
                <a:gd name="connsiteX52" fmla="*/ 410750 w 444202"/>
                <a:gd name="connsiteY52" fmla="*/ 182197 h 440259"/>
                <a:gd name="connsiteX53" fmla="*/ 416485 w 444202"/>
                <a:gd name="connsiteY53" fmla="*/ 155913 h 440259"/>
                <a:gd name="connsiteX54" fmla="*/ 396413 w 444202"/>
                <a:gd name="connsiteY54" fmla="*/ 143249 h 440259"/>
                <a:gd name="connsiteX55" fmla="*/ 386975 w 444202"/>
                <a:gd name="connsiteY55" fmla="*/ 146355 h 440259"/>
                <a:gd name="connsiteX56" fmla="*/ 384466 w 444202"/>
                <a:gd name="connsiteY56" fmla="*/ 146355 h 440259"/>
                <a:gd name="connsiteX57" fmla="*/ 360571 w 444202"/>
                <a:gd name="connsiteY57" fmla="*/ 131779 h 440259"/>
                <a:gd name="connsiteX58" fmla="*/ 359137 w 444202"/>
                <a:gd name="connsiteY58" fmla="*/ 129151 h 440259"/>
                <a:gd name="connsiteX59" fmla="*/ 359137 w 444202"/>
                <a:gd name="connsiteY59" fmla="*/ 115650 h 440259"/>
                <a:gd name="connsiteX60" fmla="*/ 197370 w 444202"/>
                <a:gd name="connsiteY60" fmla="*/ 0 h 440259"/>
                <a:gd name="connsiteX61" fmla="*/ 152926 w 444202"/>
                <a:gd name="connsiteY61" fmla="*/ 0 h 440259"/>
                <a:gd name="connsiteX62" fmla="*/ 178255 w 444202"/>
                <a:gd name="connsiteY62" fmla="*/ 252447 h 440259"/>
                <a:gd name="connsiteX63" fmla="*/ 186617 w 444202"/>
                <a:gd name="connsiteY63" fmla="*/ 258182 h 440259"/>
                <a:gd name="connsiteX64" fmla="*/ 187931 w 444202"/>
                <a:gd name="connsiteY64" fmla="*/ 261169 h 440259"/>
                <a:gd name="connsiteX65" fmla="*/ 182914 w 444202"/>
                <a:gd name="connsiteY65" fmla="*/ 285780 h 440259"/>
                <a:gd name="connsiteX66" fmla="*/ 180047 w 444202"/>
                <a:gd name="connsiteY66" fmla="*/ 288170 h 440259"/>
                <a:gd name="connsiteX67" fmla="*/ 85185 w 444202"/>
                <a:gd name="connsiteY67" fmla="*/ 288170 h 440259"/>
                <a:gd name="connsiteX68" fmla="*/ 82198 w 444202"/>
                <a:gd name="connsiteY68" fmla="*/ 285183 h 440259"/>
                <a:gd name="connsiteX69" fmla="*/ 82198 w 444202"/>
                <a:gd name="connsiteY69" fmla="*/ 279329 h 440259"/>
                <a:gd name="connsiteX70" fmla="*/ 70250 w 444202"/>
                <a:gd name="connsiteY70" fmla="*/ 288170 h 440259"/>
                <a:gd name="connsiteX71" fmla="*/ 68458 w 444202"/>
                <a:gd name="connsiteY71" fmla="*/ 288170 h 440259"/>
                <a:gd name="connsiteX72" fmla="*/ 49581 w 444202"/>
                <a:gd name="connsiteY72" fmla="*/ 288170 h 440259"/>
                <a:gd name="connsiteX73" fmla="*/ 36559 w 444202"/>
                <a:gd name="connsiteY73" fmla="*/ 298684 h 440259"/>
                <a:gd name="connsiteX74" fmla="*/ 34289 w 444202"/>
                <a:gd name="connsiteY74" fmla="*/ 299281 h 440259"/>
                <a:gd name="connsiteX75" fmla="*/ 32258 w 444202"/>
                <a:gd name="connsiteY75" fmla="*/ 298086 h 440259"/>
                <a:gd name="connsiteX76" fmla="*/ 20311 w 444202"/>
                <a:gd name="connsiteY76" fmla="*/ 280643 h 440259"/>
                <a:gd name="connsiteX77" fmla="*/ 10633 w 444202"/>
                <a:gd name="connsiteY77" fmla="*/ 284944 h 440259"/>
                <a:gd name="connsiteX78" fmla="*/ 10633 w 444202"/>
                <a:gd name="connsiteY78" fmla="*/ 302746 h 440259"/>
                <a:gd name="connsiteX79" fmla="*/ 9200 w 444202"/>
                <a:gd name="connsiteY79" fmla="*/ 305374 h 440259"/>
                <a:gd name="connsiteX80" fmla="*/ 0 w 444202"/>
                <a:gd name="connsiteY80" fmla="*/ 310751 h 440259"/>
                <a:gd name="connsiteX81" fmla="*/ 6690 w 444202"/>
                <a:gd name="connsiteY81" fmla="*/ 326760 h 440259"/>
                <a:gd name="connsiteX82" fmla="*/ 6690 w 444202"/>
                <a:gd name="connsiteY82" fmla="*/ 328791 h 440259"/>
                <a:gd name="connsiteX83" fmla="*/ 3226 w 444202"/>
                <a:gd name="connsiteY83" fmla="*/ 339902 h 440259"/>
                <a:gd name="connsiteX84" fmla="*/ 6452 w 444202"/>
                <a:gd name="connsiteY84" fmla="*/ 345995 h 440259"/>
                <a:gd name="connsiteX85" fmla="*/ 12067 w 444202"/>
                <a:gd name="connsiteY85" fmla="*/ 343606 h 440259"/>
                <a:gd name="connsiteX86" fmla="*/ 16009 w 444202"/>
                <a:gd name="connsiteY86" fmla="*/ 345159 h 440259"/>
                <a:gd name="connsiteX87" fmla="*/ 21983 w 444202"/>
                <a:gd name="connsiteY87" fmla="*/ 357943 h 440259"/>
                <a:gd name="connsiteX88" fmla="*/ 21983 w 444202"/>
                <a:gd name="connsiteY88" fmla="*/ 359735 h 440259"/>
                <a:gd name="connsiteX89" fmla="*/ 18996 w 444202"/>
                <a:gd name="connsiteY89" fmla="*/ 378372 h 44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44202" h="440259">
                  <a:moveTo>
                    <a:pt x="19116" y="384824"/>
                  </a:moveTo>
                  <a:lnTo>
                    <a:pt x="31063" y="390081"/>
                  </a:lnTo>
                  <a:lnTo>
                    <a:pt x="45759" y="381598"/>
                  </a:lnTo>
                  <a:cubicBezTo>
                    <a:pt x="46526" y="381292"/>
                    <a:pt x="47381" y="381292"/>
                    <a:pt x="48148" y="381598"/>
                  </a:cubicBezTo>
                  <a:lnTo>
                    <a:pt x="64994" y="386974"/>
                  </a:lnTo>
                  <a:lnTo>
                    <a:pt x="72879" y="370129"/>
                  </a:lnTo>
                  <a:cubicBezTo>
                    <a:pt x="73209" y="369410"/>
                    <a:pt x="73810" y="368852"/>
                    <a:pt x="74552" y="368576"/>
                  </a:cubicBezTo>
                  <a:cubicBezTo>
                    <a:pt x="75279" y="368277"/>
                    <a:pt x="76094" y="368277"/>
                    <a:pt x="76822" y="368576"/>
                  </a:cubicBezTo>
                  <a:lnTo>
                    <a:pt x="89486" y="374549"/>
                  </a:lnTo>
                  <a:cubicBezTo>
                    <a:pt x="90323" y="374996"/>
                    <a:pt x="90931" y="375778"/>
                    <a:pt x="91159" y="376700"/>
                  </a:cubicBezTo>
                  <a:lnTo>
                    <a:pt x="94623" y="394143"/>
                  </a:lnTo>
                  <a:lnTo>
                    <a:pt x="104778" y="399997"/>
                  </a:lnTo>
                  <a:cubicBezTo>
                    <a:pt x="105978" y="400701"/>
                    <a:pt x="106564" y="402116"/>
                    <a:pt x="106212" y="403462"/>
                  </a:cubicBezTo>
                  <a:lnTo>
                    <a:pt x="102628" y="415409"/>
                  </a:lnTo>
                  <a:lnTo>
                    <a:pt x="119473" y="440260"/>
                  </a:lnTo>
                  <a:lnTo>
                    <a:pt x="141098" y="439423"/>
                  </a:lnTo>
                  <a:lnTo>
                    <a:pt x="153045" y="421144"/>
                  </a:lnTo>
                  <a:cubicBezTo>
                    <a:pt x="153869" y="419791"/>
                    <a:pt x="155633" y="419363"/>
                    <a:pt x="156986" y="420187"/>
                  </a:cubicBezTo>
                  <a:cubicBezTo>
                    <a:pt x="156987" y="420187"/>
                    <a:pt x="156988" y="420188"/>
                    <a:pt x="156988" y="420188"/>
                  </a:cubicBezTo>
                  <a:lnTo>
                    <a:pt x="178015" y="432135"/>
                  </a:lnTo>
                  <a:lnTo>
                    <a:pt x="178015" y="419232"/>
                  </a:lnTo>
                  <a:cubicBezTo>
                    <a:pt x="178004" y="418228"/>
                    <a:pt x="178498" y="417286"/>
                    <a:pt x="179329" y="416723"/>
                  </a:cubicBezTo>
                  <a:lnTo>
                    <a:pt x="189963" y="409077"/>
                  </a:lnTo>
                  <a:lnTo>
                    <a:pt x="189963" y="390917"/>
                  </a:lnTo>
                  <a:cubicBezTo>
                    <a:pt x="189946" y="389622"/>
                    <a:pt x="190767" y="388464"/>
                    <a:pt x="191994" y="388050"/>
                  </a:cubicBezTo>
                  <a:lnTo>
                    <a:pt x="201671" y="385063"/>
                  </a:lnTo>
                  <a:lnTo>
                    <a:pt x="209915" y="377536"/>
                  </a:lnTo>
                  <a:lnTo>
                    <a:pt x="209915" y="353641"/>
                  </a:lnTo>
                  <a:cubicBezTo>
                    <a:pt x="209886" y="352756"/>
                    <a:pt x="210287" y="351911"/>
                    <a:pt x="210990" y="351371"/>
                  </a:cubicBezTo>
                  <a:lnTo>
                    <a:pt x="219234" y="344323"/>
                  </a:lnTo>
                  <a:cubicBezTo>
                    <a:pt x="220158" y="343789"/>
                    <a:pt x="221296" y="343789"/>
                    <a:pt x="222221" y="344323"/>
                  </a:cubicBezTo>
                  <a:lnTo>
                    <a:pt x="237991" y="350655"/>
                  </a:lnTo>
                  <a:lnTo>
                    <a:pt x="251731" y="337632"/>
                  </a:lnTo>
                  <a:lnTo>
                    <a:pt x="253642" y="327357"/>
                  </a:lnTo>
                  <a:cubicBezTo>
                    <a:pt x="253996" y="325831"/>
                    <a:pt x="255430" y="324807"/>
                    <a:pt x="256987" y="324968"/>
                  </a:cubicBezTo>
                  <a:lnTo>
                    <a:pt x="273953" y="326999"/>
                  </a:lnTo>
                  <a:lnTo>
                    <a:pt x="276581" y="312184"/>
                  </a:lnTo>
                  <a:cubicBezTo>
                    <a:pt x="276713" y="311352"/>
                    <a:pt x="277190" y="310615"/>
                    <a:pt x="277895" y="310153"/>
                  </a:cubicBezTo>
                  <a:lnTo>
                    <a:pt x="308481" y="290201"/>
                  </a:lnTo>
                  <a:cubicBezTo>
                    <a:pt x="309472" y="289599"/>
                    <a:pt x="310715" y="289599"/>
                    <a:pt x="311706" y="290201"/>
                  </a:cubicBezTo>
                  <a:lnTo>
                    <a:pt x="323654" y="297608"/>
                  </a:lnTo>
                  <a:lnTo>
                    <a:pt x="356270" y="297608"/>
                  </a:lnTo>
                  <a:lnTo>
                    <a:pt x="364514" y="288887"/>
                  </a:lnTo>
                  <a:cubicBezTo>
                    <a:pt x="364976" y="288299"/>
                    <a:pt x="365677" y="287949"/>
                    <a:pt x="366425" y="287931"/>
                  </a:cubicBezTo>
                  <a:lnTo>
                    <a:pt x="412423" y="283630"/>
                  </a:lnTo>
                  <a:cubicBezTo>
                    <a:pt x="412813" y="283517"/>
                    <a:pt x="413227" y="283517"/>
                    <a:pt x="413617" y="283630"/>
                  </a:cubicBezTo>
                  <a:lnTo>
                    <a:pt x="425564" y="287214"/>
                  </a:lnTo>
                  <a:lnTo>
                    <a:pt x="444202" y="256748"/>
                  </a:lnTo>
                  <a:lnTo>
                    <a:pt x="444202" y="178971"/>
                  </a:lnTo>
                  <a:lnTo>
                    <a:pt x="414334" y="185662"/>
                  </a:lnTo>
                  <a:lnTo>
                    <a:pt x="413498" y="185662"/>
                  </a:lnTo>
                  <a:cubicBezTo>
                    <a:pt x="412792" y="185677"/>
                    <a:pt x="412108" y="185421"/>
                    <a:pt x="411586" y="184945"/>
                  </a:cubicBezTo>
                  <a:cubicBezTo>
                    <a:pt x="410856" y="184232"/>
                    <a:pt x="410541" y="183196"/>
                    <a:pt x="410750" y="182197"/>
                  </a:cubicBezTo>
                  <a:lnTo>
                    <a:pt x="416485" y="155913"/>
                  </a:lnTo>
                  <a:lnTo>
                    <a:pt x="396413" y="143249"/>
                  </a:lnTo>
                  <a:lnTo>
                    <a:pt x="386975" y="146355"/>
                  </a:lnTo>
                  <a:cubicBezTo>
                    <a:pt x="386175" y="146708"/>
                    <a:pt x="385265" y="146708"/>
                    <a:pt x="384466" y="146355"/>
                  </a:cubicBezTo>
                  <a:lnTo>
                    <a:pt x="360571" y="131779"/>
                  </a:lnTo>
                  <a:cubicBezTo>
                    <a:pt x="359691" y="131191"/>
                    <a:pt x="359155" y="130209"/>
                    <a:pt x="359137" y="129151"/>
                  </a:cubicBezTo>
                  <a:lnTo>
                    <a:pt x="359137" y="115650"/>
                  </a:lnTo>
                  <a:lnTo>
                    <a:pt x="197370" y="0"/>
                  </a:lnTo>
                  <a:lnTo>
                    <a:pt x="152926" y="0"/>
                  </a:lnTo>
                  <a:lnTo>
                    <a:pt x="178255" y="252447"/>
                  </a:lnTo>
                  <a:lnTo>
                    <a:pt x="186617" y="258182"/>
                  </a:lnTo>
                  <a:cubicBezTo>
                    <a:pt x="187663" y="258782"/>
                    <a:pt x="188196" y="259993"/>
                    <a:pt x="187931" y="261169"/>
                  </a:cubicBezTo>
                  <a:lnTo>
                    <a:pt x="182914" y="285780"/>
                  </a:lnTo>
                  <a:cubicBezTo>
                    <a:pt x="182678" y="287175"/>
                    <a:pt x="181461" y="288190"/>
                    <a:pt x="180047" y="288170"/>
                  </a:cubicBezTo>
                  <a:lnTo>
                    <a:pt x="85185" y="288170"/>
                  </a:lnTo>
                  <a:cubicBezTo>
                    <a:pt x="83535" y="288170"/>
                    <a:pt x="82198" y="286833"/>
                    <a:pt x="82198" y="285183"/>
                  </a:cubicBezTo>
                  <a:lnTo>
                    <a:pt x="82198" y="279329"/>
                  </a:lnTo>
                  <a:lnTo>
                    <a:pt x="70250" y="288170"/>
                  </a:lnTo>
                  <a:cubicBezTo>
                    <a:pt x="69663" y="288322"/>
                    <a:pt x="69046" y="288322"/>
                    <a:pt x="68458" y="288170"/>
                  </a:cubicBezTo>
                  <a:lnTo>
                    <a:pt x="49581" y="288170"/>
                  </a:lnTo>
                  <a:lnTo>
                    <a:pt x="36559" y="298684"/>
                  </a:lnTo>
                  <a:cubicBezTo>
                    <a:pt x="35909" y="299172"/>
                    <a:pt x="35095" y="299386"/>
                    <a:pt x="34289" y="299281"/>
                  </a:cubicBezTo>
                  <a:cubicBezTo>
                    <a:pt x="33467" y="299208"/>
                    <a:pt x="32721" y="298769"/>
                    <a:pt x="32258" y="298086"/>
                  </a:cubicBezTo>
                  <a:lnTo>
                    <a:pt x="20311" y="280643"/>
                  </a:lnTo>
                  <a:lnTo>
                    <a:pt x="10633" y="284944"/>
                  </a:lnTo>
                  <a:lnTo>
                    <a:pt x="10633" y="302746"/>
                  </a:lnTo>
                  <a:cubicBezTo>
                    <a:pt x="10615" y="303804"/>
                    <a:pt x="10080" y="304786"/>
                    <a:pt x="9200" y="305374"/>
                  </a:cubicBezTo>
                  <a:lnTo>
                    <a:pt x="0" y="310751"/>
                  </a:lnTo>
                  <a:lnTo>
                    <a:pt x="6690" y="326760"/>
                  </a:lnTo>
                  <a:cubicBezTo>
                    <a:pt x="6928" y="327416"/>
                    <a:pt x="6928" y="328135"/>
                    <a:pt x="6690" y="328791"/>
                  </a:cubicBezTo>
                  <a:lnTo>
                    <a:pt x="3226" y="339902"/>
                  </a:lnTo>
                  <a:lnTo>
                    <a:pt x="6452" y="345995"/>
                  </a:lnTo>
                  <a:lnTo>
                    <a:pt x="12067" y="343606"/>
                  </a:lnTo>
                  <a:cubicBezTo>
                    <a:pt x="13585" y="343008"/>
                    <a:pt x="15307" y="343686"/>
                    <a:pt x="16009" y="345159"/>
                  </a:cubicBezTo>
                  <a:lnTo>
                    <a:pt x="21983" y="357943"/>
                  </a:lnTo>
                  <a:cubicBezTo>
                    <a:pt x="22159" y="358527"/>
                    <a:pt x="22159" y="359150"/>
                    <a:pt x="21983" y="359735"/>
                  </a:cubicBezTo>
                  <a:lnTo>
                    <a:pt x="18996" y="3783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1" name="Полилиния: фигура 2293">
              <a:extLst>
                <a:ext uri="{FF2B5EF4-FFF2-40B4-BE49-F238E27FC236}">
                  <a16:creationId xmlns:a16="http://schemas.microsoft.com/office/drawing/2014/main" id="{7E817E07-B0E2-1061-E194-6A9538C378C7}"/>
                </a:ext>
              </a:extLst>
            </p:cNvPr>
            <p:cNvSpPr/>
            <p:nvPr/>
          </p:nvSpPr>
          <p:spPr>
            <a:xfrm>
              <a:off x="5484414" y="415618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2" name="Полилиния: фигура 2294">
              <a:extLst>
                <a:ext uri="{FF2B5EF4-FFF2-40B4-BE49-F238E27FC236}">
                  <a16:creationId xmlns:a16="http://schemas.microsoft.com/office/drawing/2014/main" id="{53156385-36A9-9B7E-301A-507BAB8ACEB2}"/>
                </a:ext>
              </a:extLst>
            </p:cNvPr>
            <p:cNvSpPr/>
            <p:nvPr/>
          </p:nvSpPr>
          <p:spPr>
            <a:xfrm>
              <a:off x="5268048" y="3970162"/>
              <a:ext cx="161766" cy="115530"/>
            </a:xfrm>
            <a:custGeom>
              <a:avLst/>
              <a:gdLst>
                <a:gd name="connsiteX0" fmla="*/ 0 w 161766"/>
                <a:gd name="connsiteY0" fmla="*/ 0 h 115530"/>
                <a:gd name="connsiteX1" fmla="*/ 0 w 161766"/>
                <a:gd name="connsiteY1" fmla="*/ 0 h 115530"/>
                <a:gd name="connsiteX2" fmla="*/ 161767 w 161766"/>
                <a:gd name="connsiteY2" fmla="*/ 115531 h 115530"/>
                <a:gd name="connsiteX3" fmla="*/ 0 w 161766"/>
                <a:gd name="connsiteY3" fmla="*/ 0 h 115530"/>
              </a:gdLst>
              <a:ahLst/>
              <a:cxnLst>
                <a:cxn ang="0">
                  <a:pos x="connsiteX0" y="connsiteY0"/>
                </a:cxn>
                <a:cxn ang="0">
                  <a:pos x="connsiteX1" y="connsiteY1"/>
                </a:cxn>
                <a:cxn ang="0">
                  <a:pos x="connsiteX2" y="connsiteY2"/>
                </a:cxn>
                <a:cxn ang="0">
                  <a:pos x="connsiteX3" y="connsiteY3"/>
                </a:cxn>
              </a:cxnLst>
              <a:rect l="l" t="t" r="r" b="b"/>
              <a:pathLst>
                <a:path w="161766" h="115530">
                  <a:moveTo>
                    <a:pt x="0" y="0"/>
                  </a:moveTo>
                  <a:lnTo>
                    <a:pt x="0" y="0"/>
                  </a:lnTo>
                  <a:lnTo>
                    <a:pt x="161767" y="115531"/>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3" name="Полилиния: фигура 2295">
              <a:extLst>
                <a:ext uri="{FF2B5EF4-FFF2-40B4-BE49-F238E27FC236}">
                  <a16:creationId xmlns:a16="http://schemas.microsoft.com/office/drawing/2014/main" id="{93D49099-D7EE-B2D9-8883-0BC03EC3B870}"/>
                </a:ext>
              </a:extLst>
            </p:cNvPr>
            <p:cNvSpPr/>
            <p:nvPr/>
          </p:nvSpPr>
          <p:spPr>
            <a:xfrm>
              <a:off x="5072708" y="4276133"/>
              <a:ext cx="9199" cy="5376"/>
            </a:xfrm>
            <a:custGeom>
              <a:avLst/>
              <a:gdLst>
                <a:gd name="connsiteX0" fmla="*/ 0 w 9199"/>
                <a:gd name="connsiteY0" fmla="*/ 5376 h 5376"/>
                <a:gd name="connsiteX1" fmla="*/ 0 w 9199"/>
                <a:gd name="connsiteY1" fmla="*/ 5376 h 5376"/>
                <a:gd name="connsiteX2" fmla="*/ 9199 w 9199"/>
                <a:gd name="connsiteY2" fmla="*/ 0 h 5376"/>
                <a:gd name="connsiteX3" fmla="*/ 0 w 9199"/>
                <a:gd name="connsiteY3" fmla="*/ 5376 h 5376"/>
              </a:gdLst>
              <a:ahLst/>
              <a:cxnLst>
                <a:cxn ang="0">
                  <a:pos x="connsiteX0" y="connsiteY0"/>
                </a:cxn>
                <a:cxn ang="0">
                  <a:pos x="connsiteX1" y="connsiteY1"/>
                </a:cxn>
                <a:cxn ang="0">
                  <a:pos x="connsiteX2" y="connsiteY2"/>
                </a:cxn>
                <a:cxn ang="0">
                  <a:pos x="connsiteX3" y="connsiteY3"/>
                </a:cxn>
              </a:cxnLst>
              <a:rect l="l" t="t" r="r" b="b"/>
              <a:pathLst>
                <a:path w="9199" h="5376">
                  <a:moveTo>
                    <a:pt x="0" y="5376"/>
                  </a:moveTo>
                  <a:lnTo>
                    <a:pt x="0" y="5376"/>
                  </a:lnTo>
                  <a:lnTo>
                    <a:pt x="9199" y="0"/>
                  </a:lnTo>
                  <a:lnTo>
                    <a:pt x="0" y="53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4" name="Полилиния: фигура 2296">
              <a:extLst>
                <a:ext uri="{FF2B5EF4-FFF2-40B4-BE49-F238E27FC236}">
                  <a16:creationId xmlns:a16="http://schemas.microsoft.com/office/drawing/2014/main" id="{E1878F06-FBE3-1266-A5EB-AAC4927BD4C7}"/>
                </a:ext>
              </a:extLst>
            </p:cNvPr>
            <p:cNvSpPr/>
            <p:nvPr/>
          </p:nvSpPr>
          <p:spPr>
            <a:xfrm>
              <a:off x="5190987" y="4409466"/>
              <a:ext cx="21624" cy="836"/>
            </a:xfrm>
            <a:custGeom>
              <a:avLst/>
              <a:gdLst>
                <a:gd name="connsiteX0" fmla="*/ 0 w 21624"/>
                <a:gd name="connsiteY0" fmla="*/ 836 h 836"/>
                <a:gd name="connsiteX1" fmla="*/ 21625 w 21624"/>
                <a:gd name="connsiteY1" fmla="*/ 0 h 836"/>
                <a:gd name="connsiteX2" fmla="*/ 0 w 21624"/>
                <a:gd name="connsiteY2" fmla="*/ 836 h 836"/>
                <a:gd name="connsiteX3" fmla="*/ 0 w 21624"/>
                <a:gd name="connsiteY3" fmla="*/ 836 h 836"/>
              </a:gdLst>
              <a:ahLst/>
              <a:cxnLst>
                <a:cxn ang="0">
                  <a:pos x="connsiteX0" y="connsiteY0"/>
                </a:cxn>
                <a:cxn ang="0">
                  <a:pos x="connsiteX1" y="connsiteY1"/>
                </a:cxn>
                <a:cxn ang="0">
                  <a:pos x="connsiteX2" y="connsiteY2"/>
                </a:cxn>
                <a:cxn ang="0">
                  <a:pos x="connsiteX3" y="connsiteY3"/>
                </a:cxn>
              </a:cxnLst>
              <a:rect l="l" t="t" r="r" b="b"/>
              <a:pathLst>
                <a:path w="21624" h="836">
                  <a:moveTo>
                    <a:pt x="0" y="836"/>
                  </a:moveTo>
                  <a:lnTo>
                    <a:pt x="21625" y="0"/>
                  </a:lnTo>
                  <a:lnTo>
                    <a:pt x="0" y="836"/>
                  </a:lnTo>
                  <a:lnTo>
                    <a:pt x="0" y="8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5" name="Полилиния: фигура 2297">
              <a:extLst>
                <a:ext uri="{FF2B5EF4-FFF2-40B4-BE49-F238E27FC236}">
                  <a16:creationId xmlns:a16="http://schemas.microsoft.com/office/drawing/2014/main" id="{F8664381-A420-A4C5-A4E1-AE4E59069F46}"/>
                </a:ext>
              </a:extLst>
            </p:cNvPr>
            <p:cNvSpPr/>
            <p:nvPr/>
          </p:nvSpPr>
          <p:spPr>
            <a:xfrm>
              <a:off x="5092063" y="4330494"/>
              <a:ext cx="2986" cy="18637"/>
            </a:xfrm>
            <a:custGeom>
              <a:avLst/>
              <a:gdLst>
                <a:gd name="connsiteX0" fmla="*/ 2987 w 2986"/>
                <a:gd name="connsiteY0" fmla="*/ 0 h 18637"/>
                <a:gd name="connsiteX1" fmla="*/ 0 w 2986"/>
                <a:gd name="connsiteY1" fmla="*/ 18638 h 18637"/>
                <a:gd name="connsiteX2" fmla="*/ 0 w 2986"/>
                <a:gd name="connsiteY2" fmla="*/ 18638 h 18637"/>
                <a:gd name="connsiteX3" fmla="*/ 2987 w 2986"/>
                <a:gd name="connsiteY3" fmla="*/ 0 h 18637"/>
              </a:gdLst>
              <a:ahLst/>
              <a:cxnLst>
                <a:cxn ang="0">
                  <a:pos x="connsiteX0" y="connsiteY0"/>
                </a:cxn>
                <a:cxn ang="0">
                  <a:pos x="connsiteX1" y="connsiteY1"/>
                </a:cxn>
                <a:cxn ang="0">
                  <a:pos x="connsiteX2" y="connsiteY2"/>
                </a:cxn>
                <a:cxn ang="0">
                  <a:pos x="connsiteX3" y="connsiteY3"/>
                </a:cxn>
              </a:cxnLst>
              <a:rect l="l" t="t" r="r" b="b"/>
              <a:pathLst>
                <a:path w="2986" h="18637">
                  <a:moveTo>
                    <a:pt x="2987" y="0"/>
                  </a:moveTo>
                  <a:lnTo>
                    <a:pt x="0" y="18638"/>
                  </a:lnTo>
                  <a:lnTo>
                    <a:pt x="0" y="18638"/>
                  </a:lnTo>
                  <a:lnTo>
                    <a:pt x="298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6" name="Полилиния: фигура 2298">
              <a:extLst>
                <a:ext uri="{FF2B5EF4-FFF2-40B4-BE49-F238E27FC236}">
                  <a16:creationId xmlns:a16="http://schemas.microsoft.com/office/drawing/2014/main" id="{817EA692-1BE6-AD82-ADCE-B5C8E11E9AFA}"/>
                </a:ext>
              </a:extLst>
            </p:cNvPr>
            <p:cNvSpPr/>
            <p:nvPr/>
          </p:nvSpPr>
          <p:spPr>
            <a:xfrm>
              <a:off x="5091107" y="4349131"/>
              <a:ext cx="955" cy="5495"/>
            </a:xfrm>
            <a:custGeom>
              <a:avLst/>
              <a:gdLst>
                <a:gd name="connsiteX0" fmla="*/ 956 w 955"/>
                <a:gd name="connsiteY0" fmla="*/ 0 h 5495"/>
                <a:gd name="connsiteX1" fmla="*/ 0 w 955"/>
                <a:gd name="connsiteY1" fmla="*/ 5496 h 5495"/>
                <a:gd name="connsiteX2" fmla="*/ 956 w 955"/>
                <a:gd name="connsiteY2" fmla="*/ 0 h 5495"/>
                <a:gd name="connsiteX3" fmla="*/ 956 w 955"/>
                <a:gd name="connsiteY3" fmla="*/ 0 h 5495"/>
              </a:gdLst>
              <a:ahLst/>
              <a:cxnLst>
                <a:cxn ang="0">
                  <a:pos x="connsiteX0" y="connsiteY0"/>
                </a:cxn>
                <a:cxn ang="0">
                  <a:pos x="connsiteX1" y="connsiteY1"/>
                </a:cxn>
                <a:cxn ang="0">
                  <a:pos x="connsiteX2" y="connsiteY2"/>
                </a:cxn>
                <a:cxn ang="0">
                  <a:pos x="connsiteX3" y="connsiteY3"/>
                </a:cxn>
              </a:cxnLst>
              <a:rect l="l" t="t" r="r" b="b"/>
              <a:pathLst>
                <a:path w="955" h="5495">
                  <a:moveTo>
                    <a:pt x="956" y="0"/>
                  </a:moveTo>
                  <a:lnTo>
                    <a:pt x="0" y="5496"/>
                  </a:lnTo>
                  <a:lnTo>
                    <a:pt x="956" y="0"/>
                  </a:ln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7" name="Полилиния: фигура 2299">
              <a:extLst>
                <a:ext uri="{FF2B5EF4-FFF2-40B4-BE49-F238E27FC236}">
                  <a16:creationId xmlns:a16="http://schemas.microsoft.com/office/drawing/2014/main" id="{D12F6F3F-5BFF-5828-759D-52844B4B4CE9}"/>
                </a:ext>
              </a:extLst>
            </p:cNvPr>
            <p:cNvSpPr/>
            <p:nvPr/>
          </p:nvSpPr>
          <p:spPr>
            <a:xfrm>
              <a:off x="5092063" y="434913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8" name="Полилиния: фигура 2300">
              <a:extLst>
                <a:ext uri="{FF2B5EF4-FFF2-40B4-BE49-F238E27FC236}">
                  <a16:creationId xmlns:a16="http://schemas.microsoft.com/office/drawing/2014/main" id="{19A51A48-9564-B8EE-0EE0-696DE91799D2}"/>
                </a:ext>
              </a:extLst>
            </p:cNvPr>
            <p:cNvSpPr/>
            <p:nvPr/>
          </p:nvSpPr>
          <p:spPr>
            <a:xfrm>
              <a:off x="5314881" y="4384257"/>
              <a:ext cx="106689" cy="179688"/>
            </a:xfrm>
            <a:custGeom>
              <a:avLst/>
              <a:gdLst>
                <a:gd name="connsiteX0" fmla="*/ 75507 w 106689"/>
                <a:gd name="connsiteY0" fmla="*/ 0 h 179688"/>
                <a:gd name="connsiteX1" fmla="*/ 65233 w 106689"/>
                <a:gd name="connsiteY1" fmla="*/ 10633 h 179688"/>
                <a:gd name="connsiteX2" fmla="*/ 63082 w 106689"/>
                <a:gd name="connsiteY2" fmla="*/ 11589 h 179688"/>
                <a:gd name="connsiteX3" fmla="*/ 9797 w 106689"/>
                <a:gd name="connsiteY3" fmla="*/ 11589 h 179688"/>
                <a:gd name="connsiteX4" fmla="*/ 15412 w 106689"/>
                <a:gd name="connsiteY4" fmla="*/ 27001 h 179688"/>
                <a:gd name="connsiteX5" fmla="*/ 15412 w 106689"/>
                <a:gd name="connsiteY5" fmla="*/ 27957 h 179688"/>
                <a:gd name="connsiteX6" fmla="*/ 15412 w 106689"/>
                <a:gd name="connsiteY6" fmla="*/ 63799 h 179688"/>
                <a:gd name="connsiteX7" fmla="*/ 27360 w 106689"/>
                <a:gd name="connsiteY7" fmla="*/ 79331 h 179688"/>
                <a:gd name="connsiteX8" fmla="*/ 27360 w 106689"/>
                <a:gd name="connsiteY8" fmla="*/ 82437 h 179688"/>
                <a:gd name="connsiteX9" fmla="*/ 10992 w 106689"/>
                <a:gd name="connsiteY9" fmla="*/ 116487 h 179688"/>
                <a:gd name="connsiteX10" fmla="*/ 10992 w 106689"/>
                <a:gd name="connsiteY10" fmla="*/ 117203 h 179688"/>
                <a:gd name="connsiteX11" fmla="*/ 0 w 106689"/>
                <a:gd name="connsiteY11" fmla="*/ 129151 h 179688"/>
                <a:gd name="connsiteX12" fmla="*/ 10036 w 106689"/>
                <a:gd name="connsiteY12" fmla="*/ 171683 h 179688"/>
                <a:gd name="connsiteX13" fmla="*/ 31422 w 106689"/>
                <a:gd name="connsiteY13" fmla="*/ 179688 h 179688"/>
                <a:gd name="connsiteX14" fmla="*/ 106690 w 106689"/>
                <a:gd name="connsiteY14" fmla="*/ 145997 h 179688"/>
                <a:gd name="connsiteX15" fmla="*/ 94742 w 106689"/>
                <a:gd name="connsiteY15" fmla="*/ 120071 h 179688"/>
                <a:gd name="connsiteX16" fmla="*/ 94742 w 106689"/>
                <a:gd name="connsiteY16" fmla="*/ 118517 h 179688"/>
                <a:gd name="connsiteX17" fmla="*/ 98446 w 106689"/>
                <a:gd name="connsiteY17" fmla="*/ 70728 h 179688"/>
                <a:gd name="connsiteX18" fmla="*/ 82078 w 106689"/>
                <a:gd name="connsiteY18" fmla="*/ 46834 h 179688"/>
                <a:gd name="connsiteX19" fmla="*/ 82078 w 106689"/>
                <a:gd name="connsiteY19" fmla="*/ 44683 h 179688"/>
                <a:gd name="connsiteX20" fmla="*/ 89486 w 106689"/>
                <a:gd name="connsiteY20" fmla="*/ 3584 h 17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689" h="179688">
                  <a:moveTo>
                    <a:pt x="75507" y="0"/>
                  </a:moveTo>
                  <a:lnTo>
                    <a:pt x="65233" y="10633"/>
                  </a:lnTo>
                  <a:cubicBezTo>
                    <a:pt x="64696" y="11258"/>
                    <a:pt x="63906" y="11609"/>
                    <a:pt x="63082" y="11589"/>
                  </a:cubicBezTo>
                  <a:lnTo>
                    <a:pt x="9797" y="11589"/>
                  </a:lnTo>
                  <a:lnTo>
                    <a:pt x="15412" y="27001"/>
                  </a:lnTo>
                  <a:cubicBezTo>
                    <a:pt x="15480" y="27316"/>
                    <a:pt x="15480" y="27642"/>
                    <a:pt x="15412" y="27957"/>
                  </a:cubicBezTo>
                  <a:lnTo>
                    <a:pt x="15412" y="63799"/>
                  </a:lnTo>
                  <a:lnTo>
                    <a:pt x="27360" y="79331"/>
                  </a:lnTo>
                  <a:cubicBezTo>
                    <a:pt x="27969" y="80276"/>
                    <a:pt x="27969" y="81491"/>
                    <a:pt x="27360" y="82437"/>
                  </a:cubicBezTo>
                  <a:lnTo>
                    <a:pt x="10992" y="116487"/>
                  </a:lnTo>
                  <a:cubicBezTo>
                    <a:pt x="11040" y="116723"/>
                    <a:pt x="11040" y="116967"/>
                    <a:pt x="10992" y="117203"/>
                  </a:cubicBezTo>
                  <a:lnTo>
                    <a:pt x="0" y="129151"/>
                  </a:lnTo>
                  <a:lnTo>
                    <a:pt x="10036" y="171683"/>
                  </a:lnTo>
                  <a:lnTo>
                    <a:pt x="31422" y="179688"/>
                  </a:lnTo>
                  <a:lnTo>
                    <a:pt x="106690" y="145997"/>
                  </a:lnTo>
                  <a:lnTo>
                    <a:pt x="94742" y="120071"/>
                  </a:lnTo>
                  <a:cubicBezTo>
                    <a:pt x="94629" y="119559"/>
                    <a:pt x="94629" y="119029"/>
                    <a:pt x="94742" y="118517"/>
                  </a:cubicBezTo>
                  <a:lnTo>
                    <a:pt x="98446" y="70728"/>
                  </a:lnTo>
                  <a:lnTo>
                    <a:pt x="82078" y="46834"/>
                  </a:lnTo>
                  <a:cubicBezTo>
                    <a:pt x="81786" y="46147"/>
                    <a:pt x="81786" y="45370"/>
                    <a:pt x="82078" y="44683"/>
                  </a:cubicBezTo>
                  <a:lnTo>
                    <a:pt x="89486" y="35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09" name="Полилиния: фигура 2301">
              <a:extLst>
                <a:ext uri="{FF2B5EF4-FFF2-40B4-BE49-F238E27FC236}">
                  <a16:creationId xmlns:a16="http://schemas.microsoft.com/office/drawing/2014/main" id="{C4BA6800-25DB-DA67-1674-510145BDA02B}"/>
                </a:ext>
              </a:extLst>
            </p:cNvPr>
            <p:cNvSpPr/>
            <p:nvPr/>
          </p:nvSpPr>
          <p:spPr>
            <a:xfrm>
              <a:off x="5401858" y="4389514"/>
              <a:ext cx="46475" cy="138350"/>
            </a:xfrm>
            <a:custGeom>
              <a:avLst/>
              <a:gdLst>
                <a:gd name="connsiteX0" fmla="*/ 7049 w 46475"/>
                <a:gd name="connsiteY0" fmla="*/ 0 h 138350"/>
                <a:gd name="connsiteX1" fmla="*/ 0 w 46475"/>
                <a:gd name="connsiteY1" fmla="*/ 39426 h 138350"/>
                <a:gd name="connsiteX2" fmla="*/ 16249 w 46475"/>
                <a:gd name="connsiteY2" fmla="*/ 63321 h 138350"/>
                <a:gd name="connsiteX3" fmla="*/ 16846 w 46475"/>
                <a:gd name="connsiteY3" fmla="*/ 65232 h 138350"/>
                <a:gd name="connsiteX4" fmla="*/ 13023 w 46475"/>
                <a:gd name="connsiteY4" fmla="*/ 113022 h 138350"/>
                <a:gd name="connsiteX5" fmla="*/ 24970 w 46475"/>
                <a:gd name="connsiteY5" fmla="*/ 138350 h 138350"/>
                <a:gd name="connsiteX6" fmla="*/ 32497 w 46475"/>
                <a:gd name="connsiteY6" fmla="*/ 134886 h 138350"/>
                <a:gd name="connsiteX7" fmla="*/ 46475 w 46475"/>
                <a:gd name="connsiteY7" fmla="*/ 132257 h 138350"/>
                <a:gd name="connsiteX8" fmla="*/ 43727 w 46475"/>
                <a:gd name="connsiteY8" fmla="*/ 121743 h 138350"/>
                <a:gd name="connsiteX9" fmla="*/ 43727 w 46475"/>
                <a:gd name="connsiteY9" fmla="*/ 121027 h 138350"/>
                <a:gd name="connsiteX10" fmla="*/ 43727 w 46475"/>
                <a:gd name="connsiteY10" fmla="*/ 60573 h 138350"/>
                <a:gd name="connsiteX11" fmla="*/ 35484 w 46475"/>
                <a:gd name="connsiteY11" fmla="*/ 50418 h 138350"/>
                <a:gd name="connsiteX12" fmla="*/ 34767 w 46475"/>
                <a:gd name="connsiteY12" fmla="*/ 48148 h 138350"/>
                <a:gd name="connsiteX13" fmla="*/ 36559 w 46475"/>
                <a:gd name="connsiteY13" fmla="*/ 32258 h 138350"/>
                <a:gd name="connsiteX14" fmla="*/ 21027 w 46475"/>
                <a:gd name="connsiteY14" fmla="*/ 22700 h 138350"/>
                <a:gd name="connsiteX15" fmla="*/ 19594 w 46475"/>
                <a:gd name="connsiteY15" fmla="*/ 20191 h 138350"/>
                <a:gd name="connsiteX16" fmla="*/ 19594 w 46475"/>
                <a:gd name="connsiteY16" fmla="*/ 2867 h 138350"/>
                <a:gd name="connsiteX17" fmla="*/ 13501 w 46475"/>
                <a:gd name="connsiteY17" fmla="*/ 1314 h 1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475" h="138350">
                  <a:moveTo>
                    <a:pt x="7049" y="0"/>
                  </a:moveTo>
                  <a:lnTo>
                    <a:pt x="0" y="39426"/>
                  </a:lnTo>
                  <a:lnTo>
                    <a:pt x="16249" y="63321"/>
                  </a:lnTo>
                  <a:cubicBezTo>
                    <a:pt x="16662" y="63870"/>
                    <a:pt x="16873" y="64545"/>
                    <a:pt x="16846" y="65232"/>
                  </a:cubicBezTo>
                  <a:lnTo>
                    <a:pt x="13023" y="113022"/>
                  </a:lnTo>
                  <a:lnTo>
                    <a:pt x="24970" y="138350"/>
                  </a:lnTo>
                  <a:lnTo>
                    <a:pt x="32497" y="134886"/>
                  </a:lnTo>
                  <a:lnTo>
                    <a:pt x="46475" y="132257"/>
                  </a:lnTo>
                  <a:lnTo>
                    <a:pt x="43727" y="121743"/>
                  </a:lnTo>
                  <a:cubicBezTo>
                    <a:pt x="43727" y="121743"/>
                    <a:pt x="43727" y="121743"/>
                    <a:pt x="43727" y="121027"/>
                  </a:cubicBezTo>
                  <a:lnTo>
                    <a:pt x="43727" y="60573"/>
                  </a:lnTo>
                  <a:lnTo>
                    <a:pt x="35484" y="50418"/>
                  </a:lnTo>
                  <a:cubicBezTo>
                    <a:pt x="35017" y="49753"/>
                    <a:pt x="34766" y="48960"/>
                    <a:pt x="34767" y="48148"/>
                  </a:cubicBezTo>
                  <a:lnTo>
                    <a:pt x="36559" y="32258"/>
                  </a:lnTo>
                  <a:lnTo>
                    <a:pt x="21027" y="22700"/>
                  </a:lnTo>
                  <a:cubicBezTo>
                    <a:pt x="20181" y="22136"/>
                    <a:pt x="19649" y="21206"/>
                    <a:pt x="19594" y="20191"/>
                  </a:cubicBezTo>
                  <a:lnTo>
                    <a:pt x="19594" y="2867"/>
                  </a:lnTo>
                  <a:lnTo>
                    <a:pt x="13501" y="131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0" name="Полилиния: фигура 2302">
              <a:extLst>
                <a:ext uri="{FF2B5EF4-FFF2-40B4-BE49-F238E27FC236}">
                  <a16:creationId xmlns:a16="http://schemas.microsoft.com/office/drawing/2014/main" id="{67A08419-0EA1-D2BA-CBDF-DEBC9E724138}"/>
                </a:ext>
              </a:extLst>
            </p:cNvPr>
            <p:cNvSpPr/>
            <p:nvPr/>
          </p:nvSpPr>
          <p:spPr>
            <a:xfrm>
              <a:off x="5414880" y="4502297"/>
              <a:ext cx="11708" cy="25328"/>
            </a:xfrm>
            <a:custGeom>
              <a:avLst/>
              <a:gdLst>
                <a:gd name="connsiteX0" fmla="*/ 11709 w 11708"/>
                <a:gd name="connsiteY0" fmla="*/ 25328 h 25328"/>
                <a:gd name="connsiteX1" fmla="*/ 11709 w 11708"/>
                <a:gd name="connsiteY1" fmla="*/ 25328 h 25328"/>
                <a:gd name="connsiteX2" fmla="*/ 0 w 11708"/>
                <a:gd name="connsiteY2" fmla="*/ 0 h 25328"/>
                <a:gd name="connsiteX3" fmla="*/ 11709 w 11708"/>
                <a:gd name="connsiteY3" fmla="*/ 25328 h 25328"/>
              </a:gdLst>
              <a:ahLst/>
              <a:cxnLst>
                <a:cxn ang="0">
                  <a:pos x="connsiteX0" y="connsiteY0"/>
                </a:cxn>
                <a:cxn ang="0">
                  <a:pos x="connsiteX1" y="connsiteY1"/>
                </a:cxn>
                <a:cxn ang="0">
                  <a:pos x="connsiteX2" y="connsiteY2"/>
                </a:cxn>
                <a:cxn ang="0">
                  <a:pos x="connsiteX3" y="connsiteY3"/>
                </a:cxn>
              </a:cxnLst>
              <a:rect l="l" t="t" r="r" b="b"/>
              <a:pathLst>
                <a:path w="11708" h="25328">
                  <a:moveTo>
                    <a:pt x="11709" y="25328"/>
                  </a:moveTo>
                  <a:lnTo>
                    <a:pt x="11709" y="25328"/>
                  </a:lnTo>
                  <a:lnTo>
                    <a:pt x="0" y="0"/>
                  </a:lnTo>
                  <a:lnTo>
                    <a:pt x="11709" y="253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1" name="Полилиния: фигура 2303">
              <a:extLst>
                <a:ext uri="{FF2B5EF4-FFF2-40B4-BE49-F238E27FC236}">
                  <a16:creationId xmlns:a16="http://schemas.microsoft.com/office/drawing/2014/main" id="{4ADF720C-AEC9-5028-563E-DF3867938B19}"/>
                </a:ext>
              </a:extLst>
            </p:cNvPr>
            <p:cNvSpPr/>
            <p:nvPr/>
          </p:nvSpPr>
          <p:spPr>
            <a:xfrm>
              <a:off x="5401858" y="4389036"/>
              <a:ext cx="7048" cy="39426"/>
            </a:xfrm>
            <a:custGeom>
              <a:avLst/>
              <a:gdLst>
                <a:gd name="connsiteX0" fmla="*/ 7049 w 7048"/>
                <a:gd name="connsiteY0" fmla="*/ 0 h 39426"/>
                <a:gd name="connsiteX1" fmla="*/ 0 w 7048"/>
                <a:gd name="connsiteY1" fmla="*/ 39426 h 39426"/>
                <a:gd name="connsiteX2" fmla="*/ 7049 w 7048"/>
                <a:gd name="connsiteY2" fmla="*/ 0 h 39426"/>
                <a:gd name="connsiteX3" fmla="*/ 7049 w 7048"/>
                <a:gd name="connsiteY3" fmla="*/ 0 h 39426"/>
              </a:gdLst>
              <a:ahLst/>
              <a:cxnLst>
                <a:cxn ang="0">
                  <a:pos x="connsiteX0" y="connsiteY0"/>
                </a:cxn>
                <a:cxn ang="0">
                  <a:pos x="connsiteX1" y="connsiteY1"/>
                </a:cxn>
                <a:cxn ang="0">
                  <a:pos x="connsiteX2" y="connsiteY2"/>
                </a:cxn>
                <a:cxn ang="0">
                  <a:pos x="connsiteX3" y="connsiteY3"/>
                </a:cxn>
              </a:cxnLst>
              <a:rect l="l" t="t" r="r" b="b"/>
              <a:pathLst>
                <a:path w="7048" h="39426">
                  <a:moveTo>
                    <a:pt x="7049" y="0"/>
                  </a:moveTo>
                  <a:lnTo>
                    <a:pt x="0" y="39426"/>
                  </a:lnTo>
                  <a:lnTo>
                    <a:pt x="7049" y="0"/>
                  </a:lnTo>
                  <a:lnTo>
                    <a:pt x="704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2" name="Полилиния: фигура 2304">
              <a:extLst>
                <a:ext uri="{FF2B5EF4-FFF2-40B4-BE49-F238E27FC236}">
                  <a16:creationId xmlns:a16="http://schemas.microsoft.com/office/drawing/2014/main" id="{74D3E1AC-08A6-D6DF-7D48-07FC5379087E}"/>
                </a:ext>
              </a:extLst>
            </p:cNvPr>
            <p:cNvSpPr/>
            <p:nvPr/>
          </p:nvSpPr>
          <p:spPr>
            <a:xfrm>
              <a:off x="5426589" y="4351163"/>
              <a:ext cx="82317" cy="169413"/>
            </a:xfrm>
            <a:custGeom>
              <a:avLst/>
              <a:gdLst>
                <a:gd name="connsiteX0" fmla="*/ 42055 w 82317"/>
                <a:gd name="connsiteY0" fmla="*/ 4779 h 169413"/>
                <a:gd name="connsiteX1" fmla="*/ 32616 w 82317"/>
                <a:gd name="connsiteY1" fmla="*/ 32736 h 169413"/>
                <a:gd name="connsiteX2" fmla="*/ 30705 w 82317"/>
                <a:gd name="connsiteY2" fmla="*/ 34528 h 169413"/>
                <a:gd name="connsiteX3" fmla="*/ 28076 w 82317"/>
                <a:gd name="connsiteY3" fmla="*/ 34528 h 169413"/>
                <a:gd name="connsiteX4" fmla="*/ 11947 w 82317"/>
                <a:gd name="connsiteY4" fmla="*/ 23895 h 169413"/>
                <a:gd name="connsiteX5" fmla="*/ 0 w 82317"/>
                <a:gd name="connsiteY5" fmla="*/ 39904 h 169413"/>
                <a:gd name="connsiteX6" fmla="*/ 0 w 82317"/>
                <a:gd name="connsiteY6" fmla="*/ 56869 h 169413"/>
                <a:gd name="connsiteX7" fmla="*/ 15771 w 82317"/>
                <a:gd name="connsiteY7" fmla="*/ 66547 h 169413"/>
                <a:gd name="connsiteX8" fmla="*/ 17204 w 82317"/>
                <a:gd name="connsiteY8" fmla="*/ 69414 h 169413"/>
                <a:gd name="connsiteX9" fmla="*/ 15293 w 82317"/>
                <a:gd name="connsiteY9" fmla="*/ 85902 h 169413"/>
                <a:gd name="connsiteX10" fmla="*/ 23536 w 82317"/>
                <a:gd name="connsiteY10" fmla="*/ 96057 h 169413"/>
                <a:gd name="connsiteX11" fmla="*/ 23536 w 82317"/>
                <a:gd name="connsiteY11" fmla="*/ 97968 h 169413"/>
                <a:gd name="connsiteX12" fmla="*/ 23536 w 82317"/>
                <a:gd name="connsiteY12" fmla="*/ 159019 h 169413"/>
                <a:gd name="connsiteX13" fmla="*/ 26284 w 82317"/>
                <a:gd name="connsiteY13" fmla="*/ 169413 h 169413"/>
                <a:gd name="connsiteX14" fmla="*/ 45997 w 82317"/>
                <a:gd name="connsiteY14" fmla="*/ 165710 h 169413"/>
                <a:gd name="connsiteX15" fmla="*/ 45997 w 82317"/>
                <a:gd name="connsiteY15" fmla="*/ 103345 h 169413"/>
                <a:gd name="connsiteX16" fmla="*/ 46834 w 82317"/>
                <a:gd name="connsiteY16" fmla="*/ 101313 h 169413"/>
                <a:gd name="connsiteX17" fmla="*/ 70131 w 82317"/>
                <a:gd name="connsiteY17" fmla="*/ 76344 h 169413"/>
                <a:gd name="connsiteX18" fmla="*/ 70131 w 82317"/>
                <a:gd name="connsiteY18" fmla="*/ 60812 h 169413"/>
                <a:gd name="connsiteX19" fmla="*/ 70967 w 82317"/>
                <a:gd name="connsiteY19" fmla="*/ 58781 h 169413"/>
                <a:gd name="connsiteX20" fmla="*/ 82317 w 82317"/>
                <a:gd name="connsiteY20" fmla="*/ 46834 h 169413"/>
                <a:gd name="connsiteX21" fmla="*/ 53285 w 82317"/>
                <a:gd name="connsiteY21" fmla="*/ 0 h 1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317" h="169413">
                  <a:moveTo>
                    <a:pt x="42055" y="4779"/>
                  </a:moveTo>
                  <a:lnTo>
                    <a:pt x="32616" y="32736"/>
                  </a:lnTo>
                  <a:cubicBezTo>
                    <a:pt x="32275" y="33586"/>
                    <a:pt x="31575" y="34242"/>
                    <a:pt x="30705" y="34528"/>
                  </a:cubicBezTo>
                  <a:cubicBezTo>
                    <a:pt x="29876" y="34934"/>
                    <a:pt x="28905" y="34934"/>
                    <a:pt x="28076" y="34528"/>
                  </a:cubicBezTo>
                  <a:lnTo>
                    <a:pt x="11947" y="23895"/>
                  </a:lnTo>
                  <a:lnTo>
                    <a:pt x="0" y="39904"/>
                  </a:lnTo>
                  <a:lnTo>
                    <a:pt x="0" y="56869"/>
                  </a:lnTo>
                  <a:lnTo>
                    <a:pt x="15771" y="66547"/>
                  </a:lnTo>
                  <a:cubicBezTo>
                    <a:pt x="16764" y="67143"/>
                    <a:pt x="17323" y="68261"/>
                    <a:pt x="17204" y="69414"/>
                  </a:cubicBezTo>
                  <a:lnTo>
                    <a:pt x="15293" y="85902"/>
                  </a:lnTo>
                  <a:lnTo>
                    <a:pt x="23536" y="96057"/>
                  </a:lnTo>
                  <a:cubicBezTo>
                    <a:pt x="23722" y="96680"/>
                    <a:pt x="23722" y="97344"/>
                    <a:pt x="23536" y="97968"/>
                  </a:cubicBezTo>
                  <a:lnTo>
                    <a:pt x="23536" y="159019"/>
                  </a:lnTo>
                  <a:lnTo>
                    <a:pt x="26284" y="169413"/>
                  </a:lnTo>
                  <a:lnTo>
                    <a:pt x="45997" y="165710"/>
                  </a:lnTo>
                  <a:lnTo>
                    <a:pt x="45997" y="103345"/>
                  </a:lnTo>
                  <a:cubicBezTo>
                    <a:pt x="45982" y="102581"/>
                    <a:pt x="46285" y="101845"/>
                    <a:pt x="46834" y="101313"/>
                  </a:cubicBezTo>
                  <a:lnTo>
                    <a:pt x="70131" y="76344"/>
                  </a:lnTo>
                  <a:lnTo>
                    <a:pt x="70131" y="60812"/>
                  </a:lnTo>
                  <a:cubicBezTo>
                    <a:pt x="70115" y="60048"/>
                    <a:pt x="70418" y="59312"/>
                    <a:pt x="70967" y="58781"/>
                  </a:cubicBezTo>
                  <a:lnTo>
                    <a:pt x="82317" y="46834"/>
                  </a:lnTo>
                  <a:lnTo>
                    <a:pt x="532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3" name="Полилиния: фигура 2305">
              <a:extLst>
                <a:ext uri="{FF2B5EF4-FFF2-40B4-BE49-F238E27FC236}">
                  <a16:creationId xmlns:a16="http://schemas.microsoft.com/office/drawing/2014/main" id="{3D5E6440-D8D7-5F1D-9BE2-8148389BD6B9}"/>
                </a:ext>
              </a:extLst>
            </p:cNvPr>
            <p:cNvSpPr/>
            <p:nvPr/>
          </p:nvSpPr>
          <p:spPr>
            <a:xfrm>
              <a:off x="5451200" y="4509943"/>
              <a:ext cx="2748" cy="10394"/>
            </a:xfrm>
            <a:custGeom>
              <a:avLst/>
              <a:gdLst>
                <a:gd name="connsiteX0" fmla="*/ 2748 w 2748"/>
                <a:gd name="connsiteY0" fmla="*/ 10394 h 10394"/>
                <a:gd name="connsiteX1" fmla="*/ 2748 w 2748"/>
                <a:gd name="connsiteY1" fmla="*/ 10394 h 10394"/>
                <a:gd name="connsiteX2" fmla="*/ 0 w 2748"/>
                <a:gd name="connsiteY2" fmla="*/ 0 h 10394"/>
                <a:gd name="connsiteX3" fmla="*/ 2748 w 2748"/>
                <a:gd name="connsiteY3" fmla="*/ 10394 h 10394"/>
              </a:gdLst>
              <a:ahLst/>
              <a:cxnLst>
                <a:cxn ang="0">
                  <a:pos x="connsiteX0" y="connsiteY0"/>
                </a:cxn>
                <a:cxn ang="0">
                  <a:pos x="connsiteX1" y="connsiteY1"/>
                </a:cxn>
                <a:cxn ang="0">
                  <a:pos x="connsiteX2" y="connsiteY2"/>
                </a:cxn>
                <a:cxn ang="0">
                  <a:pos x="connsiteX3" y="connsiteY3"/>
                </a:cxn>
              </a:cxnLst>
              <a:rect l="l" t="t" r="r" b="b"/>
              <a:pathLst>
                <a:path w="2748" h="10394">
                  <a:moveTo>
                    <a:pt x="2748" y="10394"/>
                  </a:moveTo>
                  <a:lnTo>
                    <a:pt x="2748" y="10394"/>
                  </a:lnTo>
                  <a:lnTo>
                    <a:pt x="0" y="0"/>
                  </a:lnTo>
                  <a:lnTo>
                    <a:pt x="2748" y="1039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4" name="Полилиния: фигура 2306">
              <a:extLst>
                <a:ext uri="{FF2B5EF4-FFF2-40B4-BE49-F238E27FC236}">
                  <a16:creationId xmlns:a16="http://schemas.microsoft.com/office/drawing/2014/main" id="{176F4EB7-40E5-1638-F65F-81B871ECD126}"/>
                </a:ext>
              </a:extLst>
            </p:cNvPr>
            <p:cNvSpPr/>
            <p:nvPr/>
          </p:nvSpPr>
          <p:spPr>
            <a:xfrm>
              <a:off x="5254905" y="4267173"/>
              <a:ext cx="207883" cy="172758"/>
            </a:xfrm>
            <a:custGeom>
              <a:avLst/>
              <a:gdLst>
                <a:gd name="connsiteX0" fmla="*/ 201074 w 207883"/>
                <a:gd name="connsiteY0" fmla="*/ 76344 h 172758"/>
                <a:gd name="connsiteX1" fmla="*/ 185423 w 207883"/>
                <a:gd name="connsiteY1" fmla="*/ 81959 h 172758"/>
                <a:gd name="connsiteX2" fmla="*/ 182077 w 207883"/>
                <a:gd name="connsiteY2" fmla="*/ 81003 h 172758"/>
                <a:gd name="connsiteX3" fmla="*/ 167382 w 207883"/>
                <a:gd name="connsiteY3" fmla="*/ 63202 h 172758"/>
                <a:gd name="connsiteX4" fmla="*/ 166666 w 207883"/>
                <a:gd name="connsiteY4" fmla="*/ 61171 h 172758"/>
                <a:gd name="connsiteX5" fmla="*/ 167621 w 207883"/>
                <a:gd name="connsiteY5" fmla="*/ 47670 h 172758"/>
                <a:gd name="connsiteX6" fmla="*/ 146475 w 207883"/>
                <a:gd name="connsiteY6" fmla="*/ 6810 h 172758"/>
                <a:gd name="connsiteX7" fmla="*/ 138828 w 207883"/>
                <a:gd name="connsiteY7" fmla="*/ 6810 h 172758"/>
                <a:gd name="connsiteX8" fmla="*/ 137275 w 207883"/>
                <a:gd name="connsiteY8" fmla="*/ 6810 h 172758"/>
                <a:gd name="connsiteX9" fmla="*/ 126044 w 207883"/>
                <a:gd name="connsiteY9" fmla="*/ 0 h 172758"/>
                <a:gd name="connsiteX10" fmla="*/ 98088 w 207883"/>
                <a:gd name="connsiteY10" fmla="*/ 18160 h 172758"/>
                <a:gd name="connsiteX11" fmla="*/ 95220 w 207883"/>
                <a:gd name="connsiteY11" fmla="*/ 34528 h 172758"/>
                <a:gd name="connsiteX12" fmla="*/ 91995 w 207883"/>
                <a:gd name="connsiteY12" fmla="*/ 36917 h 172758"/>
                <a:gd name="connsiteX13" fmla="*/ 74910 w 207883"/>
                <a:gd name="connsiteY13" fmla="*/ 34886 h 172758"/>
                <a:gd name="connsiteX14" fmla="*/ 73357 w 207883"/>
                <a:gd name="connsiteY14" fmla="*/ 43369 h 172758"/>
                <a:gd name="connsiteX15" fmla="*/ 72401 w 207883"/>
                <a:gd name="connsiteY15" fmla="*/ 45042 h 172758"/>
                <a:gd name="connsiteX16" fmla="*/ 56630 w 207883"/>
                <a:gd name="connsiteY16" fmla="*/ 59976 h 172758"/>
                <a:gd name="connsiteX17" fmla="*/ 53405 w 207883"/>
                <a:gd name="connsiteY17" fmla="*/ 59976 h 172758"/>
                <a:gd name="connsiteX18" fmla="*/ 37634 w 207883"/>
                <a:gd name="connsiteY18" fmla="*/ 53644 h 172758"/>
                <a:gd name="connsiteX19" fmla="*/ 31780 w 207883"/>
                <a:gd name="connsiteY19" fmla="*/ 58542 h 172758"/>
                <a:gd name="connsiteX20" fmla="*/ 31780 w 207883"/>
                <a:gd name="connsiteY20" fmla="*/ 82437 h 172758"/>
                <a:gd name="connsiteX21" fmla="*/ 30824 w 207883"/>
                <a:gd name="connsiteY21" fmla="*/ 84587 h 172758"/>
                <a:gd name="connsiteX22" fmla="*/ 21147 w 207883"/>
                <a:gd name="connsiteY22" fmla="*/ 93428 h 172758"/>
                <a:gd name="connsiteX23" fmla="*/ 19952 w 207883"/>
                <a:gd name="connsiteY23" fmla="*/ 94145 h 172758"/>
                <a:gd name="connsiteX24" fmla="*/ 11828 w 207883"/>
                <a:gd name="connsiteY24" fmla="*/ 96654 h 172758"/>
                <a:gd name="connsiteX25" fmla="*/ 11828 w 207883"/>
                <a:gd name="connsiteY25" fmla="*/ 114097 h 172758"/>
                <a:gd name="connsiteX26" fmla="*/ 10633 w 207883"/>
                <a:gd name="connsiteY26" fmla="*/ 116606 h 172758"/>
                <a:gd name="connsiteX27" fmla="*/ 0 w 207883"/>
                <a:gd name="connsiteY27" fmla="*/ 124252 h 172758"/>
                <a:gd name="connsiteX28" fmla="*/ 0 w 207883"/>
                <a:gd name="connsiteY28" fmla="*/ 139306 h 172758"/>
                <a:gd name="connsiteX29" fmla="*/ 9439 w 207883"/>
                <a:gd name="connsiteY29" fmla="*/ 144921 h 172758"/>
                <a:gd name="connsiteX30" fmla="*/ 10275 w 207883"/>
                <a:gd name="connsiteY30" fmla="*/ 144921 h 172758"/>
                <a:gd name="connsiteX31" fmla="*/ 26523 w 207883"/>
                <a:gd name="connsiteY31" fmla="*/ 164276 h 172758"/>
                <a:gd name="connsiteX32" fmla="*/ 48148 w 207883"/>
                <a:gd name="connsiteY32" fmla="*/ 149939 h 172758"/>
                <a:gd name="connsiteX33" fmla="*/ 49821 w 207883"/>
                <a:gd name="connsiteY33" fmla="*/ 149939 h 172758"/>
                <a:gd name="connsiteX34" fmla="*/ 49820 w 207883"/>
                <a:gd name="connsiteY34" fmla="*/ 149939 h 172758"/>
                <a:gd name="connsiteX35" fmla="*/ 51971 w 207883"/>
                <a:gd name="connsiteY35" fmla="*/ 151014 h 172758"/>
                <a:gd name="connsiteX36" fmla="*/ 68458 w 207883"/>
                <a:gd name="connsiteY36" fmla="*/ 172759 h 172758"/>
                <a:gd name="connsiteX37" fmla="*/ 68458 w 207883"/>
                <a:gd name="connsiteY37" fmla="*/ 146236 h 172758"/>
                <a:gd name="connsiteX38" fmla="*/ 61648 w 207883"/>
                <a:gd name="connsiteY38" fmla="*/ 127239 h 172758"/>
                <a:gd name="connsiteX39" fmla="*/ 61648 w 207883"/>
                <a:gd name="connsiteY39" fmla="*/ 124491 h 172758"/>
                <a:gd name="connsiteX40" fmla="*/ 64157 w 207883"/>
                <a:gd name="connsiteY40" fmla="*/ 123297 h 172758"/>
                <a:gd name="connsiteX41" fmla="*/ 120429 w 207883"/>
                <a:gd name="connsiteY41" fmla="*/ 123297 h 172758"/>
                <a:gd name="connsiteX42" fmla="*/ 131062 w 207883"/>
                <a:gd name="connsiteY42" fmla="*/ 112305 h 172758"/>
                <a:gd name="connsiteX43" fmla="*/ 134364 w 207883"/>
                <a:gd name="connsiteY43" fmla="*/ 109950 h 172758"/>
                <a:gd name="connsiteX44" fmla="*/ 135483 w 207883"/>
                <a:gd name="connsiteY44" fmla="*/ 110394 h 172758"/>
                <a:gd name="connsiteX45" fmla="*/ 168338 w 207883"/>
                <a:gd name="connsiteY45" fmla="*/ 118757 h 172758"/>
                <a:gd name="connsiteX46" fmla="*/ 180285 w 207883"/>
                <a:gd name="connsiteY46" fmla="*/ 101433 h 172758"/>
                <a:gd name="connsiteX47" fmla="*/ 184347 w 207883"/>
                <a:gd name="connsiteY47" fmla="*/ 100597 h 172758"/>
                <a:gd name="connsiteX48" fmla="*/ 199760 w 207883"/>
                <a:gd name="connsiteY48" fmla="*/ 110633 h 172758"/>
                <a:gd name="connsiteX49" fmla="*/ 207884 w 207883"/>
                <a:gd name="connsiteY49" fmla="*/ 86738 h 17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883" h="172758">
                  <a:moveTo>
                    <a:pt x="201074" y="76344"/>
                  </a:moveTo>
                  <a:lnTo>
                    <a:pt x="185423" y="81959"/>
                  </a:lnTo>
                  <a:cubicBezTo>
                    <a:pt x="184218" y="82390"/>
                    <a:pt x="182873" y="82005"/>
                    <a:pt x="182077" y="81003"/>
                  </a:cubicBezTo>
                  <a:lnTo>
                    <a:pt x="167382" y="63202"/>
                  </a:lnTo>
                  <a:cubicBezTo>
                    <a:pt x="166918" y="62627"/>
                    <a:pt x="166665" y="61910"/>
                    <a:pt x="166666" y="61171"/>
                  </a:cubicBezTo>
                  <a:lnTo>
                    <a:pt x="167621" y="47670"/>
                  </a:lnTo>
                  <a:lnTo>
                    <a:pt x="146475" y="6810"/>
                  </a:lnTo>
                  <a:lnTo>
                    <a:pt x="138828" y="6810"/>
                  </a:lnTo>
                  <a:cubicBezTo>
                    <a:pt x="138322" y="6966"/>
                    <a:pt x="137781" y="6966"/>
                    <a:pt x="137275" y="6810"/>
                  </a:cubicBezTo>
                  <a:lnTo>
                    <a:pt x="126044" y="0"/>
                  </a:lnTo>
                  <a:lnTo>
                    <a:pt x="98088" y="18160"/>
                  </a:lnTo>
                  <a:lnTo>
                    <a:pt x="95220" y="34528"/>
                  </a:lnTo>
                  <a:cubicBezTo>
                    <a:pt x="94975" y="36070"/>
                    <a:pt x="93541" y="37132"/>
                    <a:pt x="91995" y="36917"/>
                  </a:cubicBezTo>
                  <a:lnTo>
                    <a:pt x="74910" y="34886"/>
                  </a:lnTo>
                  <a:lnTo>
                    <a:pt x="73357" y="43369"/>
                  </a:lnTo>
                  <a:cubicBezTo>
                    <a:pt x="73202" y="44006"/>
                    <a:pt x="72871" y="44586"/>
                    <a:pt x="72401" y="45042"/>
                  </a:cubicBezTo>
                  <a:lnTo>
                    <a:pt x="56630" y="59976"/>
                  </a:lnTo>
                  <a:cubicBezTo>
                    <a:pt x="55632" y="60552"/>
                    <a:pt x="54403" y="60552"/>
                    <a:pt x="53405" y="59976"/>
                  </a:cubicBezTo>
                  <a:lnTo>
                    <a:pt x="37634" y="53644"/>
                  </a:lnTo>
                  <a:lnTo>
                    <a:pt x="31780" y="58542"/>
                  </a:lnTo>
                  <a:lnTo>
                    <a:pt x="31780" y="82437"/>
                  </a:lnTo>
                  <a:cubicBezTo>
                    <a:pt x="31800" y="83261"/>
                    <a:pt x="31449" y="84050"/>
                    <a:pt x="30824" y="84587"/>
                  </a:cubicBezTo>
                  <a:lnTo>
                    <a:pt x="21147" y="93428"/>
                  </a:lnTo>
                  <a:cubicBezTo>
                    <a:pt x="20824" y="93775"/>
                    <a:pt x="20410" y="94024"/>
                    <a:pt x="19952" y="94145"/>
                  </a:cubicBezTo>
                  <a:lnTo>
                    <a:pt x="11828" y="96654"/>
                  </a:lnTo>
                  <a:lnTo>
                    <a:pt x="11828" y="114097"/>
                  </a:lnTo>
                  <a:cubicBezTo>
                    <a:pt x="11812" y="115067"/>
                    <a:pt x="11376" y="115983"/>
                    <a:pt x="10633" y="116606"/>
                  </a:cubicBezTo>
                  <a:lnTo>
                    <a:pt x="0" y="124252"/>
                  </a:lnTo>
                  <a:lnTo>
                    <a:pt x="0" y="139306"/>
                  </a:lnTo>
                  <a:lnTo>
                    <a:pt x="9439" y="144921"/>
                  </a:lnTo>
                  <a:cubicBezTo>
                    <a:pt x="9715" y="144867"/>
                    <a:pt x="9999" y="144867"/>
                    <a:pt x="10275" y="144921"/>
                  </a:cubicBezTo>
                  <a:lnTo>
                    <a:pt x="26523" y="164276"/>
                  </a:lnTo>
                  <a:lnTo>
                    <a:pt x="48148" y="149939"/>
                  </a:lnTo>
                  <a:cubicBezTo>
                    <a:pt x="48692" y="149765"/>
                    <a:pt x="49276" y="149765"/>
                    <a:pt x="49821" y="149939"/>
                  </a:cubicBezTo>
                  <a:lnTo>
                    <a:pt x="49820" y="149939"/>
                  </a:lnTo>
                  <a:cubicBezTo>
                    <a:pt x="50673" y="149908"/>
                    <a:pt x="51484" y="150313"/>
                    <a:pt x="51971" y="151014"/>
                  </a:cubicBezTo>
                  <a:lnTo>
                    <a:pt x="68458" y="172759"/>
                  </a:lnTo>
                  <a:lnTo>
                    <a:pt x="68458" y="146236"/>
                  </a:lnTo>
                  <a:lnTo>
                    <a:pt x="61648" y="127239"/>
                  </a:lnTo>
                  <a:cubicBezTo>
                    <a:pt x="61181" y="126383"/>
                    <a:pt x="61181" y="125348"/>
                    <a:pt x="61648" y="124491"/>
                  </a:cubicBezTo>
                  <a:cubicBezTo>
                    <a:pt x="62262" y="123735"/>
                    <a:pt x="63184" y="123296"/>
                    <a:pt x="64157" y="123297"/>
                  </a:cubicBezTo>
                  <a:lnTo>
                    <a:pt x="120429" y="123297"/>
                  </a:lnTo>
                  <a:lnTo>
                    <a:pt x="131062" y="112305"/>
                  </a:lnTo>
                  <a:cubicBezTo>
                    <a:pt x="131323" y="110743"/>
                    <a:pt x="132802" y="109689"/>
                    <a:pt x="134364" y="109950"/>
                  </a:cubicBezTo>
                  <a:cubicBezTo>
                    <a:pt x="134764" y="110017"/>
                    <a:pt x="135146" y="110168"/>
                    <a:pt x="135483" y="110394"/>
                  </a:cubicBezTo>
                  <a:lnTo>
                    <a:pt x="168338" y="118757"/>
                  </a:lnTo>
                  <a:lnTo>
                    <a:pt x="180285" y="101433"/>
                  </a:lnTo>
                  <a:cubicBezTo>
                    <a:pt x="181194" y="100106"/>
                    <a:pt x="182989" y="99737"/>
                    <a:pt x="184347" y="100597"/>
                  </a:cubicBezTo>
                  <a:lnTo>
                    <a:pt x="199760" y="110633"/>
                  </a:lnTo>
                  <a:lnTo>
                    <a:pt x="207884" y="867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5" name="Полилиния: фигура 2307">
              <a:extLst>
                <a:ext uri="{FF2B5EF4-FFF2-40B4-BE49-F238E27FC236}">
                  <a16:creationId xmlns:a16="http://schemas.microsoft.com/office/drawing/2014/main" id="{2CD85A5D-A588-A7A6-1ACE-EF12179E96C2}"/>
                </a:ext>
              </a:extLst>
            </p:cNvPr>
            <p:cNvSpPr/>
            <p:nvPr/>
          </p:nvSpPr>
          <p:spPr>
            <a:xfrm>
              <a:off x="5305562" y="4417110"/>
              <a:ext cx="2150" cy="1076"/>
            </a:xfrm>
            <a:custGeom>
              <a:avLst/>
              <a:gdLst>
                <a:gd name="connsiteX0" fmla="*/ 0 w 2150"/>
                <a:gd name="connsiteY0" fmla="*/ 2 h 1076"/>
                <a:gd name="connsiteX1" fmla="*/ 2150 w 2150"/>
                <a:gd name="connsiteY1" fmla="*/ 1077 h 1076"/>
                <a:gd name="connsiteX2" fmla="*/ 0 w 2150"/>
                <a:gd name="connsiteY2" fmla="*/ 2 h 1076"/>
              </a:gdLst>
              <a:ahLst/>
              <a:cxnLst>
                <a:cxn ang="0">
                  <a:pos x="connsiteX0" y="connsiteY0"/>
                </a:cxn>
                <a:cxn ang="0">
                  <a:pos x="connsiteX1" y="connsiteY1"/>
                </a:cxn>
                <a:cxn ang="0">
                  <a:pos x="connsiteX2" y="connsiteY2"/>
                </a:cxn>
              </a:cxnLst>
              <a:rect l="l" t="t" r="r" b="b"/>
              <a:pathLst>
                <a:path w="2150" h="1076">
                  <a:moveTo>
                    <a:pt x="0" y="2"/>
                  </a:moveTo>
                  <a:cubicBezTo>
                    <a:pt x="853" y="-29"/>
                    <a:pt x="1663" y="376"/>
                    <a:pt x="2150" y="1077"/>
                  </a:cubicBezTo>
                  <a:cubicBezTo>
                    <a:pt x="1663" y="376"/>
                    <a:pt x="853" y="-29"/>
                    <a:pt x="0" y="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6" name="Полилиния: фигура 2308">
              <a:extLst>
                <a:ext uri="{FF2B5EF4-FFF2-40B4-BE49-F238E27FC236}">
                  <a16:creationId xmlns:a16="http://schemas.microsoft.com/office/drawing/2014/main" id="{9D1048A7-8BD7-28F2-D66C-EE1EED324B39}"/>
                </a:ext>
              </a:extLst>
            </p:cNvPr>
            <p:cNvSpPr/>
            <p:nvPr/>
          </p:nvSpPr>
          <p:spPr>
            <a:xfrm>
              <a:off x="5408787" y="4013650"/>
              <a:ext cx="424608" cy="354477"/>
            </a:xfrm>
            <a:custGeom>
              <a:avLst/>
              <a:gdLst>
                <a:gd name="connsiteX0" fmla="*/ 355792 w 424608"/>
                <a:gd name="connsiteY0" fmla="*/ 270607 h 354477"/>
                <a:gd name="connsiteX1" fmla="*/ 355792 w 424608"/>
                <a:gd name="connsiteY1" fmla="*/ 267740 h 354477"/>
                <a:gd name="connsiteX2" fmla="*/ 411705 w 424608"/>
                <a:gd name="connsiteY2" fmla="*/ 198923 h 354477"/>
                <a:gd name="connsiteX3" fmla="*/ 414214 w 424608"/>
                <a:gd name="connsiteY3" fmla="*/ 110035 h 354477"/>
                <a:gd name="connsiteX4" fmla="*/ 414811 w 424608"/>
                <a:gd name="connsiteY4" fmla="*/ 108243 h 354477"/>
                <a:gd name="connsiteX5" fmla="*/ 424608 w 424608"/>
                <a:gd name="connsiteY5" fmla="*/ 95579 h 354477"/>
                <a:gd name="connsiteX6" fmla="*/ 401670 w 424608"/>
                <a:gd name="connsiteY6" fmla="*/ 61051 h 354477"/>
                <a:gd name="connsiteX7" fmla="*/ 401670 w 424608"/>
                <a:gd name="connsiteY7" fmla="*/ 59498 h 354477"/>
                <a:gd name="connsiteX8" fmla="*/ 398922 w 424608"/>
                <a:gd name="connsiteY8" fmla="*/ 19833 h 354477"/>
                <a:gd name="connsiteX9" fmla="*/ 383032 w 424608"/>
                <a:gd name="connsiteY9" fmla="*/ 29749 h 354477"/>
                <a:gd name="connsiteX10" fmla="*/ 381479 w 424608"/>
                <a:gd name="connsiteY10" fmla="*/ 29749 h 354477"/>
                <a:gd name="connsiteX11" fmla="*/ 381479 w 424608"/>
                <a:gd name="connsiteY11" fmla="*/ 29749 h 354477"/>
                <a:gd name="connsiteX12" fmla="*/ 379447 w 424608"/>
                <a:gd name="connsiteY12" fmla="*/ 28913 h 354477"/>
                <a:gd name="connsiteX13" fmla="*/ 360690 w 424608"/>
                <a:gd name="connsiteY13" fmla="*/ 9678 h 354477"/>
                <a:gd name="connsiteX14" fmla="*/ 319352 w 424608"/>
                <a:gd name="connsiteY14" fmla="*/ 0 h 354477"/>
                <a:gd name="connsiteX15" fmla="*/ 201552 w 424608"/>
                <a:gd name="connsiteY15" fmla="*/ 75627 h 354477"/>
                <a:gd name="connsiteX16" fmla="*/ 157227 w 424608"/>
                <a:gd name="connsiteY16" fmla="*/ 123416 h 354477"/>
                <a:gd name="connsiteX17" fmla="*/ 155674 w 424608"/>
                <a:gd name="connsiteY17" fmla="*/ 124252 h 354477"/>
                <a:gd name="connsiteX18" fmla="*/ 112185 w 424608"/>
                <a:gd name="connsiteY18" fmla="*/ 133930 h 354477"/>
                <a:gd name="connsiteX19" fmla="*/ 112185 w 424608"/>
                <a:gd name="connsiteY19" fmla="*/ 213858 h 354477"/>
                <a:gd name="connsiteX20" fmla="*/ 112185 w 424608"/>
                <a:gd name="connsiteY20" fmla="*/ 215411 h 354477"/>
                <a:gd name="connsiteX21" fmla="*/ 91875 w 424608"/>
                <a:gd name="connsiteY21" fmla="*/ 248624 h 354477"/>
                <a:gd name="connsiteX22" fmla="*/ 88530 w 424608"/>
                <a:gd name="connsiteY22" fmla="*/ 249939 h 354477"/>
                <a:gd name="connsiteX23" fmla="*/ 75149 w 424608"/>
                <a:gd name="connsiteY23" fmla="*/ 245757 h 354477"/>
                <a:gd name="connsiteX24" fmla="*/ 30824 w 424608"/>
                <a:gd name="connsiteY24" fmla="*/ 249939 h 354477"/>
                <a:gd name="connsiteX25" fmla="*/ 22580 w 424608"/>
                <a:gd name="connsiteY25" fmla="*/ 258780 h 354477"/>
                <a:gd name="connsiteX26" fmla="*/ 20310 w 424608"/>
                <a:gd name="connsiteY26" fmla="*/ 259735 h 354477"/>
                <a:gd name="connsiteX27" fmla="*/ 0 w 424608"/>
                <a:gd name="connsiteY27" fmla="*/ 259735 h 354477"/>
                <a:gd name="connsiteX28" fmla="*/ 20071 w 424608"/>
                <a:gd name="connsiteY28" fmla="*/ 298564 h 354477"/>
                <a:gd name="connsiteX29" fmla="*/ 20071 w 424608"/>
                <a:gd name="connsiteY29" fmla="*/ 300117 h 354477"/>
                <a:gd name="connsiteX30" fmla="*/ 19116 w 424608"/>
                <a:gd name="connsiteY30" fmla="*/ 313259 h 354477"/>
                <a:gd name="connsiteX31" fmla="*/ 31660 w 424608"/>
                <a:gd name="connsiteY31" fmla="*/ 328552 h 354477"/>
                <a:gd name="connsiteX32" fmla="*/ 47550 w 424608"/>
                <a:gd name="connsiteY32" fmla="*/ 322817 h 354477"/>
                <a:gd name="connsiteX33" fmla="*/ 51134 w 424608"/>
                <a:gd name="connsiteY33" fmla="*/ 324012 h 354477"/>
                <a:gd name="connsiteX34" fmla="*/ 58781 w 424608"/>
                <a:gd name="connsiteY34" fmla="*/ 335959 h 354477"/>
                <a:gd name="connsiteX35" fmla="*/ 72401 w 424608"/>
                <a:gd name="connsiteY35" fmla="*/ 330225 h 354477"/>
                <a:gd name="connsiteX36" fmla="*/ 73596 w 424608"/>
                <a:gd name="connsiteY36" fmla="*/ 330225 h 354477"/>
                <a:gd name="connsiteX37" fmla="*/ 74671 w 424608"/>
                <a:gd name="connsiteY37" fmla="*/ 330225 h 354477"/>
                <a:gd name="connsiteX38" fmla="*/ 76105 w 424608"/>
                <a:gd name="connsiteY38" fmla="*/ 331419 h 354477"/>
                <a:gd name="connsiteX39" fmla="*/ 90680 w 424608"/>
                <a:gd name="connsiteY39" fmla="*/ 354478 h 354477"/>
                <a:gd name="connsiteX40" fmla="*/ 99999 w 424608"/>
                <a:gd name="connsiteY40" fmla="*/ 341336 h 354477"/>
                <a:gd name="connsiteX41" fmla="*/ 99999 w 424608"/>
                <a:gd name="connsiteY41" fmla="*/ 305494 h 354477"/>
                <a:gd name="connsiteX42" fmla="*/ 101074 w 424608"/>
                <a:gd name="connsiteY42" fmla="*/ 304179 h 354477"/>
                <a:gd name="connsiteX43" fmla="*/ 116845 w 424608"/>
                <a:gd name="connsiteY43" fmla="*/ 287214 h 354477"/>
                <a:gd name="connsiteX44" fmla="*/ 120429 w 424608"/>
                <a:gd name="connsiteY44" fmla="*/ 287214 h 354477"/>
                <a:gd name="connsiteX45" fmla="*/ 140501 w 424608"/>
                <a:gd name="connsiteY45" fmla="*/ 297608 h 354477"/>
                <a:gd name="connsiteX46" fmla="*/ 160931 w 424608"/>
                <a:gd name="connsiteY46" fmla="*/ 285661 h 354477"/>
                <a:gd name="connsiteX47" fmla="*/ 164634 w 424608"/>
                <a:gd name="connsiteY47" fmla="*/ 285661 h 354477"/>
                <a:gd name="connsiteX48" fmla="*/ 177657 w 424608"/>
                <a:gd name="connsiteY48" fmla="*/ 299162 h 354477"/>
                <a:gd name="connsiteX49" fmla="*/ 178254 w 424608"/>
                <a:gd name="connsiteY49" fmla="*/ 300117 h 354477"/>
                <a:gd name="connsiteX50" fmla="*/ 184109 w 424608"/>
                <a:gd name="connsiteY50" fmla="*/ 315290 h 354477"/>
                <a:gd name="connsiteX51" fmla="*/ 204658 w 424608"/>
                <a:gd name="connsiteY51" fmla="*/ 306569 h 354477"/>
                <a:gd name="connsiteX52" fmla="*/ 207048 w 424608"/>
                <a:gd name="connsiteY52" fmla="*/ 306569 h 354477"/>
                <a:gd name="connsiteX53" fmla="*/ 233092 w 424608"/>
                <a:gd name="connsiteY53" fmla="*/ 318516 h 354477"/>
                <a:gd name="connsiteX54" fmla="*/ 255195 w 424608"/>
                <a:gd name="connsiteY54" fmla="*/ 321025 h 354477"/>
                <a:gd name="connsiteX55" fmla="*/ 265112 w 424608"/>
                <a:gd name="connsiteY55" fmla="*/ 307405 h 354477"/>
                <a:gd name="connsiteX56" fmla="*/ 267143 w 424608"/>
                <a:gd name="connsiteY56" fmla="*/ 306211 h 354477"/>
                <a:gd name="connsiteX57" fmla="*/ 302984 w 424608"/>
                <a:gd name="connsiteY57" fmla="*/ 301551 h 354477"/>
                <a:gd name="connsiteX58" fmla="*/ 304418 w 424608"/>
                <a:gd name="connsiteY58" fmla="*/ 301551 h 354477"/>
                <a:gd name="connsiteX59" fmla="*/ 332256 w 424608"/>
                <a:gd name="connsiteY59" fmla="*/ 311945 h 354477"/>
                <a:gd name="connsiteX60" fmla="*/ 348145 w 424608"/>
                <a:gd name="connsiteY60" fmla="*/ 291635 h 354477"/>
                <a:gd name="connsiteX61" fmla="*/ 350177 w 424608"/>
                <a:gd name="connsiteY61" fmla="*/ 290440 h 354477"/>
                <a:gd name="connsiteX62" fmla="*/ 362124 w 424608"/>
                <a:gd name="connsiteY62" fmla="*/ 289126 h 3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24608" h="354477">
                  <a:moveTo>
                    <a:pt x="355792" y="270607"/>
                  </a:moveTo>
                  <a:cubicBezTo>
                    <a:pt x="355324" y="269709"/>
                    <a:pt x="355324" y="268639"/>
                    <a:pt x="355792" y="267740"/>
                  </a:cubicBezTo>
                  <a:lnTo>
                    <a:pt x="411705" y="198923"/>
                  </a:lnTo>
                  <a:lnTo>
                    <a:pt x="414214" y="110035"/>
                  </a:lnTo>
                  <a:cubicBezTo>
                    <a:pt x="414214" y="109389"/>
                    <a:pt x="414424" y="108760"/>
                    <a:pt x="414811" y="108243"/>
                  </a:cubicBezTo>
                  <a:lnTo>
                    <a:pt x="424608" y="95579"/>
                  </a:lnTo>
                  <a:lnTo>
                    <a:pt x="401670" y="61051"/>
                  </a:lnTo>
                  <a:cubicBezTo>
                    <a:pt x="401548" y="60540"/>
                    <a:pt x="401548" y="60008"/>
                    <a:pt x="401670" y="59498"/>
                  </a:cubicBezTo>
                  <a:lnTo>
                    <a:pt x="398922" y="19833"/>
                  </a:lnTo>
                  <a:lnTo>
                    <a:pt x="383032" y="29749"/>
                  </a:lnTo>
                  <a:cubicBezTo>
                    <a:pt x="382529" y="29922"/>
                    <a:pt x="381982" y="29922"/>
                    <a:pt x="381479" y="29749"/>
                  </a:cubicBezTo>
                  <a:lnTo>
                    <a:pt x="381479" y="29749"/>
                  </a:lnTo>
                  <a:cubicBezTo>
                    <a:pt x="380741" y="29651"/>
                    <a:pt x="380041" y="29362"/>
                    <a:pt x="379447" y="28913"/>
                  </a:cubicBezTo>
                  <a:lnTo>
                    <a:pt x="360690" y="9678"/>
                  </a:lnTo>
                  <a:lnTo>
                    <a:pt x="319352" y="0"/>
                  </a:lnTo>
                  <a:lnTo>
                    <a:pt x="201552" y="75627"/>
                  </a:lnTo>
                  <a:lnTo>
                    <a:pt x="157227" y="123416"/>
                  </a:lnTo>
                  <a:cubicBezTo>
                    <a:pt x="156797" y="123834"/>
                    <a:pt x="156259" y="124123"/>
                    <a:pt x="155674" y="124252"/>
                  </a:cubicBezTo>
                  <a:lnTo>
                    <a:pt x="112185" y="133930"/>
                  </a:lnTo>
                  <a:lnTo>
                    <a:pt x="112185" y="213858"/>
                  </a:lnTo>
                  <a:cubicBezTo>
                    <a:pt x="112358" y="214361"/>
                    <a:pt x="112358" y="214907"/>
                    <a:pt x="112185" y="215411"/>
                  </a:cubicBezTo>
                  <a:lnTo>
                    <a:pt x="91875" y="248624"/>
                  </a:lnTo>
                  <a:cubicBezTo>
                    <a:pt x="91152" y="249729"/>
                    <a:pt x="89811" y="250256"/>
                    <a:pt x="88530" y="249939"/>
                  </a:cubicBezTo>
                  <a:lnTo>
                    <a:pt x="75149" y="245757"/>
                  </a:lnTo>
                  <a:lnTo>
                    <a:pt x="30824" y="249939"/>
                  </a:lnTo>
                  <a:lnTo>
                    <a:pt x="22580" y="258780"/>
                  </a:lnTo>
                  <a:cubicBezTo>
                    <a:pt x="21980" y="259386"/>
                    <a:pt x="21163" y="259730"/>
                    <a:pt x="20310" y="259735"/>
                  </a:cubicBezTo>
                  <a:lnTo>
                    <a:pt x="0" y="259735"/>
                  </a:lnTo>
                  <a:lnTo>
                    <a:pt x="20071" y="298564"/>
                  </a:lnTo>
                  <a:cubicBezTo>
                    <a:pt x="20181" y="299076"/>
                    <a:pt x="20181" y="299606"/>
                    <a:pt x="20071" y="300117"/>
                  </a:cubicBezTo>
                  <a:lnTo>
                    <a:pt x="19116" y="313259"/>
                  </a:lnTo>
                  <a:lnTo>
                    <a:pt x="31660" y="328552"/>
                  </a:lnTo>
                  <a:lnTo>
                    <a:pt x="47550" y="322817"/>
                  </a:lnTo>
                  <a:cubicBezTo>
                    <a:pt x="48878" y="322360"/>
                    <a:pt x="50347" y="322850"/>
                    <a:pt x="51134" y="324012"/>
                  </a:cubicBezTo>
                  <a:lnTo>
                    <a:pt x="58781" y="335959"/>
                  </a:lnTo>
                  <a:lnTo>
                    <a:pt x="72401" y="330225"/>
                  </a:lnTo>
                  <a:lnTo>
                    <a:pt x="73596" y="330225"/>
                  </a:lnTo>
                  <a:lnTo>
                    <a:pt x="74671" y="330225"/>
                  </a:lnTo>
                  <a:cubicBezTo>
                    <a:pt x="75252" y="330479"/>
                    <a:pt x="75750" y="330893"/>
                    <a:pt x="76105" y="331419"/>
                  </a:cubicBezTo>
                  <a:lnTo>
                    <a:pt x="90680" y="354478"/>
                  </a:lnTo>
                  <a:lnTo>
                    <a:pt x="99999" y="341336"/>
                  </a:lnTo>
                  <a:lnTo>
                    <a:pt x="99999" y="305494"/>
                  </a:lnTo>
                  <a:cubicBezTo>
                    <a:pt x="100234" y="304967"/>
                    <a:pt x="100605" y="304514"/>
                    <a:pt x="101074" y="304179"/>
                  </a:cubicBezTo>
                  <a:lnTo>
                    <a:pt x="116845" y="287214"/>
                  </a:lnTo>
                  <a:cubicBezTo>
                    <a:pt x="117919" y="286456"/>
                    <a:pt x="119355" y="286456"/>
                    <a:pt x="120429" y="287214"/>
                  </a:cubicBezTo>
                  <a:lnTo>
                    <a:pt x="140501" y="297608"/>
                  </a:lnTo>
                  <a:lnTo>
                    <a:pt x="160931" y="285661"/>
                  </a:lnTo>
                  <a:cubicBezTo>
                    <a:pt x="162030" y="284845"/>
                    <a:pt x="163535" y="284845"/>
                    <a:pt x="164634" y="285661"/>
                  </a:cubicBezTo>
                  <a:lnTo>
                    <a:pt x="177657" y="299162"/>
                  </a:lnTo>
                  <a:cubicBezTo>
                    <a:pt x="177923" y="299433"/>
                    <a:pt x="178127" y="299759"/>
                    <a:pt x="178254" y="300117"/>
                  </a:cubicBezTo>
                  <a:lnTo>
                    <a:pt x="184109" y="315290"/>
                  </a:lnTo>
                  <a:lnTo>
                    <a:pt x="204658" y="306569"/>
                  </a:lnTo>
                  <a:cubicBezTo>
                    <a:pt x="205413" y="306204"/>
                    <a:pt x="206293" y="306204"/>
                    <a:pt x="207048" y="306569"/>
                  </a:cubicBezTo>
                  <a:lnTo>
                    <a:pt x="233092" y="318516"/>
                  </a:lnTo>
                  <a:lnTo>
                    <a:pt x="255195" y="321025"/>
                  </a:lnTo>
                  <a:lnTo>
                    <a:pt x="265112" y="307405"/>
                  </a:lnTo>
                  <a:cubicBezTo>
                    <a:pt x="265575" y="306722"/>
                    <a:pt x="266321" y="306284"/>
                    <a:pt x="267143" y="306211"/>
                  </a:cubicBezTo>
                  <a:lnTo>
                    <a:pt x="302984" y="301551"/>
                  </a:lnTo>
                  <a:cubicBezTo>
                    <a:pt x="303455" y="301430"/>
                    <a:pt x="303948" y="301430"/>
                    <a:pt x="304418" y="301551"/>
                  </a:cubicBezTo>
                  <a:lnTo>
                    <a:pt x="332256" y="311945"/>
                  </a:lnTo>
                  <a:lnTo>
                    <a:pt x="348145" y="291635"/>
                  </a:lnTo>
                  <a:cubicBezTo>
                    <a:pt x="348609" y="290952"/>
                    <a:pt x="349354" y="290513"/>
                    <a:pt x="350177" y="290440"/>
                  </a:cubicBezTo>
                  <a:lnTo>
                    <a:pt x="362124" y="2891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7" name="Полилиния: фигура 2309">
              <a:extLst>
                <a:ext uri="{FF2B5EF4-FFF2-40B4-BE49-F238E27FC236}">
                  <a16:creationId xmlns:a16="http://schemas.microsoft.com/office/drawing/2014/main" id="{28F7291F-EA0B-3B8B-10F8-332086CF92EE}"/>
                </a:ext>
              </a:extLst>
            </p:cNvPr>
            <p:cNvSpPr/>
            <p:nvPr/>
          </p:nvSpPr>
          <p:spPr>
            <a:xfrm>
              <a:off x="5764579" y="4284257"/>
              <a:ext cx="6092" cy="18040"/>
            </a:xfrm>
            <a:custGeom>
              <a:avLst/>
              <a:gdLst>
                <a:gd name="connsiteX0" fmla="*/ 6093 w 6092"/>
                <a:gd name="connsiteY0" fmla="*/ 18040 h 18040"/>
                <a:gd name="connsiteX1" fmla="*/ 0 w 6092"/>
                <a:gd name="connsiteY1" fmla="*/ 0 h 18040"/>
                <a:gd name="connsiteX2" fmla="*/ 6093 w 6092"/>
                <a:gd name="connsiteY2" fmla="*/ 18040 h 18040"/>
                <a:gd name="connsiteX3" fmla="*/ 6093 w 6092"/>
                <a:gd name="connsiteY3" fmla="*/ 18040 h 18040"/>
              </a:gdLst>
              <a:ahLst/>
              <a:cxnLst>
                <a:cxn ang="0">
                  <a:pos x="connsiteX0" y="connsiteY0"/>
                </a:cxn>
                <a:cxn ang="0">
                  <a:pos x="connsiteX1" y="connsiteY1"/>
                </a:cxn>
                <a:cxn ang="0">
                  <a:pos x="connsiteX2" y="connsiteY2"/>
                </a:cxn>
                <a:cxn ang="0">
                  <a:pos x="connsiteX3" y="connsiteY3"/>
                </a:cxn>
              </a:cxnLst>
              <a:rect l="l" t="t" r="r" b="b"/>
              <a:pathLst>
                <a:path w="6092" h="18040">
                  <a:moveTo>
                    <a:pt x="6093" y="18040"/>
                  </a:moveTo>
                  <a:lnTo>
                    <a:pt x="0" y="0"/>
                  </a:lnTo>
                  <a:lnTo>
                    <a:pt x="6093" y="18040"/>
                  </a:lnTo>
                  <a:lnTo>
                    <a:pt x="6093" y="180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8" name="Полилиния: фигура 2310">
              <a:extLst>
                <a:ext uri="{FF2B5EF4-FFF2-40B4-BE49-F238E27FC236}">
                  <a16:creationId xmlns:a16="http://schemas.microsoft.com/office/drawing/2014/main" id="{0EAD77EE-4BC6-3A44-B900-E72E5A2F4156}"/>
                </a:ext>
              </a:extLst>
            </p:cNvPr>
            <p:cNvSpPr/>
            <p:nvPr/>
          </p:nvSpPr>
          <p:spPr>
            <a:xfrm>
              <a:off x="5790146" y="4043877"/>
              <a:ext cx="1672" cy="130"/>
            </a:xfrm>
            <a:custGeom>
              <a:avLst/>
              <a:gdLst>
                <a:gd name="connsiteX0" fmla="*/ 120 w 1672"/>
                <a:gd name="connsiteY0" fmla="*/ 0 h 130"/>
                <a:gd name="connsiteX1" fmla="*/ 1673 w 1672"/>
                <a:gd name="connsiteY1" fmla="*/ 0 h 130"/>
                <a:gd name="connsiteX2" fmla="*/ 0 w 1672"/>
                <a:gd name="connsiteY2" fmla="*/ 0 h 130"/>
              </a:gdLst>
              <a:ahLst/>
              <a:cxnLst>
                <a:cxn ang="0">
                  <a:pos x="connsiteX0" y="connsiteY0"/>
                </a:cxn>
                <a:cxn ang="0">
                  <a:pos x="connsiteX1" y="connsiteY1"/>
                </a:cxn>
                <a:cxn ang="0">
                  <a:pos x="connsiteX2" y="connsiteY2"/>
                </a:cxn>
              </a:cxnLst>
              <a:rect l="l" t="t" r="r" b="b"/>
              <a:pathLst>
                <a:path w="1672" h="130">
                  <a:moveTo>
                    <a:pt x="120" y="0"/>
                  </a:moveTo>
                  <a:cubicBezTo>
                    <a:pt x="623" y="173"/>
                    <a:pt x="1170" y="173"/>
                    <a:pt x="1673" y="0"/>
                  </a:cubicBezTo>
                  <a:cubicBezTo>
                    <a:pt x="1129" y="174"/>
                    <a:pt x="544" y="174"/>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19" name="Полилиния: фигура 2311">
              <a:extLst>
                <a:ext uri="{FF2B5EF4-FFF2-40B4-BE49-F238E27FC236}">
                  <a16:creationId xmlns:a16="http://schemas.microsoft.com/office/drawing/2014/main" id="{12CE0E79-3EDF-4D59-C00D-3EF2FEE0A955}"/>
                </a:ext>
              </a:extLst>
            </p:cNvPr>
            <p:cNvSpPr/>
            <p:nvPr/>
          </p:nvSpPr>
          <p:spPr>
            <a:xfrm>
              <a:off x="5791819" y="4033483"/>
              <a:ext cx="15889" cy="9916"/>
            </a:xfrm>
            <a:custGeom>
              <a:avLst/>
              <a:gdLst>
                <a:gd name="connsiteX0" fmla="*/ 0 w 15889"/>
                <a:gd name="connsiteY0" fmla="*/ 9916 h 9916"/>
                <a:gd name="connsiteX1" fmla="*/ 15890 w 15889"/>
                <a:gd name="connsiteY1" fmla="*/ 0 h 9916"/>
                <a:gd name="connsiteX2" fmla="*/ 15890 w 15889"/>
                <a:gd name="connsiteY2" fmla="*/ 0 h 9916"/>
                <a:gd name="connsiteX3" fmla="*/ 0 w 15889"/>
                <a:gd name="connsiteY3" fmla="*/ 9916 h 9916"/>
              </a:gdLst>
              <a:ahLst/>
              <a:cxnLst>
                <a:cxn ang="0">
                  <a:pos x="connsiteX0" y="connsiteY0"/>
                </a:cxn>
                <a:cxn ang="0">
                  <a:pos x="connsiteX1" y="connsiteY1"/>
                </a:cxn>
                <a:cxn ang="0">
                  <a:pos x="connsiteX2" y="connsiteY2"/>
                </a:cxn>
                <a:cxn ang="0">
                  <a:pos x="connsiteX3" y="connsiteY3"/>
                </a:cxn>
              </a:cxnLst>
              <a:rect l="l" t="t" r="r" b="b"/>
              <a:pathLst>
                <a:path w="15889" h="9916">
                  <a:moveTo>
                    <a:pt x="0" y="9916"/>
                  </a:moveTo>
                  <a:lnTo>
                    <a:pt x="15890" y="0"/>
                  </a:lnTo>
                  <a:lnTo>
                    <a:pt x="15890" y="0"/>
                  </a:lnTo>
                  <a:lnTo>
                    <a:pt x="0" y="99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0" name="Полилиния: фигура 2312">
              <a:extLst>
                <a:ext uri="{FF2B5EF4-FFF2-40B4-BE49-F238E27FC236}">
                  <a16:creationId xmlns:a16="http://schemas.microsoft.com/office/drawing/2014/main" id="{FF0DECFC-8C61-DD1D-D505-C68E14566230}"/>
                </a:ext>
              </a:extLst>
            </p:cNvPr>
            <p:cNvSpPr/>
            <p:nvPr/>
          </p:nvSpPr>
          <p:spPr>
            <a:xfrm>
              <a:off x="5482741" y="4344114"/>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1" name="Полилиния: фигура 2313">
              <a:extLst>
                <a:ext uri="{FF2B5EF4-FFF2-40B4-BE49-F238E27FC236}">
                  <a16:creationId xmlns:a16="http://schemas.microsoft.com/office/drawing/2014/main" id="{0422F10C-7BF3-6156-B6E1-BCAF4D2F41EC}"/>
                </a:ext>
              </a:extLst>
            </p:cNvPr>
            <p:cNvSpPr/>
            <p:nvPr/>
          </p:nvSpPr>
          <p:spPr>
            <a:xfrm>
              <a:off x="5467329" y="4344233"/>
              <a:ext cx="13619" cy="5734"/>
            </a:xfrm>
            <a:custGeom>
              <a:avLst/>
              <a:gdLst>
                <a:gd name="connsiteX0" fmla="*/ 0 w 13619"/>
                <a:gd name="connsiteY0" fmla="*/ 5735 h 5734"/>
                <a:gd name="connsiteX1" fmla="*/ 13620 w 13619"/>
                <a:gd name="connsiteY1" fmla="*/ 0 h 5734"/>
                <a:gd name="connsiteX2" fmla="*/ 0 w 13619"/>
                <a:gd name="connsiteY2" fmla="*/ 5735 h 5734"/>
                <a:gd name="connsiteX3" fmla="*/ 0 w 13619"/>
                <a:gd name="connsiteY3" fmla="*/ 5735 h 5734"/>
              </a:gdLst>
              <a:ahLst/>
              <a:cxnLst>
                <a:cxn ang="0">
                  <a:pos x="connsiteX0" y="connsiteY0"/>
                </a:cxn>
                <a:cxn ang="0">
                  <a:pos x="connsiteX1" y="connsiteY1"/>
                </a:cxn>
                <a:cxn ang="0">
                  <a:pos x="connsiteX2" y="connsiteY2"/>
                </a:cxn>
                <a:cxn ang="0">
                  <a:pos x="connsiteX3" y="connsiteY3"/>
                </a:cxn>
              </a:cxnLst>
              <a:rect l="l" t="t" r="r" b="b"/>
              <a:pathLst>
                <a:path w="13619" h="5734">
                  <a:moveTo>
                    <a:pt x="0" y="5735"/>
                  </a:moveTo>
                  <a:lnTo>
                    <a:pt x="13620" y="0"/>
                  </a:lnTo>
                  <a:lnTo>
                    <a:pt x="0" y="5735"/>
                  </a:lnTo>
                  <a:lnTo>
                    <a:pt x="0" y="57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2" name="Полилиния: фигура 2314">
              <a:extLst>
                <a:ext uri="{FF2B5EF4-FFF2-40B4-BE49-F238E27FC236}">
                  <a16:creationId xmlns:a16="http://schemas.microsoft.com/office/drawing/2014/main" id="{70C02D70-3BFA-860A-4E44-FEC40650CA89}"/>
                </a:ext>
              </a:extLst>
            </p:cNvPr>
            <p:cNvSpPr/>
            <p:nvPr/>
          </p:nvSpPr>
          <p:spPr>
            <a:xfrm>
              <a:off x="5459683" y="4338260"/>
              <a:ext cx="7646" cy="11708"/>
            </a:xfrm>
            <a:custGeom>
              <a:avLst/>
              <a:gdLst>
                <a:gd name="connsiteX0" fmla="*/ 0 w 7646"/>
                <a:gd name="connsiteY0" fmla="*/ 0 h 11708"/>
                <a:gd name="connsiteX1" fmla="*/ 7646 w 7646"/>
                <a:gd name="connsiteY1" fmla="*/ 11708 h 11708"/>
                <a:gd name="connsiteX2" fmla="*/ 7646 w 7646"/>
                <a:gd name="connsiteY2" fmla="*/ 11708 h 11708"/>
                <a:gd name="connsiteX3" fmla="*/ 0 w 7646"/>
                <a:gd name="connsiteY3" fmla="*/ 0 h 11708"/>
              </a:gdLst>
              <a:ahLst/>
              <a:cxnLst>
                <a:cxn ang="0">
                  <a:pos x="connsiteX0" y="connsiteY0"/>
                </a:cxn>
                <a:cxn ang="0">
                  <a:pos x="connsiteX1" y="connsiteY1"/>
                </a:cxn>
                <a:cxn ang="0">
                  <a:pos x="connsiteX2" y="connsiteY2"/>
                </a:cxn>
                <a:cxn ang="0">
                  <a:pos x="connsiteX3" y="connsiteY3"/>
                </a:cxn>
              </a:cxnLst>
              <a:rect l="l" t="t" r="r" b="b"/>
              <a:pathLst>
                <a:path w="7646" h="11708">
                  <a:moveTo>
                    <a:pt x="0" y="0"/>
                  </a:moveTo>
                  <a:lnTo>
                    <a:pt x="7646" y="11708"/>
                  </a:lnTo>
                  <a:lnTo>
                    <a:pt x="7646" y="1170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3" name="Полилиния: фигура 2315">
              <a:extLst>
                <a:ext uri="{FF2B5EF4-FFF2-40B4-BE49-F238E27FC236}">
                  <a16:creationId xmlns:a16="http://schemas.microsoft.com/office/drawing/2014/main" id="{BC7966DA-3E3B-341F-3492-EB723C81DE8E}"/>
                </a:ext>
              </a:extLst>
            </p:cNvPr>
            <p:cNvSpPr/>
            <p:nvPr/>
          </p:nvSpPr>
          <p:spPr>
            <a:xfrm>
              <a:off x="5408190" y="4273983"/>
              <a:ext cx="20071" cy="38828"/>
            </a:xfrm>
            <a:custGeom>
              <a:avLst/>
              <a:gdLst>
                <a:gd name="connsiteX0" fmla="*/ 20072 w 20071"/>
                <a:gd name="connsiteY0" fmla="*/ 38829 h 38828"/>
                <a:gd name="connsiteX1" fmla="*/ 0 w 20071"/>
                <a:gd name="connsiteY1" fmla="*/ 0 h 38828"/>
                <a:gd name="connsiteX2" fmla="*/ 0 w 20071"/>
                <a:gd name="connsiteY2" fmla="*/ 0 h 38828"/>
                <a:gd name="connsiteX3" fmla="*/ 20072 w 20071"/>
                <a:gd name="connsiteY3" fmla="*/ 38829 h 38828"/>
              </a:gdLst>
              <a:ahLst/>
              <a:cxnLst>
                <a:cxn ang="0">
                  <a:pos x="connsiteX0" y="connsiteY0"/>
                </a:cxn>
                <a:cxn ang="0">
                  <a:pos x="connsiteX1" y="connsiteY1"/>
                </a:cxn>
                <a:cxn ang="0">
                  <a:pos x="connsiteX2" y="connsiteY2"/>
                </a:cxn>
                <a:cxn ang="0">
                  <a:pos x="connsiteX3" y="connsiteY3"/>
                </a:cxn>
              </a:cxnLst>
              <a:rect l="l" t="t" r="r" b="b"/>
              <a:pathLst>
                <a:path w="20071" h="38828">
                  <a:moveTo>
                    <a:pt x="20072" y="38829"/>
                  </a:moveTo>
                  <a:lnTo>
                    <a:pt x="0" y="0"/>
                  </a:lnTo>
                  <a:lnTo>
                    <a:pt x="0" y="0"/>
                  </a:lnTo>
                  <a:lnTo>
                    <a:pt x="20072" y="388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4" name="Полилиния: фигура 2316">
              <a:extLst>
                <a:ext uri="{FF2B5EF4-FFF2-40B4-BE49-F238E27FC236}">
                  <a16:creationId xmlns:a16="http://schemas.microsoft.com/office/drawing/2014/main" id="{9FE07615-B433-2DA4-25A2-9590F2C8C076}"/>
                </a:ext>
              </a:extLst>
            </p:cNvPr>
            <p:cNvSpPr/>
            <p:nvPr/>
          </p:nvSpPr>
          <p:spPr>
            <a:xfrm>
              <a:off x="5467329" y="4349968"/>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5" name="Полилиния: фигура 2317">
              <a:extLst>
                <a:ext uri="{FF2B5EF4-FFF2-40B4-BE49-F238E27FC236}">
                  <a16:creationId xmlns:a16="http://schemas.microsoft.com/office/drawing/2014/main" id="{9C56DA5A-CBDA-F955-2039-729716E16015}"/>
                </a:ext>
              </a:extLst>
            </p:cNvPr>
            <p:cNvSpPr/>
            <p:nvPr/>
          </p:nvSpPr>
          <p:spPr>
            <a:xfrm>
              <a:off x="5481188" y="4303971"/>
              <a:ext cx="306688" cy="272638"/>
            </a:xfrm>
            <a:custGeom>
              <a:avLst/>
              <a:gdLst>
                <a:gd name="connsiteX0" fmla="*/ 291515 w 306688"/>
                <a:gd name="connsiteY0" fmla="*/ 4062 h 272638"/>
                <a:gd name="connsiteX1" fmla="*/ 279568 w 306688"/>
                <a:gd name="connsiteY1" fmla="*/ 5496 h 272638"/>
                <a:gd name="connsiteX2" fmla="*/ 263080 w 306688"/>
                <a:gd name="connsiteY2" fmla="*/ 26523 h 272638"/>
                <a:gd name="connsiteX3" fmla="*/ 259735 w 306688"/>
                <a:gd name="connsiteY3" fmla="*/ 27479 h 272638"/>
                <a:gd name="connsiteX4" fmla="*/ 230584 w 306688"/>
                <a:gd name="connsiteY4" fmla="*/ 16607 h 272638"/>
                <a:gd name="connsiteX5" fmla="*/ 196653 w 306688"/>
                <a:gd name="connsiteY5" fmla="*/ 21027 h 272638"/>
                <a:gd name="connsiteX6" fmla="*/ 186498 w 306688"/>
                <a:gd name="connsiteY6" fmla="*/ 35125 h 272638"/>
                <a:gd name="connsiteX7" fmla="*/ 183750 w 306688"/>
                <a:gd name="connsiteY7" fmla="*/ 36320 h 272638"/>
                <a:gd name="connsiteX8" fmla="*/ 159856 w 306688"/>
                <a:gd name="connsiteY8" fmla="*/ 33572 h 272638"/>
                <a:gd name="connsiteX9" fmla="*/ 158900 w 306688"/>
                <a:gd name="connsiteY9" fmla="*/ 33572 h 272638"/>
                <a:gd name="connsiteX10" fmla="*/ 133691 w 306688"/>
                <a:gd name="connsiteY10" fmla="*/ 21625 h 272638"/>
                <a:gd name="connsiteX11" fmla="*/ 111588 w 306688"/>
                <a:gd name="connsiteY11" fmla="*/ 31063 h 272638"/>
                <a:gd name="connsiteX12" fmla="*/ 109199 w 306688"/>
                <a:gd name="connsiteY12" fmla="*/ 31063 h 272638"/>
                <a:gd name="connsiteX13" fmla="*/ 107645 w 306688"/>
                <a:gd name="connsiteY13" fmla="*/ 29391 h 272638"/>
                <a:gd name="connsiteX14" fmla="*/ 100836 w 306688"/>
                <a:gd name="connsiteY14" fmla="*/ 11947 h 272638"/>
                <a:gd name="connsiteX15" fmla="*/ 89963 w 306688"/>
                <a:gd name="connsiteY15" fmla="*/ 0 h 272638"/>
                <a:gd name="connsiteX16" fmla="*/ 70131 w 306688"/>
                <a:gd name="connsiteY16" fmla="*/ 11947 h 272638"/>
                <a:gd name="connsiteX17" fmla="*/ 67144 w 306688"/>
                <a:gd name="connsiteY17" fmla="*/ 11947 h 272638"/>
                <a:gd name="connsiteX18" fmla="*/ 47670 w 306688"/>
                <a:gd name="connsiteY18" fmla="*/ 1792 h 272638"/>
                <a:gd name="connsiteX19" fmla="*/ 34289 w 306688"/>
                <a:gd name="connsiteY19" fmla="*/ 16248 h 272638"/>
                <a:gd name="connsiteX20" fmla="*/ 34289 w 306688"/>
                <a:gd name="connsiteY20" fmla="*/ 52090 h 272638"/>
                <a:gd name="connsiteX21" fmla="*/ 33692 w 306688"/>
                <a:gd name="connsiteY21" fmla="*/ 53882 h 272638"/>
                <a:gd name="connsiteX22" fmla="*/ 22341 w 306688"/>
                <a:gd name="connsiteY22" fmla="*/ 69772 h 272638"/>
                <a:gd name="connsiteX23" fmla="*/ 36081 w 306688"/>
                <a:gd name="connsiteY23" fmla="*/ 92114 h 272638"/>
                <a:gd name="connsiteX24" fmla="*/ 36081 w 306688"/>
                <a:gd name="connsiteY24" fmla="*/ 95698 h 272638"/>
                <a:gd name="connsiteX25" fmla="*/ 24134 w 306688"/>
                <a:gd name="connsiteY25" fmla="*/ 108721 h 272638"/>
                <a:gd name="connsiteX26" fmla="*/ 24134 w 306688"/>
                <a:gd name="connsiteY26" fmla="*/ 124252 h 272638"/>
                <a:gd name="connsiteX27" fmla="*/ 23297 w 306688"/>
                <a:gd name="connsiteY27" fmla="*/ 126284 h 272638"/>
                <a:gd name="connsiteX28" fmla="*/ 0 w 306688"/>
                <a:gd name="connsiteY28" fmla="*/ 151253 h 272638"/>
                <a:gd name="connsiteX29" fmla="*/ 0 w 306688"/>
                <a:gd name="connsiteY29" fmla="*/ 211946 h 272638"/>
                <a:gd name="connsiteX30" fmla="*/ 42771 w 306688"/>
                <a:gd name="connsiteY30" fmla="*/ 211946 h 272638"/>
                <a:gd name="connsiteX31" fmla="*/ 44922 w 306688"/>
                <a:gd name="connsiteY31" fmla="*/ 212782 h 272638"/>
                <a:gd name="connsiteX32" fmla="*/ 61290 w 306688"/>
                <a:gd name="connsiteY32" fmla="*/ 229508 h 272638"/>
                <a:gd name="connsiteX33" fmla="*/ 78016 w 306688"/>
                <a:gd name="connsiteY33" fmla="*/ 223057 h 272638"/>
                <a:gd name="connsiteX34" fmla="*/ 81003 w 306688"/>
                <a:gd name="connsiteY34" fmla="*/ 223057 h 272638"/>
                <a:gd name="connsiteX35" fmla="*/ 81959 w 306688"/>
                <a:gd name="connsiteY35" fmla="*/ 226044 h 272638"/>
                <a:gd name="connsiteX36" fmla="*/ 75149 w 306688"/>
                <a:gd name="connsiteY36" fmla="*/ 257824 h 272638"/>
                <a:gd name="connsiteX37" fmla="*/ 90202 w 306688"/>
                <a:gd name="connsiteY37" fmla="*/ 272638 h 272638"/>
                <a:gd name="connsiteX38" fmla="*/ 130346 w 306688"/>
                <a:gd name="connsiteY38" fmla="*/ 266187 h 272638"/>
                <a:gd name="connsiteX39" fmla="*/ 143727 w 306688"/>
                <a:gd name="connsiteY39" fmla="*/ 252806 h 272638"/>
                <a:gd name="connsiteX40" fmla="*/ 147311 w 306688"/>
                <a:gd name="connsiteY40" fmla="*/ 252806 h 272638"/>
                <a:gd name="connsiteX41" fmla="*/ 156271 w 306688"/>
                <a:gd name="connsiteY41" fmla="*/ 257943 h 272638"/>
                <a:gd name="connsiteX42" fmla="*/ 162723 w 306688"/>
                <a:gd name="connsiteY42" fmla="*/ 246713 h 272638"/>
                <a:gd name="connsiteX43" fmla="*/ 162723 w 306688"/>
                <a:gd name="connsiteY43" fmla="*/ 231301 h 272638"/>
                <a:gd name="connsiteX44" fmla="*/ 163678 w 306688"/>
                <a:gd name="connsiteY44" fmla="*/ 229150 h 272638"/>
                <a:gd name="connsiteX45" fmla="*/ 193188 w 306688"/>
                <a:gd name="connsiteY45" fmla="*/ 201193 h 272638"/>
                <a:gd name="connsiteX46" fmla="*/ 197250 w 306688"/>
                <a:gd name="connsiteY46" fmla="*/ 201193 h 272638"/>
                <a:gd name="connsiteX47" fmla="*/ 202507 w 306688"/>
                <a:gd name="connsiteY47" fmla="*/ 205733 h 272638"/>
                <a:gd name="connsiteX48" fmla="*/ 214455 w 306688"/>
                <a:gd name="connsiteY48" fmla="*/ 197012 h 272638"/>
                <a:gd name="connsiteX49" fmla="*/ 217203 w 306688"/>
                <a:gd name="connsiteY49" fmla="*/ 197012 h 272638"/>
                <a:gd name="connsiteX50" fmla="*/ 219114 w 306688"/>
                <a:gd name="connsiteY50" fmla="*/ 198804 h 272638"/>
                <a:gd name="connsiteX51" fmla="*/ 225208 w 306688"/>
                <a:gd name="connsiteY51" fmla="*/ 217083 h 272638"/>
                <a:gd name="connsiteX52" fmla="*/ 235124 w 306688"/>
                <a:gd name="connsiteY52" fmla="*/ 217083 h 272638"/>
                <a:gd name="connsiteX53" fmla="*/ 240978 w 306688"/>
                <a:gd name="connsiteY53" fmla="*/ 194503 h 272638"/>
                <a:gd name="connsiteX54" fmla="*/ 257107 w 306688"/>
                <a:gd name="connsiteY54" fmla="*/ 154360 h 272638"/>
                <a:gd name="connsiteX55" fmla="*/ 259138 w 306688"/>
                <a:gd name="connsiteY55" fmla="*/ 152448 h 272638"/>
                <a:gd name="connsiteX56" fmla="*/ 269771 w 306688"/>
                <a:gd name="connsiteY56" fmla="*/ 149939 h 272638"/>
                <a:gd name="connsiteX57" fmla="*/ 272997 w 306688"/>
                <a:gd name="connsiteY57" fmla="*/ 117681 h 272638"/>
                <a:gd name="connsiteX58" fmla="*/ 274789 w 306688"/>
                <a:gd name="connsiteY58" fmla="*/ 115292 h 272638"/>
                <a:gd name="connsiteX59" fmla="*/ 286736 w 306688"/>
                <a:gd name="connsiteY59" fmla="*/ 109677 h 272638"/>
                <a:gd name="connsiteX60" fmla="*/ 297130 w 306688"/>
                <a:gd name="connsiteY60" fmla="*/ 76344 h 272638"/>
                <a:gd name="connsiteX61" fmla="*/ 298206 w 306688"/>
                <a:gd name="connsiteY61" fmla="*/ 74790 h 272638"/>
                <a:gd name="connsiteX62" fmla="*/ 304418 w 306688"/>
                <a:gd name="connsiteY62" fmla="*/ 70011 h 272638"/>
                <a:gd name="connsiteX63" fmla="*/ 306688 w 306688"/>
                <a:gd name="connsiteY63" fmla="*/ 54121 h 272638"/>
                <a:gd name="connsiteX64" fmla="*/ 299878 w 306688"/>
                <a:gd name="connsiteY64" fmla="*/ 45042 h 272638"/>
                <a:gd name="connsiteX65" fmla="*/ 299281 w 306688"/>
                <a:gd name="connsiteY65" fmla="*/ 43369 h 272638"/>
                <a:gd name="connsiteX66" fmla="*/ 297847 w 306688"/>
                <a:gd name="connsiteY66" fmla="*/ 20669 h 27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6688" h="272638">
                  <a:moveTo>
                    <a:pt x="291515" y="4062"/>
                  </a:moveTo>
                  <a:lnTo>
                    <a:pt x="279568" y="5496"/>
                  </a:lnTo>
                  <a:lnTo>
                    <a:pt x="263080" y="26523"/>
                  </a:lnTo>
                  <a:cubicBezTo>
                    <a:pt x="262308" y="27559"/>
                    <a:pt x="260938" y="27951"/>
                    <a:pt x="259735" y="27479"/>
                  </a:cubicBezTo>
                  <a:lnTo>
                    <a:pt x="230584" y="16607"/>
                  </a:lnTo>
                  <a:lnTo>
                    <a:pt x="196653" y="21027"/>
                  </a:lnTo>
                  <a:lnTo>
                    <a:pt x="186498" y="35125"/>
                  </a:lnTo>
                  <a:cubicBezTo>
                    <a:pt x="185862" y="35987"/>
                    <a:pt x="184814" y="36443"/>
                    <a:pt x="183750" y="36320"/>
                  </a:cubicBezTo>
                  <a:lnTo>
                    <a:pt x="159856" y="33572"/>
                  </a:lnTo>
                  <a:lnTo>
                    <a:pt x="158900" y="33572"/>
                  </a:lnTo>
                  <a:lnTo>
                    <a:pt x="133691" y="21625"/>
                  </a:lnTo>
                  <a:lnTo>
                    <a:pt x="111588" y="31063"/>
                  </a:lnTo>
                  <a:cubicBezTo>
                    <a:pt x="110833" y="31428"/>
                    <a:pt x="109954" y="31428"/>
                    <a:pt x="109199" y="31063"/>
                  </a:cubicBezTo>
                  <a:cubicBezTo>
                    <a:pt x="108431" y="30805"/>
                    <a:pt x="107846" y="30175"/>
                    <a:pt x="107645" y="29391"/>
                  </a:cubicBezTo>
                  <a:lnTo>
                    <a:pt x="100836" y="11947"/>
                  </a:lnTo>
                  <a:lnTo>
                    <a:pt x="89963" y="0"/>
                  </a:lnTo>
                  <a:lnTo>
                    <a:pt x="70131" y="11947"/>
                  </a:lnTo>
                  <a:cubicBezTo>
                    <a:pt x="69191" y="12416"/>
                    <a:pt x="68084" y="12416"/>
                    <a:pt x="67144" y="11947"/>
                  </a:cubicBezTo>
                  <a:lnTo>
                    <a:pt x="47670" y="1792"/>
                  </a:lnTo>
                  <a:lnTo>
                    <a:pt x="34289" y="16248"/>
                  </a:lnTo>
                  <a:lnTo>
                    <a:pt x="34289" y="52090"/>
                  </a:lnTo>
                  <a:cubicBezTo>
                    <a:pt x="34289" y="52737"/>
                    <a:pt x="34079" y="53365"/>
                    <a:pt x="33692" y="53882"/>
                  </a:cubicBezTo>
                  <a:lnTo>
                    <a:pt x="22341" y="69772"/>
                  </a:lnTo>
                  <a:lnTo>
                    <a:pt x="36081" y="92114"/>
                  </a:lnTo>
                  <a:cubicBezTo>
                    <a:pt x="36840" y="93188"/>
                    <a:pt x="36840" y="94624"/>
                    <a:pt x="36081" y="95698"/>
                  </a:cubicBezTo>
                  <a:lnTo>
                    <a:pt x="24134" y="108721"/>
                  </a:lnTo>
                  <a:lnTo>
                    <a:pt x="24134" y="124252"/>
                  </a:lnTo>
                  <a:cubicBezTo>
                    <a:pt x="24149" y="125016"/>
                    <a:pt x="23846" y="125752"/>
                    <a:pt x="23297" y="126284"/>
                  </a:cubicBezTo>
                  <a:lnTo>
                    <a:pt x="0" y="151253"/>
                  </a:lnTo>
                  <a:lnTo>
                    <a:pt x="0" y="211946"/>
                  </a:lnTo>
                  <a:lnTo>
                    <a:pt x="42771" y="211946"/>
                  </a:lnTo>
                  <a:cubicBezTo>
                    <a:pt x="43576" y="211895"/>
                    <a:pt x="44362" y="212201"/>
                    <a:pt x="44922" y="212782"/>
                  </a:cubicBezTo>
                  <a:lnTo>
                    <a:pt x="61290" y="229508"/>
                  </a:lnTo>
                  <a:lnTo>
                    <a:pt x="78016" y="223057"/>
                  </a:lnTo>
                  <a:cubicBezTo>
                    <a:pt x="78940" y="222524"/>
                    <a:pt x="80079" y="222524"/>
                    <a:pt x="81003" y="223057"/>
                  </a:cubicBezTo>
                  <a:cubicBezTo>
                    <a:pt x="81838" y="223807"/>
                    <a:pt x="82203" y="224949"/>
                    <a:pt x="81959" y="226044"/>
                  </a:cubicBezTo>
                  <a:lnTo>
                    <a:pt x="75149" y="257824"/>
                  </a:lnTo>
                  <a:lnTo>
                    <a:pt x="90202" y="272638"/>
                  </a:lnTo>
                  <a:lnTo>
                    <a:pt x="130346" y="266187"/>
                  </a:lnTo>
                  <a:lnTo>
                    <a:pt x="143727" y="252806"/>
                  </a:lnTo>
                  <a:cubicBezTo>
                    <a:pt x="144774" y="251967"/>
                    <a:pt x="146263" y="251967"/>
                    <a:pt x="147311" y="252806"/>
                  </a:cubicBezTo>
                  <a:lnTo>
                    <a:pt x="156271" y="257943"/>
                  </a:lnTo>
                  <a:lnTo>
                    <a:pt x="162723" y="246713"/>
                  </a:lnTo>
                  <a:lnTo>
                    <a:pt x="162723" y="231301"/>
                  </a:lnTo>
                  <a:cubicBezTo>
                    <a:pt x="162703" y="230477"/>
                    <a:pt x="163053" y="229687"/>
                    <a:pt x="163678" y="229150"/>
                  </a:cubicBezTo>
                  <a:lnTo>
                    <a:pt x="193188" y="201193"/>
                  </a:lnTo>
                  <a:cubicBezTo>
                    <a:pt x="194355" y="200185"/>
                    <a:pt x="196084" y="200185"/>
                    <a:pt x="197250" y="201193"/>
                  </a:cubicBezTo>
                  <a:lnTo>
                    <a:pt x="202507" y="205733"/>
                  </a:lnTo>
                  <a:lnTo>
                    <a:pt x="214455" y="197012"/>
                  </a:lnTo>
                  <a:cubicBezTo>
                    <a:pt x="215311" y="196544"/>
                    <a:pt x="216346" y="196544"/>
                    <a:pt x="217203" y="197012"/>
                  </a:cubicBezTo>
                  <a:cubicBezTo>
                    <a:pt x="218073" y="197298"/>
                    <a:pt x="218773" y="197954"/>
                    <a:pt x="219114" y="198804"/>
                  </a:cubicBezTo>
                  <a:lnTo>
                    <a:pt x="225208" y="217083"/>
                  </a:lnTo>
                  <a:lnTo>
                    <a:pt x="235124" y="217083"/>
                  </a:lnTo>
                  <a:lnTo>
                    <a:pt x="240978" y="194503"/>
                  </a:lnTo>
                  <a:lnTo>
                    <a:pt x="257107" y="154360"/>
                  </a:lnTo>
                  <a:cubicBezTo>
                    <a:pt x="257426" y="153426"/>
                    <a:pt x="258187" y="152711"/>
                    <a:pt x="259138" y="152448"/>
                  </a:cubicBezTo>
                  <a:lnTo>
                    <a:pt x="269771" y="149939"/>
                  </a:lnTo>
                  <a:lnTo>
                    <a:pt x="272997" y="117681"/>
                  </a:lnTo>
                  <a:cubicBezTo>
                    <a:pt x="273099" y="116612"/>
                    <a:pt x="273791" y="115690"/>
                    <a:pt x="274789" y="115292"/>
                  </a:cubicBezTo>
                  <a:lnTo>
                    <a:pt x="286736" y="109677"/>
                  </a:lnTo>
                  <a:lnTo>
                    <a:pt x="297130" y="76344"/>
                  </a:lnTo>
                  <a:cubicBezTo>
                    <a:pt x="297343" y="75739"/>
                    <a:pt x="297715" y="75203"/>
                    <a:pt x="298206" y="74790"/>
                  </a:cubicBezTo>
                  <a:lnTo>
                    <a:pt x="304418" y="70011"/>
                  </a:lnTo>
                  <a:lnTo>
                    <a:pt x="306688" y="54121"/>
                  </a:lnTo>
                  <a:lnTo>
                    <a:pt x="299878" y="45042"/>
                  </a:lnTo>
                  <a:cubicBezTo>
                    <a:pt x="299507" y="44561"/>
                    <a:pt x="299298" y="43976"/>
                    <a:pt x="299281" y="43369"/>
                  </a:cubicBezTo>
                  <a:lnTo>
                    <a:pt x="297847" y="206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6" name="Полилиния: фигура 2318">
              <a:extLst>
                <a:ext uri="{FF2B5EF4-FFF2-40B4-BE49-F238E27FC236}">
                  <a16:creationId xmlns:a16="http://schemas.microsoft.com/office/drawing/2014/main" id="{2884BA51-80A7-3504-9A52-F3DAAAED6914}"/>
                </a:ext>
              </a:extLst>
            </p:cNvPr>
            <p:cNvSpPr/>
            <p:nvPr/>
          </p:nvSpPr>
          <p:spPr>
            <a:xfrm>
              <a:off x="5772584" y="4308152"/>
              <a:ext cx="5376" cy="16248"/>
            </a:xfrm>
            <a:custGeom>
              <a:avLst/>
              <a:gdLst>
                <a:gd name="connsiteX0" fmla="*/ 0 w 5376"/>
                <a:gd name="connsiteY0" fmla="*/ 0 h 16248"/>
                <a:gd name="connsiteX1" fmla="*/ 5376 w 5376"/>
                <a:gd name="connsiteY1" fmla="*/ 16248 h 16248"/>
                <a:gd name="connsiteX2" fmla="*/ 5376 w 5376"/>
                <a:gd name="connsiteY2" fmla="*/ 16129 h 16248"/>
                <a:gd name="connsiteX3" fmla="*/ 0 w 5376"/>
                <a:gd name="connsiteY3" fmla="*/ 0 h 16248"/>
                <a:gd name="connsiteX4" fmla="*/ 0 w 5376"/>
                <a:gd name="connsiteY4" fmla="*/ 0 h 1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 h="16248">
                  <a:moveTo>
                    <a:pt x="0" y="0"/>
                  </a:moveTo>
                  <a:lnTo>
                    <a:pt x="5376" y="16248"/>
                  </a:lnTo>
                  <a:lnTo>
                    <a:pt x="5376" y="1612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7" name="Полилиния: фигура 2319">
              <a:extLst>
                <a:ext uri="{FF2B5EF4-FFF2-40B4-BE49-F238E27FC236}">
                  <a16:creationId xmlns:a16="http://schemas.microsoft.com/office/drawing/2014/main" id="{1CD441A6-17F5-4743-A4A0-798568FB2224}"/>
                </a:ext>
              </a:extLst>
            </p:cNvPr>
            <p:cNvSpPr/>
            <p:nvPr/>
          </p:nvSpPr>
          <p:spPr>
            <a:xfrm>
              <a:off x="5635906" y="4550922"/>
              <a:ext cx="6451" cy="11230"/>
            </a:xfrm>
            <a:custGeom>
              <a:avLst/>
              <a:gdLst>
                <a:gd name="connsiteX0" fmla="*/ 0 w 6451"/>
                <a:gd name="connsiteY0" fmla="*/ 11231 h 11230"/>
                <a:gd name="connsiteX1" fmla="*/ 6452 w 6451"/>
                <a:gd name="connsiteY1" fmla="*/ 0 h 11230"/>
                <a:gd name="connsiteX2" fmla="*/ 0 w 6451"/>
                <a:gd name="connsiteY2" fmla="*/ 11231 h 11230"/>
                <a:gd name="connsiteX3" fmla="*/ 0 w 6451"/>
                <a:gd name="connsiteY3" fmla="*/ 11231 h 11230"/>
              </a:gdLst>
              <a:ahLst/>
              <a:cxnLst>
                <a:cxn ang="0">
                  <a:pos x="connsiteX0" y="connsiteY0"/>
                </a:cxn>
                <a:cxn ang="0">
                  <a:pos x="connsiteX1" y="connsiteY1"/>
                </a:cxn>
                <a:cxn ang="0">
                  <a:pos x="connsiteX2" y="connsiteY2"/>
                </a:cxn>
                <a:cxn ang="0">
                  <a:pos x="connsiteX3" y="connsiteY3"/>
                </a:cxn>
              </a:cxnLst>
              <a:rect l="l" t="t" r="r" b="b"/>
              <a:pathLst>
                <a:path w="6451" h="11230">
                  <a:moveTo>
                    <a:pt x="0" y="11231"/>
                  </a:moveTo>
                  <a:lnTo>
                    <a:pt x="6452" y="0"/>
                  </a:lnTo>
                  <a:lnTo>
                    <a:pt x="0" y="11231"/>
                  </a:lnTo>
                  <a:lnTo>
                    <a:pt x="0" y="112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8" name="Полилиния: фигура 2320">
              <a:extLst>
                <a:ext uri="{FF2B5EF4-FFF2-40B4-BE49-F238E27FC236}">
                  <a16:creationId xmlns:a16="http://schemas.microsoft.com/office/drawing/2014/main" id="{545FBD29-350A-0B2F-CB8B-86F3427DC69B}"/>
                </a:ext>
              </a:extLst>
            </p:cNvPr>
            <p:cNvSpPr/>
            <p:nvPr/>
          </p:nvSpPr>
          <p:spPr>
            <a:xfrm>
              <a:off x="5777960" y="4324401"/>
              <a:ext cx="1433" cy="22699"/>
            </a:xfrm>
            <a:custGeom>
              <a:avLst/>
              <a:gdLst>
                <a:gd name="connsiteX0" fmla="*/ 1434 w 1433"/>
                <a:gd name="connsiteY0" fmla="*/ 22700 h 22699"/>
                <a:gd name="connsiteX1" fmla="*/ 0 w 1433"/>
                <a:gd name="connsiteY1" fmla="*/ 0 h 22699"/>
                <a:gd name="connsiteX2" fmla="*/ 0 w 1433"/>
                <a:gd name="connsiteY2" fmla="*/ 0 h 22699"/>
                <a:gd name="connsiteX3" fmla="*/ 1434 w 1433"/>
                <a:gd name="connsiteY3" fmla="*/ 22700 h 22699"/>
              </a:gdLst>
              <a:ahLst/>
              <a:cxnLst>
                <a:cxn ang="0">
                  <a:pos x="connsiteX0" y="connsiteY0"/>
                </a:cxn>
                <a:cxn ang="0">
                  <a:pos x="connsiteX1" y="connsiteY1"/>
                </a:cxn>
                <a:cxn ang="0">
                  <a:pos x="connsiteX2" y="connsiteY2"/>
                </a:cxn>
                <a:cxn ang="0">
                  <a:pos x="connsiteX3" y="connsiteY3"/>
                </a:cxn>
              </a:cxnLst>
              <a:rect l="l" t="t" r="r" b="b"/>
              <a:pathLst>
                <a:path w="1433" h="22699">
                  <a:moveTo>
                    <a:pt x="1434" y="22700"/>
                  </a:moveTo>
                  <a:lnTo>
                    <a:pt x="0" y="0"/>
                  </a:lnTo>
                  <a:lnTo>
                    <a:pt x="0" y="0"/>
                  </a:lnTo>
                  <a:lnTo>
                    <a:pt x="1434"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29" name="Полилиния: фигура 2321">
              <a:extLst>
                <a:ext uri="{FF2B5EF4-FFF2-40B4-BE49-F238E27FC236}">
                  <a16:creationId xmlns:a16="http://schemas.microsoft.com/office/drawing/2014/main" id="{DBA1DDF2-6FB8-BB7D-BA1D-6E8B1715C959}"/>
                </a:ext>
              </a:extLst>
            </p:cNvPr>
            <p:cNvSpPr/>
            <p:nvPr/>
          </p:nvSpPr>
          <p:spPr>
            <a:xfrm>
              <a:off x="5777960" y="4324281"/>
              <a:ext cx="11947" cy="119"/>
            </a:xfrm>
            <a:custGeom>
              <a:avLst/>
              <a:gdLst>
                <a:gd name="connsiteX0" fmla="*/ 0 w 11947"/>
                <a:gd name="connsiteY0" fmla="*/ 0 h 119"/>
                <a:gd name="connsiteX1" fmla="*/ 0 w 11947"/>
                <a:gd name="connsiteY1" fmla="*/ 120 h 119"/>
                <a:gd name="connsiteX2" fmla="*/ 0 w 11947"/>
                <a:gd name="connsiteY2" fmla="*/ 120 h 119"/>
                <a:gd name="connsiteX3" fmla="*/ 0 w 11947"/>
                <a:gd name="connsiteY3" fmla="*/ 120 h 119"/>
                <a:gd name="connsiteX4" fmla="*/ 0 w 11947"/>
                <a:gd name="connsiteY4" fmla="*/ 0 h 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
                  <a:moveTo>
                    <a:pt x="0" y="0"/>
                  </a:moveTo>
                  <a:lnTo>
                    <a:pt x="0" y="120"/>
                  </a:lnTo>
                  <a:lnTo>
                    <a:pt x="0" y="120"/>
                  </a:lnTo>
                  <a:lnTo>
                    <a:pt x="0" y="12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0" name="Полилиния: фигура 2322">
              <a:extLst>
                <a:ext uri="{FF2B5EF4-FFF2-40B4-BE49-F238E27FC236}">
                  <a16:creationId xmlns:a16="http://schemas.microsoft.com/office/drawing/2014/main" id="{3A2CFA01-B2FD-3374-5DD3-D9C6B64B3536}"/>
                </a:ext>
              </a:extLst>
            </p:cNvPr>
            <p:cNvSpPr/>
            <p:nvPr/>
          </p:nvSpPr>
          <p:spPr>
            <a:xfrm>
              <a:off x="5502574" y="4358092"/>
              <a:ext cx="11349" cy="15889"/>
            </a:xfrm>
            <a:custGeom>
              <a:avLst/>
              <a:gdLst>
                <a:gd name="connsiteX0" fmla="*/ 0 w 11349"/>
                <a:gd name="connsiteY0" fmla="*/ 15890 h 15889"/>
                <a:gd name="connsiteX1" fmla="*/ 11350 w 11349"/>
                <a:gd name="connsiteY1" fmla="*/ 0 h 15889"/>
                <a:gd name="connsiteX2" fmla="*/ 0 w 11349"/>
                <a:gd name="connsiteY2" fmla="*/ 15890 h 15889"/>
                <a:gd name="connsiteX3" fmla="*/ 0 w 11349"/>
                <a:gd name="connsiteY3" fmla="*/ 15890 h 15889"/>
              </a:gdLst>
              <a:ahLst/>
              <a:cxnLst>
                <a:cxn ang="0">
                  <a:pos x="connsiteX0" y="connsiteY0"/>
                </a:cxn>
                <a:cxn ang="0">
                  <a:pos x="connsiteX1" y="connsiteY1"/>
                </a:cxn>
                <a:cxn ang="0">
                  <a:pos x="connsiteX2" y="connsiteY2"/>
                </a:cxn>
                <a:cxn ang="0">
                  <a:pos x="connsiteX3" y="connsiteY3"/>
                </a:cxn>
              </a:cxnLst>
              <a:rect l="l" t="t" r="r" b="b"/>
              <a:pathLst>
                <a:path w="11349" h="15889">
                  <a:moveTo>
                    <a:pt x="0" y="15890"/>
                  </a:moveTo>
                  <a:lnTo>
                    <a:pt x="11350" y="0"/>
                  </a:lnTo>
                  <a:lnTo>
                    <a:pt x="0" y="15890"/>
                  </a:lnTo>
                  <a:lnTo>
                    <a:pt x="0"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1" name="Полилиния: фигура 2323">
              <a:extLst>
                <a:ext uri="{FF2B5EF4-FFF2-40B4-BE49-F238E27FC236}">
                  <a16:creationId xmlns:a16="http://schemas.microsoft.com/office/drawing/2014/main" id="{5411C089-3132-0371-F6FC-8E10F0129D65}"/>
                </a:ext>
              </a:extLst>
            </p:cNvPr>
            <p:cNvSpPr/>
            <p:nvPr/>
          </p:nvSpPr>
          <p:spPr>
            <a:xfrm>
              <a:off x="1142869" y="4108751"/>
              <a:ext cx="37275" cy="42890"/>
            </a:xfrm>
            <a:custGeom>
              <a:avLst/>
              <a:gdLst>
                <a:gd name="connsiteX0" fmla="*/ 9558 w 37275"/>
                <a:gd name="connsiteY0" fmla="*/ 0 h 42890"/>
                <a:gd name="connsiteX1" fmla="*/ 0 w 37275"/>
                <a:gd name="connsiteY1" fmla="*/ 16846 h 42890"/>
                <a:gd name="connsiteX2" fmla="*/ 9438 w 37275"/>
                <a:gd name="connsiteY2" fmla="*/ 42891 h 42890"/>
                <a:gd name="connsiteX3" fmla="*/ 37276 w 37275"/>
                <a:gd name="connsiteY3" fmla="*/ 29152 h 42890"/>
                <a:gd name="connsiteX4" fmla="*/ 19833 w 37275"/>
                <a:gd name="connsiteY4" fmla="*/ 6093 h 42890"/>
                <a:gd name="connsiteX5" fmla="*/ 9558 w 37275"/>
                <a:gd name="connsiteY5" fmla="*/ 0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5" h="42890">
                  <a:moveTo>
                    <a:pt x="9558" y="0"/>
                  </a:moveTo>
                  <a:lnTo>
                    <a:pt x="0" y="16846"/>
                  </a:lnTo>
                  <a:lnTo>
                    <a:pt x="9438" y="42891"/>
                  </a:lnTo>
                  <a:lnTo>
                    <a:pt x="37276" y="29152"/>
                  </a:lnTo>
                  <a:lnTo>
                    <a:pt x="19833" y="6093"/>
                  </a:lnTo>
                  <a:lnTo>
                    <a:pt x="955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2" name="Полилиния: фигура 2324">
              <a:extLst>
                <a:ext uri="{FF2B5EF4-FFF2-40B4-BE49-F238E27FC236}">
                  <a16:creationId xmlns:a16="http://schemas.microsoft.com/office/drawing/2014/main" id="{C1A5D1AB-7A4C-ADE3-D327-4D16DE2C83C6}"/>
                </a:ext>
              </a:extLst>
            </p:cNvPr>
            <p:cNvSpPr/>
            <p:nvPr/>
          </p:nvSpPr>
          <p:spPr>
            <a:xfrm>
              <a:off x="9238627" y="4790825"/>
              <a:ext cx="264992" cy="234406"/>
            </a:xfrm>
            <a:custGeom>
              <a:avLst/>
              <a:gdLst>
                <a:gd name="connsiteX0" fmla="*/ 37993 w 264992"/>
                <a:gd name="connsiteY0" fmla="*/ 187215 h 234406"/>
                <a:gd name="connsiteX1" fmla="*/ 48029 w 264992"/>
                <a:gd name="connsiteY1" fmla="*/ 191636 h 234406"/>
                <a:gd name="connsiteX2" fmla="*/ 61170 w 264992"/>
                <a:gd name="connsiteY2" fmla="*/ 185542 h 234406"/>
                <a:gd name="connsiteX3" fmla="*/ 32736 w 264992"/>
                <a:gd name="connsiteY3" fmla="*/ 165112 h 234406"/>
                <a:gd name="connsiteX4" fmla="*/ 31542 w 264992"/>
                <a:gd name="connsiteY4" fmla="*/ 162126 h 234406"/>
                <a:gd name="connsiteX5" fmla="*/ 33692 w 264992"/>
                <a:gd name="connsiteY5" fmla="*/ 159736 h 234406"/>
                <a:gd name="connsiteX6" fmla="*/ 61410 w 264992"/>
                <a:gd name="connsiteY6" fmla="*/ 152209 h 234406"/>
                <a:gd name="connsiteX7" fmla="*/ 62963 w 264992"/>
                <a:gd name="connsiteY7" fmla="*/ 152209 h 234406"/>
                <a:gd name="connsiteX8" fmla="*/ 78973 w 264992"/>
                <a:gd name="connsiteY8" fmla="*/ 156271 h 234406"/>
                <a:gd name="connsiteX9" fmla="*/ 78973 w 264992"/>
                <a:gd name="connsiteY9" fmla="*/ 141218 h 234406"/>
                <a:gd name="connsiteX10" fmla="*/ 81959 w 264992"/>
                <a:gd name="connsiteY10" fmla="*/ 138350 h 234406"/>
                <a:gd name="connsiteX11" fmla="*/ 98805 w 264992"/>
                <a:gd name="connsiteY11" fmla="*/ 138350 h 234406"/>
                <a:gd name="connsiteX12" fmla="*/ 99880 w 264992"/>
                <a:gd name="connsiteY12" fmla="*/ 138350 h 234406"/>
                <a:gd name="connsiteX13" fmla="*/ 143010 w 264992"/>
                <a:gd name="connsiteY13" fmla="*/ 155435 h 234406"/>
                <a:gd name="connsiteX14" fmla="*/ 144563 w 264992"/>
                <a:gd name="connsiteY14" fmla="*/ 156869 h 234406"/>
                <a:gd name="connsiteX15" fmla="*/ 157467 w 264992"/>
                <a:gd name="connsiteY15" fmla="*/ 183272 h 234406"/>
                <a:gd name="connsiteX16" fmla="*/ 187335 w 264992"/>
                <a:gd name="connsiteY16" fmla="*/ 214335 h 234406"/>
                <a:gd name="connsiteX17" fmla="*/ 241695 w 264992"/>
                <a:gd name="connsiteY17" fmla="*/ 221026 h 234406"/>
                <a:gd name="connsiteX18" fmla="*/ 243846 w 264992"/>
                <a:gd name="connsiteY18" fmla="*/ 222459 h 234406"/>
                <a:gd name="connsiteX19" fmla="*/ 251373 w 264992"/>
                <a:gd name="connsiteY19" fmla="*/ 234407 h 234406"/>
                <a:gd name="connsiteX20" fmla="*/ 264993 w 264992"/>
                <a:gd name="connsiteY20" fmla="*/ 229986 h 234406"/>
                <a:gd name="connsiteX21" fmla="*/ 259377 w 264992"/>
                <a:gd name="connsiteY21" fmla="*/ 223654 h 234406"/>
                <a:gd name="connsiteX22" fmla="*/ 259377 w 264992"/>
                <a:gd name="connsiteY22" fmla="*/ 219831 h 234406"/>
                <a:gd name="connsiteX23" fmla="*/ 264754 w 264992"/>
                <a:gd name="connsiteY23" fmla="*/ 213141 h 234406"/>
                <a:gd name="connsiteX24" fmla="*/ 247789 w 264992"/>
                <a:gd name="connsiteY24" fmla="*/ 203822 h 234406"/>
                <a:gd name="connsiteX25" fmla="*/ 227119 w 264992"/>
                <a:gd name="connsiteY25" fmla="*/ 202508 h 234406"/>
                <a:gd name="connsiteX26" fmla="*/ 224348 w 264992"/>
                <a:gd name="connsiteY26" fmla="*/ 199099 h 234406"/>
                <a:gd name="connsiteX27" fmla="*/ 224371 w 264992"/>
                <a:gd name="connsiteY27" fmla="*/ 198924 h 234406"/>
                <a:gd name="connsiteX28" fmla="*/ 226044 w 264992"/>
                <a:gd name="connsiteY28" fmla="*/ 190321 h 234406"/>
                <a:gd name="connsiteX29" fmla="*/ 210154 w 264992"/>
                <a:gd name="connsiteY29" fmla="*/ 190321 h 234406"/>
                <a:gd name="connsiteX30" fmla="*/ 207287 w 264992"/>
                <a:gd name="connsiteY30" fmla="*/ 188529 h 234406"/>
                <a:gd name="connsiteX31" fmla="*/ 195340 w 264992"/>
                <a:gd name="connsiteY31" fmla="*/ 159019 h 234406"/>
                <a:gd name="connsiteX32" fmla="*/ 170250 w 264992"/>
                <a:gd name="connsiteY32" fmla="*/ 142532 h 234406"/>
                <a:gd name="connsiteX33" fmla="*/ 168936 w 264992"/>
                <a:gd name="connsiteY33" fmla="*/ 140501 h 234406"/>
                <a:gd name="connsiteX34" fmla="*/ 168936 w 264992"/>
                <a:gd name="connsiteY34" fmla="*/ 138111 h 234406"/>
                <a:gd name="connsiteX35" fmla="*/ 186259 w 264992"/>
                <a:gd name="connsiteY35" fmla="*/ 116248 h 234406"/>
                <a:gd name="connsiteX36" fmla="*/ 177299 w 264992"/>
                <a:gd name="connsiteY36" fmla="*/ 98924 h 234406"/>
                <a:gd name="connsiteX37" fmla="*/ 150657 w 264992"/>
                <a:gd name="connsiteY37" fmla="*/ 88171 h 234406"/>
                <a:gd name="connsiteX38" fmla="*/ 132138 w 264992"/>
                <a:gd name="connsiteY38" fmla="*/ 84946 h 234406"/>
                <a:gd name="connsiteX39" fmla="*/ 129748 w 264992"/>
                <a:gd name="connsiteY39" fmla="*/ 81839 h 234406"/>
                <a:gd name="connsiteX40" fmla="*/ 130585 w 264992"/>
                <a:gd name="connsiteY40" fmla="*/ 64277 h 234406"/>
                <a:gd name="connsiteX41" fmla="*/ 97132 w 264992"/>
                <a:gd name="connsiteY41" fmla="*/ 35842 h 234406"/>
                <a:gd name="connsiteX42" fmla="*/ 6213 w 264992"/>
                <a:gd name="connsiteY42" fmla="*/ 0 h 234406"/>
                <a:gd name="connsiteX43" fmla="*/ 6213 w 264992"/>
                <a:gd name="connsiteY43" fmla="*/ 98566 h 234406"/>
                <a:gd name="connsiteX44" fmla="*/ 6213 w 264992"/>
                <a:gd name="connsiteY44" fmla="*/ 99641 h 234406"/>
                <a:gd name="connsiteX45" fmla="*/ 0 w 264992"/>
                <a:gd name="connsiteY45" fmla="*/ 116725 h 234406"/>
                <a:gd name="connsiteX46" fmla="*/ 5616 w 264992"/>
                <a:gd name="connsiteY46" fmla="*/ 122460 h 234406"/>
                <a:gd name="connsiteX47" fmla="*/ 6452 w 264992"/>
                <a:gd name="connsiteY47" fmla="*/ 124491 h 234406"/>
                <a:gd name="connsiteX48" fmla="*/ 6452 w 264992"/>
                <a:gd name="connsiteY48" fmla="*/ 185662 h 234406"/>
                <a:gd name="connsiteX49" fmla="*/ 36320 w 264992"/>
                <a:gd name="connsiteY49" fmla="*/ 186498 h 2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4992" h="234406">
                  <a:moveTo>
                    <a:pt x="37993" y="187215"/>
                  </a:moveTo>
                  <a:lnTo>
                    <a:pt x="48029" y="191636"/>
                  </a:lnTo>
                  <a:lnTo>
                    <a:pt x="61170" y="185542"/>
                  </a:lnTo>
                  <a:lnTo>
                    <a:pt x="32736" y="165112"/>
                  </a:lnTo>
                  <a:cubicBezTo>
                    <a:pt x="31764" y="164455"/>
                    <a:pt x="31291" y="163272"/>
                    <a:pt x="31542" y="162126"/>
                  </a:cubicBezTo>
                  <a:cubicBezTo>
                    <a:pt x="31804" y="161014"/>
                    <a:pt x="32615" y="160113"/>
                    <a:pt x="33692" y="159736"/>
                  </a:cubicBezTo>
                  <a:lnTo>
                    <a:pt x="61410" y="152209"/>
                  </a:lnTo>
                  <a:cubicBezTo>
                    <a:pt x="61913" y="152036"/>
                    <a:pt x="62460" y="152036"/>
                    <a:pt x="62963" y="152209"/>
                  </a:cubicBezTo>
                  <a:lnTo>
                    <a:pt x="78973" y="156271"/>
                  </a:lnTo>
                  <a:lnTo>
                    <a:pt x="78973" y="141218"/>
                  </a:lnTo>
                  <a:cubicBezTo>
                    <a:pt x="79093" y="139641"/>
                    <a:pt x="80379" y="138407"/>
                    <a:pt x="81959" y="138350"/>
                  </a:cubicBezTo>
                  <a:lnTo>
                    <a:pt x="98805" y="138350"/>
                  </a:lnTo>
                  <a:lnTo>
                    <a:pt x="99880" y="138350"/>
                  </a:lnTo>
                  <a:lnTo>
                    <a:pt x="143010" y="155435"/>
                  </a:lnTo>
                  <a:cubicBezTo>
                    <a:pt x="143685" y="155708"/>
                    <a:pt x="144237" y="156218"/>
                    <a:pt x="144563" y="156869"/>
                  </a:cubicBezTo>
                  <a:lnTo>
                    <a:pt x="157467" y="183272"/>
                  </a:lnTo>
                  <a:lnTo>
                    <a:pt x="187335" y="214335"/>
                  </a:lnTo>
                  <a:lnTo>
                    <a:pt x="241695" y="221026"/>
                  </a:lnTo>
                  <a:cubicBezTo>
                    <a:pt x="242575" y="221197"/>
                    <a:pt x="243350" y="221713"/>
                    <a:pt x="243846" y="222459"/>
                  </a:cubicBezTo>
                  <a:lnTo>
                    <a:pt x="251373" y="234407"/>
                  </a:lnTo>
                  <a:lnTo>
                    <a:pt x="264993" y="229986"/>
                  </a:lnTo>
                  <a:lnTo>
                    <a:pt x="259377" y="223654"/>
                  </a:lnTo>
                  <a:cubicBezTo>
                    <a:pt x="258500" y="222531"/>
                    <a:pt x="258500" y="220955"/>
                    <a:pt x="259377" y="219831"/>
                  </a:cubicBezTo>
                  <a:lnTo>
                    <a:pt x="264754" y="213141"/>
                  </a:lnTo>
                  <a:lnTo>
                    <a:pt x="247789" y="203822"/>
                  </a:lnTo>
                  <a:lnTo>
                    <a:pt x="227119" y="202508"/>
                  </a:lnTo>
                  <a:cubicBezTo>
                    <a:pt x="225413" y="202332"/>
                    <a:pt x="224172" y="200805"/>
                    <a:pt x="224348" y="199099"/>
                  </a:cubicBezTo>
                  <a:cubicBezTo>
                    <a:pt x="224354" y="199040"/>
                    <a:pt x="224362" y="198982"/>
                    <a:pt x="224371" y="198924"/>
                  </a:cubicBezTo>
                  <a:lnTo>
                    <a:pt x="226044" y="190321"/>
                  </a:lnTo>
                  <a:lnTo>
                    <a:pt x="210154" y="190321"/>
                  </a:lnTo>
                  <a:cubicBezTo>
                    <a:pt x="208928" y="190342"/>
                    <a:pt x="207805" y="189640"/>
                    <a:pt x="207287" y="188529"/>
                  </a:cubicBezTo>
                  <a:lnTo>
                    <a:pt x="195340" y="159019"/>
                  </a:lnTo>
                  <a:lnTo>
                    <a:pt x="170250" y="142532"/>
                  </a:lnTo>
                  <a:cubicBezTo>
                    <a:pt x="169545" y="142071"/>
                    <a:pt x="169068" y="141333"/>
                    <a:pt x="168936" y="140501"/>
                  </a:cubicBezTo>
                  <a:cubicBezTo>
                    <a:pt x="168652" y="139729"/>
                    <a:pt x="168652" y="138882"/>
                    <a:pt x="168936" y="138111"/>
                  </a:cubicBezTo>
                  <a:lnTo>
                    <a:pt x="186259" y="116248"/>
                  </a:lnTo>
                  <a:lnTo>
                    <a:pt x="177299" y="98924"/>
                  </a:lnTo>
                  <a:lnTo>
                    <a:pt x="150657" y="88171"/>
                  </a:lnTo>
                  <a:lnTo>
                    <a:pt x="132138" y="84946"/>
                  </a:lnTo>
                  <a:cubicBezTo>
                    <a:pt x="130647" y="84701"/>
                    <a:pt x="129602" y="83343"/>
                    <a:pt x="129748" y="81839"/>
                  </a:cubicBezTo>
                  <a:lnTo>
                    <a:pt x="130585" y="64277"/>
                  </a:lnTo>
                  <a:lnTo>
                    <a:pt x="97132" y="35842"/>
                  </a:lnTo>
                  <a:lnTo>
                    <a:pt x="6213" y="0"/>
                  </a:lnTo>
                  <a:lnTo>
                    <a:pt x="6213" y="98566"/>
                  </a:lnTo>
                  <a:cubicBezTo>
                    <a:pt x="6269" y="98922"/>
                    <a:pt x="6269" y="99285"/>
                    <a:pt x="6213" y="99641"/>
                  </a:cubicBezTo>
                  <a:lnTo>
                    <a:pt x="0" y="116725"/>
                  </a:lnTo>
                  <a:lnTo>
                    <a:pt x="5616" y="122460"/>
                  </a:lnTo>
                  <a:cubicBezTo>
                    <a:pt x="6115" y="123024"/>
                    <a:pt x="6410" y="123739"/>
                    <a:pt x="6452" y="124491"/>
                  </a:cubicBezTo>
                  <a:lnTo>
                    <a:pt x="6452" y="185662"/>
                  </a:lnTo>
                  <a:lnTo>
                    <a:pt x="36320" y="1864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3" name="Полилиния: фигура 2325">
              <a:extLst>
                <a:ext uri="{FF2B5EF4-FFF2-40B4-BE49-F238E27FC236}">
                  <a16:creationId xmlns:a16="http://schemas.microsoft.com/office/drawing/2014/main" id="{9389E9E9-D169-02BA-B14F-1F6646E5EC31}"/>
                </a:ext>
              </a:extLst>
            </p:cNvPr>
            <p:cNvSpPr/>
            <p:nvPr/>
          </p:nvSpPr>
          <p:spPr>
            <a:xfrm>
              <a:off x="8971724" y="4726309"/>
              <a:ext cx="266903" cy="246592"/>
            </a:xfrm>
            <a:custGeom>
              <a:avLst/>
              <a:gdLst>
                <a:gd name="connsiteX0" fmla="*/ 235601 w 266903"/>
                <a:gd name="connsiteY0" fmla="*/ 59020 h 246592"/>
                <a:gd name="connsiteX1" fmla="*/ 182077 w 266903"/>
                <a:gd name="connsiteY1" fmla="*/ 33572 h 246592"/>
                <a:gd name="connsiteX2" fmla="*/ 168936 w 266903"/>
                <a:gd name="connsiteY2" fmla="*/ 49940 h 246592"/>
                <a:gd name="connsiteX3" fmla="*/ 167024 w 266903"/>
                <a:gd name="connsiteY3" fmla="*/ 51015 h 246592"/>
                <a:gd name="connsiteX4" fmla="*/ 146952 w 266903"/>
                <a:gd name="connsiteY4" fmla="*/ 54360 h 246592"/>
                <a:gd name="connsiteX5" fmla="*/ 124133 w 266903"/>
                <a:gd name="connsiteY5" fmla="*/ 86021 h 246592"/>
                <a:gd name="connsiteX6" fmla="*/ 121863 w 266903"/>
                <a:gd name="connsiteY6" fmla="*/ 87216 h 246592"/>
                <a:gd name="connsiteX7" fmla="*/ 109916 w 266903"/>
                <a:gd name="connsiteY7" fmla="*/ 88171 h 246592"/>
                <a:gd name="connsiteX8" fmla="*/ 107407 w 266903"/>
                <a:gd name="connsiteY8" fmla="*/ 87096 h 246592"/>
                <a:gd name="connsiteX9" fmla="*/ 84468 w 266903"/>
                <a:gd name="connsiteY9" fmla="*/ 59856 h 246592"/>
                <a:gd name="connsiteX10" fmla="*/ 83751 w 266903"/>
                <a:gd name="connsiteY10" fmla="*/ 58064 h 246592"/>
                <a:gd name="connsiteX11" fmla="*/ 82675 w 266903"/>
                <a:gd name="connsiteY11" fmla="*/ 29152 h 246592"/>
                <a:gd name="connsiteX12" fmla="*/ 76941 w 266903"/>
                <a:gd name="connsiteY12" fmla="*/ 10633 h 246592"/>
                <a:gd name="connsiteX13" fmla="*/ 36559 w 266903"/>
                <a:gd name="connsiteY13" fmla="*/ 0 h 246592"/>
                <a:gd name="connsiteX14" fmla="*/ 0 w 266903"/>
                <a:gd name="connsiteY14" fmla="*/ 9797 h 246592"/>
                <a:gd name="connsiteX15" fmla="*/ 5257 w 266903"/>
                <a:gd name="connsiteY15" fmla="*/ 25567 h 246592"/>
                <a:gd name="connsiteX16" fmla="*/ 26284 w 266903"/>
                <a:gd name="connsiteY16" fmla="*/ 25567 h 246592"/>
                <a:gd name="connsiteX17" fmla="*/ 28435 w 266903"/>
                <a:gd name="connsiteY17" fmla="*/ 26523 h 246592"/>
                <a:gd name="connsiteX18" fmla="*/ 38948 w 266903"/>
                <a:gd name="connsiteY18" fmla="*/ 37634 h 246592"/>
                <a:gd name="connsiteX19" fmla="*/ 67144 w 266903"/>
                <a:gd name="connsiteY19" fmla="*/ 35245 h 246592"/>
                <a:gd name="connsiteX20" fmla="*/ 69414 w 266903"/>
                <a:gd name="connsiteY20" fmla="*/ 35962 h 246592"/>
                <a:gd name="connsiteX21" fmla="*/ 70370 w 266903"/>
                <a:gd name="connsiteY21" fmla="*/ 38112 h 246592"/>
                <a:gd name="connsiteX22" fmla="*/ 71087 w 266903"/>
                <a:gd name="connsiteY22" fmla="*/ 58303 h 246592"/>
                <a:gd name="connsiteX23" fmla="*/ 68817 w 266903"/>
                <a:gd name="connsiteY23" fmla="*/ 61410 h 246592"/>
                <a:gd name="connsiteX24" fmla="*/ 31063 w 266903"/>
                <a:gd name="connsiteY24" fmla="*/ 69892 h 246592"/>
                <a:gd name="connsiteX25" fmla="*/ 49462 w 266903"/>
                <a:gd name="connsiteY25" fmla="*/ 81839 h 246592"/>
                <a:gd name="connsiteX26" fmla="*/ 50776 w 266903"/>
                <a:gd name="connsiteY26" fmla="*/ 84109 h 246592"/>
                <a:gd name="connsiteX27" fmla="*/ 51971 w 266903"/>
                <a:gd name="connsiteY27" fmla="*/ 102150 h 246592"/>
                <a:gd name="connsiteX28" fmla="*/ 62245 w 266903"/>
                <a:gd name="connsiteY28" fmla="*/ 97849 h 246592"/>
                <a:gd name="connsiteX29" fmla="*/ 74193 w 266903"/>
                <a:gd name="connsiteY29" fmla="*/ 78375 h 246592"/>
                <a:gd name="connsiteX30" fmla="*/ 76821 w 266903"/>
                <a:gd name="connsiteY30" fmla="*/ 76941 h 246592"/>
                <a:gd name="connsiteX31" fmla="*/ 79449 w 266903"/>
                <a:gd name="connsiteY31" fmla="*/ 78614 h 246592"/>
                <a:gd name="connsiteX32" fmla="*/ 91995 w 266903"/>
                <a:gd name="connsiteY32" fmla="*/ 103344 h 246592"/>
                <a:gd name="connsiteX33" fmla="*/ 113261 w 266903"/>
                <a:gd name="connsiteY33" fmla="*/ 114575 h 246592"/>
                <a:gd name="connsiteX34" fmla="*/ 156869 w 266903"/>
                <a:gd name="connsiteY34" fmla="*/ 128434 h 246592"/>
                <a:gd name="connsiteX35" fmla="*/ 168816 w 266903"/>
                <a:gd name="connsiteY35" fmla="*/ 128434 h 246592"/>
                <a:gd name="connsiteX36" fmla="*/ 170369 w 266903"/>
                <a:gd name="connsiteY36" fmla="*/ 128434 h 246592"/>
                <a:gd name="connsiteX37" fmla="*/ 192232 w 266903"/>
                <a:gd name="connsiteY37" fmla="*/ 142054 h 246592"/>
                <a:gd name="connsiteX38" fmla="*/ 193308 w 266903"/>
                <a:gd name="connsiteY38" fmla="*/ 143368 h 246592"/>
                <a:gd name="connsiteX39" fmla="*/ 206211 w 266903"/>
                <a:gd name="connsiteY39" fmla="*/ 173236 h 246592"/>
                <a:gd name="connsiteX40" fmla="*/ 216486 w 266903"/>
                <a:gd name="connsiteY40" fmla="*/ 176223 h 246592"/>
                <a:gd name="connsiteX41" fmla="*/ 218636 w 266903"/>
                <a:gd name="connsiteY41" fmla="*/ 179807 h 246592"/>
                <a:gd name="connsiteX42" fmla="*/ 215889 w 266903"/>
                <a:gd name="connsiteY42" fmla="*/ 191755 h 246592"/>
                <a:gd name="connsiteX43" fmla="*/ 223654 w 266903"/>
                <a:gd name="connsiteY43" fmla="*/ 205614 h 246592"/>
                <a:gd name="connsiteX44" fmla="*/ 223654 w 266903"/>
                <a:gd name="connsiteY44" fmla="*/ 208601 h 246592"/>
                <a:gd name="connsiteX45" fmla="*/ 221145 w 266903"/>
                <a:gd name="connsiteY45" fmla="*/ 210034 h 246592"/>
                <a:gd name="connsiteX46" fmla="*/ 197251 w 266903"/>
                <a:gd name="connsiteY46" fmla="*/ 211109 h 246592"/>
                <a:gd name="connsiteX47" fmla="*/ 184228 w 266903"/>
                <a:gd name="connsiteY47" fmla="*/ 229748 h 246592"/>
                <a:gd name="connsiteX48" fmla="*/ 210990 w 266903"/>
                <a:gd name="connsiteY48" fmla="*/ 229030 h 246592"/>
                <a:gd name="connsiteX49" fmla="*/ 245757 w 266903"/>
                <a:gd name="connsiteY49" fmla="*/ 214096 h 246592"/>
                <a:gd name="connsiteX50" fmla="*/ 249103 w 266903"/>
                <a:gd name="connsiteY50" fmla="*/ 214813 h 246592"/>
                <a:gd name="connsiteX51" fmla="*/ 249103 w 266903"/>
                <a:gd name="connsiteY51" fmla="*/ 218158 h 246592"/>
                <a:gd name="connsiteX52" fmla="*/ 245518 w 266903"/>
                <a:gd name="connsiteY52" fmla="*/ 225566 h 246592"/>
                <a:gd name="connsiteX53" fmla="*/ 266903 w 266903"/>
                <a:gd name="connsiteY53" fmla="*/ 246593 h 246592"/>
                <a:gd name="connsiteX54" fmla="*/ 266903 w 266903"/>
                <a:gd name="connsiteY54" fmla="*/ 190680 h 246592"/>
                <a:gd name="connsiteX55" fmla="*/ 260811 w 266903"/>
                <a:gd name="connsiteY55" fmla="*/ 184467 h 246592"/>
                <a:gd name="connsiteX56" fmla="*/ 260094 w 266903"/>
                <a:gd name="connsiteY56" fmla="*/ 181361 h 246592"/>
                <a:gd name="connsiteX57" fmla="*/ 266903 w 266903"/>
                <a:gd name="connsiteY57" fmla="*/ 162962 h 246592"/>
                <a:gd name="connsiteX58" fmla="*/ 266903 w 266903"/>
                <a:gd name="connsiteY58" fmla="*/ 64038 h 246592"/>
                <a:gd name="connsiteX59" fmla="*/ 235482 w 266903"/>
                <a:gd name="connsiteY59" fmla="*/ 59259 h 2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6903" h="246592">
                  <a:moveTo>
                    <a:pt x="235601" y="59020"/>
                  </a:moveTo>
                  <a:lnTo>
                    <a:pt x="182077" y="33572"/>
                  </a:lnTo>
                  <a:lnTo>
                    <a:pt x="168936" y="49940"/>
                  </a:lnTo>
                  <a:cubicBezTo>
                    <a:pt x="168451" y="50519"/>
                    <a:pt x="167771" y="50901"/>
                    <a:pt x="167024" y="51015"/>
                  </a:cubicBezTo>
                  <a:lnTo>
                    <a:pt x="146952" y="54360"/>
                  </a:lnTo>
                  <a:lnTo>
                    <a:pt x="124133" y="86021"/>
                  </a:lnTo>
                  <a:cubicBezTo>
                    <a:pt x="123574" y="86716"/>
                    <a:pt x="122753" y="87148"/>
                    <a:pt x="121863" y="87216"/>
                  </a:cubicBezTo>
                  <a:lnTo>
                    <a:pt x="109916" y="88171"/>
                  </a:lnTo>
                  <a:cubicBezTo>
                    <a:pt x="108952" y="88260"/>
                    <a:pt x="108008" y="87855"/>
                    <a:pt x="107407" y="87096"/>
                  </a:cubicBezTo>
                  <a:lnTo>
                    <a:pt x="84468" y="59856"/>
                  </a:lnTo>
                  <a:cubicBezTo>
                    <a:pt x="83987" y="59386"/>
                    <a:pt x="83727" y="58736"/>
                    <a:pt x="83751" y="58064"/>
                  </a:cubicBezTo>
                  <a:lnTo>
                    <a:pt x="82675" y="29152"/>
                  </a:lnTo>
                  <a:lnTo>
                    <a:pt x="76941" y="10633"/>
                  </a:lnTo>
                  <a:lnTo>
                    <a:pt x="36559" y="0"/>
                  </a:lnTo>
                  <a:lnTo>
                    <a:pt x="0" y="9797"/>
                  </a:lnTo>
                  <a:lnTo>
                    <a:pt x="5257" y="25567"/>
                  </a:lnTo>
                  <a:lnTo>
                    <a:pt x="26284" y="25567"/>
                  </a:lnTo>
                  <a:cubicBezTo>
                    <a:pt x="27070" y="25701"/>
                    <a:pt x="27809" y="26030"/>
                    <a:pt x="28435" y="26523"/>
                  </a:cubicBezTo>
                  <a:lnTo>
                    <a:pt x="38948" y="37634"/>
                  </a:lnTo>
                  <a:lnTo>
                    <a:pt x="67144" y="35245"/>
                  </a:lnTo>
                  <a:cubicBezTo>
                    <a:pt x="67966" y="35173"/>
                    <a:pt x="68783" y="35431"/>
                    <a:pt x="69414" y="35962"/>
                  </a:cubicBezTo>
                  <a:cubicBezTo>
                    <a:pt x="70013" y="36517"/>
                    <a:pt x="70359" y="37295"/>
                    <a:pt x="70370" y="38112"/>
                  </a:cubicBezTo>
                  <a:lnTo>
                    <a:pt x="71087" y="58303"/>
                  </a:lnTo>
                  <a:cubicBezTo>
                    <a:pt x="71098" y="59726"/>
                    <a:pt x="70176" y="60988"/>
                    <a:pt x="68817" y="61410"/>
                  </a:cubicBezTo>
                  <a:lnTo>
                    <a:pt x="31063" y="69892"/>
                  </a:lnTo>
                  <a:lnTo>
                    <a:pt x="49462" y="81839"/>
                  </a:lnTo>
                  <a:cubicBezTo>
                    <a:pt x="50241" y="82340"/>
                    <a:pt x="50730" y="83185"/>
                    <a:pt x="50776" y="84109"/>
                  </a:cubicBezTo>
                  <a:lnTo>
                    <a:pt x="51971" y="102150"/>
                  </a:lnTo>
                  <a:lnTo>
                    <a:pt x="62245" y="97849"/>
                  </a:lnTo>
                  <a:lnTo>
                    <a:pt x="74193" y="78375"/>
                  </a:lnTo>
                  <a:cubicBezTo>
                    <a:pt x="74766" y="77478"/>
                    <a:pt x="75757" y="76937"/>
                    <a:pt x="76821" y="76941"/>
                  </a:cubicBezTo>
                  <a:cubicBezTo>
                    <a:pt x="77933" y="76987"/>
                    <a:pt x="78936" y="77625"/>
                    <a:pt x="79449" y="78614"/>
                  </a:cubicBezTo>
                  <a:lnTo>
                    <a:pt x="91995" y="103344"/>
                  </a:lnTo>
                  <a:lnTo>
                    <a:pt x="113261" y="114575"/>
                  </a:lnTo>
                  <a:lnTo>
                    <a:pt x="156869" y="128434"/>
                  </a:lnTo>
                  <a:lnTo>
                    <a:pt x="168816" y="128434"/>
                  </a:lnTo>
                  <a:cubicBezTo>
                    <a:pt x="169319" y="128261"/>
                    <a:pt x="169866" y="128261"/>
                    <a:pt x="170369" y="128434"/>
                  </a:cubicBezTo>
                  <a:lnTo>
                    <a:pt x="192232" y="142054"/>
                  </a:lnTo>
                  <a:cubicBezTo>
                    <a:pt x="192765" y="142314"/>
                    <a:pt x="193158" y="142794"/>
                    <a:pt x="193308" y="143368"/>
                  </a:cubicBezTo>
                  <a:lnTo>
                    <a:pt x="206211" y="173236"/>
                  </a:lnTo>
                  <a:lnTo>
                    <a:pt x="216486" y="176223"/>
                  </a:lnTo>
                  <a:cubicBezTo>
                    <a:pt x="217984" y="176729"/>
                    <a:pt x="218895" y="178247"/>
                    <a:pt x="218636" y="179807"/>
                  </a:cubicBezTo>
                  <a:lnTo>
                    <a:pt x="215889" y="191755"/>
                  </a:lnTo>
                  <a:lnTo>
                    <a:pt x="223654" y="205614"/>
                  </a:lnTo>
                  <a:cubicBezTo>
                    <a:pt x="224123" y="206554"/>
                    <a:pt x="224123" y="207660"/>
                    <a:pt x="223654" y="208601"/>
                  </a:cubicBezTo>
                  <a:cubicBezTo>
                    <a:pt x="223137" y="209496"/>
                    <a:pt x="222179" y="210044"/>
                    <a:pt x="221145" y="210034"/>
                  </a:cubicBezTo>
                  <a:lnTo>
                    <a:pt x="197251" y="211109"/>
                  </a:lnTo>
                  <a:lnTo>
                    <a:pt x="184228" y="229748"/>
                  </a:lnTo>
                  <a:lnTo>
                    <a:pt x="210990" y="229030"/>
                  </a:lnTo>
                  <a:lnTo>
                    <a:pt x="245757" y="214096"/>
                  </a:lnTo>
                  <a:cubicBezTo>
                    <a:pt x="246912" y="213609"/>
                    <a:pt x="248248" y="213896"/>
                    <a:pt x="249103" y="214813"/>
                  </a:cubicBezTo>
                  <a:cubicBezTo>
                    <a:pt x="249754" y="215833"/>
                    <a:pt x="249754" y="217138"/>
                    <a:pt x="249103" y="218158"/>
                  </a:cubicBezTo>
                  <a:lnTo>
                    <a:pt x="245518" y="225566"/>
                  </a:lnTo>
                  <a:lnTo>
                    <a:pt x="266903" y="246593"/>
                  </a:lnTo>
                  <a:lnTo>
                    <a:pt x="266903" y="190680"/>
                  </a:lnTo>
                  <a:lnTo>
                    <a:pt x="260811" y="184467"/>
                  </a:lnTo>
                  <a:cubicBezTo>
                    <a:pt x="259993" y="183657"/>
                    <a:pt x="259714" y="182448"/>
                    <a:pt x="260094" y="181361"/>
                  </a:cubicBezTo>
                  <a:lnTo>
                    <a:pt x="266903" y="162962"/>
                  </a:lnTo>
                  <a:lnTo>
                    <a:pt x="266903" y="64038"/>
                  </a:lnTo>
                  <a:lnTo>
                    <a:pt x="235482" y="5925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4" name="Полилиния: фигура 2326">
              <a:extLst>
                <a:ext uri="{FF2B5EF4-FFF2-40B4-BE49-F238E27FC236}">
                  <a16:creationId xmlns:a16="http://schemas.microsoft.com/office/drawing/2014/main" id="{1E3D9B81-F1E5-5499-2DCD-A9AC6895ED86}"/>
                </a:ext>
              </a:extLst>
            </p:cNvPr>
            <p:cNvSpPr/>
            <p:nvPr/>
          </p:nvSpPr>
          <p:spPr>
            <a:xfrm>
              <a:off x="5898031" y="1613429"/>
              <a:ext cx="232017" cy="89127"/>
            </a:xfrm>
            <a:custGeom>
              <a:avLst/>
              <a:gdLst>
                <a:gd name="connsiteX0" fmla="*/ 72282 w 232017"/>
                <a:gd name="connsiteY0" fmla="*/ 44325 h 89127"/>
                <a:gd name="connsiteX1" fmla="*/ 74671 w 232017"/>
                <a:gd name="connsiteY1" fmla="*/ 45041 h 89127"/>
                <a:gd name="connsiteX2" fmla="*/ 75627 w 232017"/>
                <a:gd name="connsiteY2" fmla="*/ 47311 h 89127"/>
                <a:gd name="connsiteX3" fmla="*/ 75029 w 232017"/>
                <a:gd name="connsiteY3" fmla="*/ 66666 h 89127"/>
                <a:gd name="connsiteX4" fmla="*/ 128195 w 232017"/>
                <a:gd name="connsiteY4" fmla="*/ 66666 h 89127"/>
                <a:gd name="connsiteX5" fmla="*/ 130943 w 232017"/>
                <a:gd name="connsiteY5" fmla="*/ 68458 h 89127"/>
                <a:gd name="connsiteX6" fmla="*/ 136200 w 232017"/>
                <a:gd name="connsiteY6" fmla="*/ 80406 h 89127"/>
                <a:gd name="connsiteX7" fmla="*/ 164515 w 232017"/>
                <a:gd name="connsiteY7" fmla="*/ 89127 h 89127"/>
                <a:gd name="connsiteX8" fmla="*/ 232018 w 232017"/>
                <a:gd name="connsiteY8" fmla="*/ 54360 h 89127"/>
                <a:gd name="connsiteX9" fmla="*/ 186379 w 232017"/>
                <a:gd name="connsiteY9" fmla="*/ 42413 h 89127"/>
                <a:gd name="connsiteX10" fmla="*/ 184825 w 232017"/>
                <a:gd name="connsiteY10" fmla="*/ 41457 h 89127"/>
                <a:gd name="connsiteX11" fmla="*/ 162126 w 232017"/>
                <a:gd name="connsiteY11" fmla="*/ 13739 h 89127"/>
                <a:gd name="connsiteX12" fmla="*/ 138231 w 232017"/>
                <a:gd name="connsiteY12" fmla="*/ 21266 h 89127"/>
                <a:gd name="connsiteX13" fmla="*/ 135483 w 232017"/>
                <a:gd name="connsiteY13" fmla="*/ 20669 h 89127"/>
                <a:gd name="connsiteX14" fmla="*/ 122938 w 232017"/>
                <a:gd name="connsiteY14" fmla="*/ 9677 h 89127"/>
                <a:gd name="connsiteX15" fmla="*/ 100836 w 232017"/>
                <a:gd name="connsiteY15" fmla="*/ 20430 h 89127"/>
                <a:gd name="connsiteX16" fmla="*/ 98566 w 232017"/>
                <a:gd name="connsiteY16" fmla="*/ 20430 h 89127"/>
                <a:gd name="connsiteX17" fmla="*/ 42772 w 232017"/>
                <a:gd name="connsiteY17" fmla="*/ 0 h 89127"/>
                <a:gd name="connsiteX18" fmla="*/ 40382 w 232017"/>
                <a:gd name="connsiteY18" fmla="*/ 24970 h 89127"/>
                <a:gd name="connsiteX19" fmla="*/ 37395 w 232017"/>
                <a:gd name="connsiteY19" fmla="*/ 27718 h 89127"/>
                <a:gd name="connsiteX20" fmla="*/ 0 w 232017"/>
                <a:gd name="connsiteY20" fmla="*/ 27718 h 89127"/>
                <a:gd name="connsiteX21" fmla="*/ 36678 w 232017"/>
                <a:gd name="connsiteY21" fmla="*/ 48865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2017" h="89127">
                  <a:moveTo>
                    <a:pt x="72282" y="44325"/>
                  </a:moveTo>
                  <a:cubicBezTo>
                    <a:pt x="73146" y="44186"/>
                    <a:pt x="74026" y="44450"/>
                    <a:pt x="74671" y="45041"/>
                  </a:cubicBezTo>
                  <a:cubicBezTo>
                    <a:pt x="75278" y="45642"/>
                    <a:pt x="75621" y="46458"/>
                    <a:pt x="75627" y="47311"/>
                  </a:cubicBezTo>
                  <a:lnTo>
                    <a:pt x="75029" y="66666"/>
                  </a:lnTo>
                  <a:lnTo>
                    <a:pt x="128195" y="66666"/>
                  </a:lnTo>
                  <a:cubicBezTo>
                    <a:pt x="129387" y="66662"/>
                    <a:pt x="130467" y="67366"/>
                    <a:pt x="130943" y="68458"/>
                  </a:cubicBezTo>
                  <a:lnTo>
                    <a:pt x="136200" y="80406"/>
                  </a:lnTo>
                  <a:lnTo>
                    <a:pt x="164515" y="89127"/>
                  </a:lnTo>
                  <a:lnTo>
                    <a:pt x="232018" y="54360"/>
                  </a:lnTo>
                  <a:lnTo>
                    <a:pt x="186379" y="42413"/>
                  </a:lnTo>
                  <a:cubicBezTo>
                    <a:pt x="185777" y="42257"/>
                    <a:pt x="185236" y="41924"/>
                    <a:pt x="184825" y="41457"/>
                  </a:cubicBezTo>
                  <a:lnTo>
                    <a:pt x="162126" y="13739"/>
                  </a:lnTo>
                  <a:lnTo>
                    <a:pt x="138231" y="21266"/>
                  </a:lnTo>
                  <a:cubicBezTo>
                    <a:pt x="137276" y="21615"/>
                    <a:pt x="136207" y="21382"/>
                    <a:pt x="135483" y="20669"/>
                  </a:cubicBezTo>
                  <a:lnTo>
                    <a:pt x="122938" y="9677"/>
                  </a:lnTo>
                  <a:lnTo>
                    <a:pt x="100836" y="20430"/>
                  </a:lnTo>
                  <a:cubicBezTo>
                    <a:pt x="100109" y="20729"/>
                    <a:pt x="99293" y="20729"/>
                    <a:pt x="98566" y="20430"/>
                  </a:cubicBezTo>
                  <a:lnTo>
                    <a:pt x="42772" y="0"/>
                  </a:lnTo>
                  <a:lnTo>
                    <a:pt x="40382" y="24970"/>
                  </a:lnTo>
                  <a:cubicBezTo>
                    <a:pt x="40257" y="26526"/>
                    <a:pt x="38956" y="27723"/>
                    <a:pt x="37395" y="27718"/>
                  </a:cubicBezTo>
                  <a:lnTo>
                    <a:pt x="0" y="27718"/>
                  </a:lnTo>
                  <a:lnTo>
                    <a:pt x="36678" y="488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5" name="Полилиния: фигура 2327">
              <a:extLst>
                <a:ext uri="{FF2B5EF4-FFF2-40B4-BE49-F238E27FC236}">
                  <a16:creationId xmlns:a16="http://schemas.microsoft.com/office/drawing/2014/main" id="{2A8C3326-F6F2-A241-C46B-3D0DCBF4B39F}"/>
                </a:ext>
              </a:extLst>
            </p:cNvPr>
            <p:cNvSpPr/>
            <p:nvPr/>
          </p:nvSpPr>
          <p:spPr>
            <a:xfrm>
              <a:off x="5699346" y="1649390"/>
              <a:ext cx="297847" cy="196653"/>
            </a:xfrm>
            <a:custGeom>
              <a:avLst/>
              <a:gdLst>
                <a:gd name="connsiteX0" fmla="*/ 55675 w 297847"/>
                <a:gd name="connsiteY0" fmla="*/ 81361 h 196653"/>
                <a:gd name="connsiteX1" fmla="*/ 57825 w 297847"/>
                <a:gd name="connsiteY1" fmla="*/ 82915 h 196653"/>
                <a:gd name="connsiteX2" fmla="*/ 65113 w 297847"/>
                <a:gd name="connsiteY2" fmla="*/ 97012 h 196653"/>
                <a:gd name="connsiteX3" fmla="*/ 121146 w 297847"/>
                <a:gd name="connsiteY3" fmla="*/ 63918 h 196653"/>
                <a:gd name="connsiteX4" fmla="*/ 124013 w 297847"/>
                <a:gd name="connsiteY4" fmla="*/ 63918 h 196653"/>
                <a:gd name="connsiteX5" fmla="*/ 125686 w 297847"/>
                <a:gd name="connsiteY5" fmla="*/ 66308 h 196653"/>
                <a:gd name="connsiteX6" fmla="*/ 128434 w 297847"/>
                <a:gd name="connsiteY6" fmla="*/ 97012 h 196653"/>
                <a:gd name="connsiteX7" fmla="*/ 126761 w 297847"/>
                <a:gd name="connsiteY7" fmla="*/ 99999 h 196653"/>
                <a:gd name="connsiteX8" fmla="*/ 80645 w 297847"/>
                <a:gd name="connsiteY8" fmla="*/ 121385 h 196653"/>
                <a:gd name="connsiteX9" fmla="*/ 83393 w 297847"/>
                <a:gd name="connsiteY9" fmla="*/ 127239 h 196653"/>
                <a:gd name="connsiteX10" fmla="*/ 98805 w 297847"/>
                <a:gd name="connsiteY10" fmla="*/ 132496 h 196653"/>
                <a:gd name="connsiteX11" fmla="*/ 100836 w 297847"/>
                <a:gd name="connsiteY11" fmla="*/ 135722 h 196653"/>
                <a:gd name="connsiteX12" fmla="*/ 99044 w 297847"/>
                <a:gd name="connsiteY12" fmla="*/ 151612 h 196653"/>
                <a:gd name="connsiteX13" fmla="*/ 117323 w 297847"/>
                <a:gd name="connsiteY13" fmla="*/ 170250 h 196653"/>
                <a:gd name="connsiteX14" fmla="*/ 134647 w 297847"/>
                <a:gd name="connsiteY14" fmla="*/ 162484 h 196653"/>
                <a:gd name="connsiteX15" fmla="*/ 137036 w 297847"/>
                <a:gd name="connsiteY15" fmla="*/ 162484 h 196653"/>
                <a:gd name="connsiteX16" fmla="*/ 138590 w 297847"/>
                <a:gd name="connsiteY16" fmla="*/ 164276 h 196653"/>
                <a:gd name="connsiteX17" fmla="*/ 145161 w 297847"/>
                <a:gd name="connsiteY17" fmla="*/ 181719 h 196653"/>
                <a:gd name="connsiteX18" fmla="*/ 166427 w 297847"/>
                <a:gd name="connsiteY18" fmla="*/ 196653 h 196653"/>
                <a:gd name="connsiteX19" fmla="*/ 202269 w 297847"/>
                <a:gd name="connsiteY19" fmla="*/ 114217 h 196653"/>
                <a:gd name="connsiteX20" fmla="*/ 204300 w 297847"/>
                <a:gd name="connsiteY20" fmla="*/ 112544 h 196653"/>
                <a:gd name="connsiteX21" fmla="*/ 220907 w 297847"/>
                <a:gd name="connsiteY21" fmla="*/ 108243 h 196653"/>
                <a:gd name="connsiteX22" fmla="*/ 223057 w 297847"/>
                <a:gd name="connsiteY22" fmla="*/ 88530 h 196653"/>
                <a:gd name="connsiteX23" fmla="*/ 225447 w 297847"/>
                <a:gd name="connsiteY23" fmla="*/ 85901 h 196653"/>
                <a:gd name="connsiteX24" fmla="*/ 254001 w 297847"/>
                <a:gd name="connsiteY24" fmla="*/ 80525 h 196653"/>
                <a:gd name="connsiteX25" fmla="*/ 256390 w 297847"/>
                <a:gd name="connsiteY25" fmla="*/ 80525 h 196653"/>
                <a:gd name="connsiteX26" fmla="*/ 271085 w 297847"/>
                <a:gd name="connsiteY26" fmla="*/ 91756 h 196653"/>
                <a:gd name="connsiteX27" fmla="*/ 297848 w 297847"/>
                <a:gd name="connsiteY27" fmla="*/ 86499 h 196653"/>
                <a:gd name="connsiteX28" fmla="*/ 285900 w 297847"/>
                <a:gd name="connsiteY28" fmla="*/ 71326 h 196653"/>
                <a:gd name="connsiteX29" fmla="*/ 242651 w 297847"/>
                <a:gd name="connsiteY29" fmla="*/ 51971 h 196653"/>
                <a:gd name="connsiteX30" fmla="*/ 218756 w 297847"/>
                <a:gd name="connsiteY30" fmla="*/ 51015 h 196653"/>
                <a:gd name="connsiteX31" fmla="*/ 216247 w 297847"/>
                <a:gd name="connsiteY31" fmla="*/ 49462 h 196653"/>
                <a:gd name="connsiteX32" fmla="*/ 201313 w 297847"/>
                <a:gd name="connsiteY32" fmla="*/ 23058 h 196653"/>
                <a:gd name="connsiteX33" fmla="*/ 150895 w 297847"/>
                <a:gd name="connsiteY33" fmla="*/ 0 h 196653"/>
                <a:gd name="connsiteX34" fmla="*/ 154240 w 297847"/>
                <a:gd name="connsiteY34" fmla="*/ 55675 h 196653"/>
                <a:gd name="connsiteX35" fmla="*/ 152448 w 297847"/>
                <a:gd name="connsiteY35" fmla="*/ 58661 h 196653"/>
                <a:gd name="connsiteX36" fmla="*/ 149103 w 297847"/>
                <a:gd name="connsiteY36" fmla="*/ 57945 h 196653"/>
                <a:gd name="connsiteX37" fmla="*/ 118040 w 297847"/>
                <a:gd name="connsiteY37" fmla="*/ 24970 h 196653"/>
                <a:gd name="connsiteX38" fmla="*/ 101672 w 297847"/>
                <a:gd name="connsiteY38" fmla="*/ 16129 h 196653"/>
                <a:gd name="connsiteX39" fmla="*/ 89127 w 297847"/>
                <a:gd name="connsiteY39" fmla="*/ 44205 h 196653"/>
                <a:gd name="connsiteX40" fmla="*/ 86738 w 297847"/>
                <a:gd name="connsiteY40" fmla="*/ 45997 h 196653"/>
                <a:gd name="connsiteX41" fmla="*/ 84109 w 297847"/>
                <a:gd name="connsiteY41" fmla="*/ 44922 h 196653"/>
                <a:gd name="connsiteX42" fmla="*/ 68220 w 297847"/>
                <a:gd name="connsiteY42" fmla="*/ 26404 h 196653"/>
                <a:gd name="connsiteX43" fmla="*/ 67503 w 297847"/>
                <a:gd name="connsiteY43" fmla="*/ 23895 h 196653"/>
                <a:gd name="connsiteX44" fmla="*/ 70131 w 297847"/>
                <a:gd name="connsiteY44" fmla="*/ 9080 h 196653"/>
                <a:gd name="connsiteX45" fmla="*/ 37873 w 297847"/>
                <a:gd name="connsiteY45" fmla="*/ 2748 h 196653"/>
                <a:gd name="connsiteX46" fmla="*/ 25926 w 297847"/>
                <a:gd name="connsiteY46" fmla="*/ 23895 h 196653"/>
                <a:gd name="connsiteX47" fmla="*/ 23895 w 297847"/>
                <a:gd name="connsiteY47" fmla="*/ 25328 h 196653"/>
                <a:gd name="connsiteX48" fmla="*/ 0 w 297847"/>
                <a:gd name="connsiteY48" fmla="*/ 29510 h 196653"/>
                <a:gd name="connsiteX49" fmla="*/ 30944 w 297847"/>
                <a:gd name="connsiteY49" fmla="*/ 77299 h 19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7847" h="196653">
                  <a:moveTo>
                    <a:pt x="55675" y="81361"/>
                  </a:moveTo>
                  <a:cubicBezTo>
                    <a:pt x="56602" y="81496"/>
                    <a:pt x="57405" y="82076"/>
                    <a:pt x="57825" y="82915"/>
                  </a:cubicBezTo>
                  <a:lnTo>
                    <a:pt x="65113" y="97012"/>
                  </a:lnTo>
                  <a:lnTo>
                    <a:pt x="121146" y="63918"/>
                  </a:lnTo>
                  <a:cubicBezTo>
                    <a:pt x="122045" y="63451"/>
                    <a:pt x="123115" y="63451"/>
                    <a:pt x="124013" y="63918"/>
                  </a:cubicBezTo>
                  <a:cubicBezTo>
                    <a:pt x="124933" y="64387"/>
                    <a:pt x="125561" y="65283"/>
                    <a:pt x="125686" y="66308"/>
                  </a:cubicBezTo>
                  <a:lnTo>
                    <a:pt x="128434" y="97012"/>
                  </a:lnTo>
                  <a:cubicBezTo>
                    <a:pt x="128559" y="98261"/>
                    <a:pt x="127891" y="99454"/>
                    <a:pt x="126761" y="99999"/>
                  </a:cubicBezTo>
                  <a:lnTo>
                    <a:pt x="80645" y="121385"/>
                  </a:lnTo>
                  <a:lnTo>
                    <a:pt x="83393" y="127239"/>
                  </a:lnTo>
                  <a:lnTo>
                    <a:pt x="98805" y="132496"/>
                  </a:lnTo>
                  <a:cubicBezTo>
                    <a:pt x="100140" y="132981"/>
                    <a:pt x="100976" y="134309"/>
                    <a:pt x="100836" y="135722"/>
                  </a:cubicBezTo>
                  <a:lnTo>
                    <a:pt x="99044" y="151612"/>
                  </a:lnTo>
                  <a:lnTo>
                    <a:pt x="117323" y="170250"/>
                  </a:lnTo>
                  <a:lnTo>
                    <a:pt x="134647" y="162484"/>
                  </a:lnTo>
                  <a:cubicBezTo>
                    <a:pt x="135416" y="162190"/>
                    <a:pt x="136267" y="162190"/>
                    <a:pt x="137036" y="162484"/>
                  </a:cubicBezTo>
                  <a:cubicBezTo>
                    <a:pt x="137789" y="162829"/>
                    <a:pt x="138355" y="163482"/>
                    <a:pt x="138590" y="164276"/>
                  </a:cubicBezTo>
                  <a:lnTo>
                    <a:pt x="145161" y="181719"/>
                  </a:lnTo>
                  <a:lnTo>
                    <a:pt x="166427" y="196653"/>
                  </a:lnTo>
                  <a:lnTo>
                    <a:pt x="202269" y="114217"/>
                  </a:lnTo>
                  <a:cubicBezTo>
                    <a:pt x="202635" y="113363"/>
                    <a:pt x="203392" y="112740"/>
                    <a:pt x="204300" y="112544"/>
                  </a:cubicBezTo>
                  <a:lnTo>
                    <a:pt x="220907" y="108243"/>
                  </a:lnTo>
                  <a:lnTo>
                    <a:pt x="223057" y="88530"/>
                  </a:lnTo>
                  <a:cubicBezTo>
                    <a:pt x="223225" y="87240"/>
                    <a:pt x="224178" y="86191"/>
                    <a:pt x="225447" y="85901"/>
                  </a:cubicBezTo>
                  <a:lnTo>
                    <a:pt x="254001" y="80525"/>
                  </a:lnTo>
                  <a:cubicBezTo>
                    <a:pt x="254770" y="80231"/>
                    <a:pt x="255621" y="80231"/>
                    <a:pt x="256390" y="80525"/>
                  </a:cubicBezTo>
                  <a:lnTo>
                    <a:pt x="271085" y="91756"/>
                  </a:lnTo>
                  <a:lnTo>
                    <a:pt x="297848" y="86499"/>
                  </a:lnTo>
                  <a:lnTo>
                    <a:pt x="285900" y="71326"/>
                  </a:lnTo>
                  <a:lnTo>
                    <a:pt x="242651" y="51971"/>
                  </a:lnTo>
                  <a:lnTo>
                    <a:pt x="218756" y="51015"/>
                  </a:lnTo>
                  <a:cubicBezTo>
                    <a:pt x="217697" y="51001"/>
                    <a:pt x="216733" y="50403"/>
                    <a:pt x="216247" y="49462"/>
                  </a:cubicBezTo>
                  <a:lnTo>
                    <a:pt x="201313" y="23058"/>
                  </a:lnTo>
                  <a:lnTo>
                    <a:pt x="150895" y="0"/>
                  </a:lnTo>
                  <a:lnTo>
                    <a:pt x="154240" y="55675"/>
                  </a:lnTo>
                  <a:cubicBezTo>
                    <a:pt x="154345" y="56952"/>
                    <a:pt x="153624" y="58153"/>
                    <a:pt x="152448" y="58661"/>
                  </a:cubicBezTo>
                  <a:cubicBezTo>
                    <a:pt x="151290" y="59113"/>
                    <a:pt x="149974" y="58831"/>
                    <a:pt x="149103" y="57945"/>
                  </a:cubicBezTo>
                  <a:lnTo>
                    <a:pt x="118040" y="24970"/>
                  </a:lnTo>
                  <a:lnTo>
                    <a:pt x="101672" y="16129"/>
                  </a:lnTo>
                  <a:lnTo>
                    <a:pt x="89127" y="44205"/>
                  </a:lnTo>
                  <a:cubicBezTo>
                    <a:pt x="88689" y="45171"/>
                    <a:pt x="87788" y="45847"/>
                    <a:pt x="86738" y="45997"/>
                  </a:cubicBezTo>
                  <a:cubicBezTo>
                    <a:pt x="85733" y="46128"/>
                    <a:pt x="84734" y="45720"/>
                    <a:pt x="84109" y="44922"/>
                  </a:cubicBezTo>
                  <a:lnTo>
                    <a:pt x="68220" y="26404"/>
                  </a:lnTo>
                  <a:cubicBezTo>
                    <a:pt x="67624" y="25713"/>
                    <a:pt x="67362" y="24796"/>
                    <a:pt x="67503" y="23895"/>
                  </a:cubicBezTo>
                  <a:lnTo>
                    <a:pt x="70131" y="9080"/>
                  </a:lnTo>
                  <a:lnTo>
                    <a:pt x="37873" y="2748"/>
                  </a:lnTo>
                  <a:lnTo>
                    <a:pt x="25926" y="23895"/>
                  </a:lnTo>
                  <a:cubicBezTo>
                    <a:pt x="25478" y="24634"/>
                    <a:pt x="24742" y="25154"/>
                    <a:pt x="23895" y="25328"/>
                  </a:cubicBezTo>
                  <a:lnTo>
                    <a:pt x="0" y="29510"/>
                  </a:lnTo>
                  <a:lnTo>
                    <a:pt x="30944" y="772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6" name="Полилиния: фигура 2328">
              <a:extLst>
                <a:ext uri="{FF2B5EF4-FFF2-40B4-BE49-F238E27FC236}">
                  <a16:creationId xmlns:a16="http://schemas.microsoft.com/office/drawing/2014/main" id="{225F17E9-6EF6-772C-7854-9F9F695FFB06}"/>
                </a:ext>
              </a:extLst>
            </p:cNvPr>
            <p:cNvSpPr/>
            <p:nvPr/>
          </p:nvSpPr>
          <p:spPr>
            <a:xfrm>
              <a:off x="5982021" y="1760381"/>
              <a:ext cx="96653" cy="55435"/>
            </a:xfrm>
            <a:custGeom>
              <a:avLst/>
              <a:gdLst>
                <a:gd name="connsiteX0" fmla="*/ 46356 w 96653"/>
                <a:gd name="connsiteY0" fmla="*/ 13739 h 55435"/>
                <a:gd name="connsiteX1" fmla="*/ 43250 w 96653"/>
                <a:gd name="connsiteY1" fmla="*/ 0 h 55435"/>
                <a:gd name="connsiteX2" fmla="*/ 1314 w 96653"/>
                <a:gd name="connsiteY2" fmla="*/ 7288 h 55435"/>
                <a:gd name="connsiteX3" fmla="*/ 8124 w 96653"/>
                <a:gd name="connsiteY3" fmla="*/ 18279 h 55435"/>
                <a:gd name="connsiteX4" fmla="*/ 8124 w 96653"/>
                <a:gd name="connsiteY4" fmla="*/ 21266 h 55435"/>
                <a:gd name="connsiteX5" fmla="*/ 0 w 96653"/>
                <a:gd name="connsiteY5" fmla="*/ 35842 h 55435"/>
                <a:gd name="connsiteX6" fmla="*/ 42772 w 96653"/>
                <a:gd name="connsiteY6" fmla="*/ 33094 h 55435"/>
                <a:gd name="connsiteX7" fmla="*/ 42772 w 96653"/>
                <a:gd name="connsiteY7" fmla="*/ 33094 h 55435"/>
                <a:gd name="connsiteX8" fmla="*/ 45759 w 96653"/>
                <a:gd name="connsiteY8" fmla="*/ 36315 h 55435"/>
                <a:gd name="connsiteX9" fmla="*/ 45759 w 96653"/>
                <a:gd name="connsiteY9" fmla="*/ 36320 h 55435"/>
                <a:gd name="connsiteX10" fmla="*/ 44803 w 96653"/>
                <a:gd name="connsiteY10" fmla="*/ 55436 h 55435"/>
                <a:gd name="connsiteX11" fmla="*/ 96654 w 96653"/>
                <a:gd name="connsiteY11" fmla="*/ 26762 h 55435"/>
                <a:gd name="connsiteX12" fmla="*/ 48267 w 96653"/>
                <a:gd name="connsiteY12" fmla="*/ 16009 h 55435"/>
                <a:gd name="connsiteX13" fmla="*/ 46356 w 96653"/>
                <a:gd name="connsiteY13" fmla="*/ 13739 h 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53" h="55435">
                  <a:moveTo>
                    <a:pt x="46356" y="13739"/>
                  </a:moveTo>
                  <a:lnTo>
                    <a:pt x="43250" y="0"/>
                  </a:lnTo>
                  <a:lnTo>
                    <a:pt x="1314" y="7288"/>
                  </a:lnTo>
                  <a:lnTo>
                    <a:pt x="8124" y="18279"/>
                  </a:lnTo>
                  <a:cubicBezTo>
                    <a:pt x="8713" y="19188"/>
                    <a:pt x="8713" y="20358"/>
                    <a:pt x="8124" y="21266"/>
                  </a:cubicBezTo>
                  <a:lnTo>
                    <a:pt x="0" y="35842"/>
                  </a:lnTo>
                  <a:lnTo>
                    <a:pt x="42772" y="33094"/>
                  </a:lnTo>
                  <a:lnTo>
                    <a:pt x="42772" y="33094"/>
                  </a:lnTo>
                  <a:cubicBezTo>
                    <a:pt x="44486" y="33159"/>
                    <a:pt x="45823" y="34601"/>
                    <a:pt x="45759" y="36315"/>
                  </a:cubicBezTo>
                  <a:cubicBezTo>
                    <a:pt x="45759" y="36317"/>
                    <a:pt x="45759" y="36318"/>
                    <a:pt x="45759" y="36320"/>
                  </a:cubicBezTo>
                  <a:lnTo>
                    <a:pt x="44803" y="55436"/>
                  </a:lnTo>
                  <a:lnTo>
                    <a:pt x="96654" y="26762"/>
                  </a:lnTo>
                  <a:lnTo>
                    <a:pt x="48267" y="16009"/>
                  </a:lnTo>
                  <a:cubicBezTo>
                    <a:pt x="47258" y="15667"/>
                    <a:pt x="46521" y="14793"/>
                    <a:pt x="46356" y="137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7" name="Полилиния: фигура 2329">
              <a:extLst>
                <a:ext uri="{FF2B5EF4-FFF2-40B4-BE49-F238E27FC236}">
                  <a16:creationId xmlns:a16="http://schemas.microsoft.com/office/drawing/2014/main" id="{A03CF5A4-90CF-5E2B-3354-5E353EC1B964}"/>
                </a:ext>
              </a:extLst>
            </p:cNvPr>
            <p:cNvSpPr/>
            <p:nvPr/>
          </p:nvSpPr>
          <p:spPr>
            <a:xfrm>
              <a:off x="4743918" y="2403387"/>
              <a:ext cx="283390" cy="144084"/>
            </a:xfrm>
            <a:custGeom>
              <a:avLst/>
              <a:gdLst>
                <a:gd name="connsiteX0" fmla="*/ 243487 w 283390"/>
                <a:gd name="connsiteY0" fmla="*/ 86499 h 144084"/>
                <a:gd name="connsiteX1" fmla="*/ 245995 w 283390"/>
                <a:gd name="connsiteY1" fmla="*/ 86499 h 144084"/>
                <a:gd name="connsiteX2" fmla="*/ 260452 w 283390"/>
                <a:gd name="connsiteY2" fmla="*/ 93906 h 144084"/>
                <a:gd name="connsiteX3" fmla="*/ 263917 w 283390"/>
                <a:gd name="connsiteY3" fmla="*/ 77897 h 144084"/>
                <a:gd name="connsiteX4" fmla="*/ 266187 w 283390"/>
                <a:gd name="connsiteY4" fmla="*/ 75627 h 144084"/>
                <a:gd name="connsiteX5" fmla="*/ 283391 w 283390"/>
                <a:gd name="connsiteY5" fmla="*/ 71565 h 144084"/>
                <a:gd name="connsiteX6" fmla="*/ 275028 w 283390"/>
                <a:gd name="connsiteY6" fmla="*/ 58781 h 144084"/>
                <a:gd name="connsiteX7" fmla="*/ 275028 w 283390"/>
                <a:gd name="connsiteY7" fmla="*/ 54958 h 144084"/>
                <a:gd name="connsiteX8" fmla="*/ 282674 w 283390"/>
                <a:gd name="connsiteY8" fmla="*/ 47670 h 144084"/>
                <a:gd name="connsiteX9" fmla="*/ 257107 w 283390"/>
                <a:gd name="connsiteY9" fmla="*/ 25209 h 144084"/>
                <a:gd name="connsiteX10" fmla="*/ 256270 w 283390"/>
                <a:gd name="connsiteY10" fmla="*/ 24014 h 144084"/>
                <a:gd name="connsiteX11" fmla="*/ 250416 w 283390"/>
                <a:gd name="connsiteY11" fmla="*/ 7049 h 144084"/>
                <a:gd name="connsiteX12" fmla="*/ 218636 w 283390"/>
                <a:gd name="connsiteY12" fmla="*/ 0 h 144084"/>
                <a:gd name="connsiteX13" fmla="*/ 193666 w 283390"/>
                <a:gd name="connsiteY13" fmla="*/ 14815 h 144084"/>
                <a:gd name="connsiteX14" fmla="*/ 183272 w 283390"/>
                <a:gd name="connsiteY14" fmla="*/ 28554 h 144084"/>
                <a:gd name="connsiteX15" fmla="*/ 179927 w 283390"/>
                <a:gd name="connsiteY15" fmla="*/ 29629 h 144084"/>
                <a:gd name="connsiteX16" fmla="*/ 138111 w 283390"/>
                <a:gd name="connsiteY16" fmla="*/ 16487 h 144084"/>
                <a:gd name="connsiteX17" fmla="*/ 131421 w 283390"/>
                <a:gd name="connsiteY17" fmla="*/ 36439 h 144084"/>
                <a:gd name="connsiteX18" fmla="*/ 129509 w 283390"/>
                <a:gd name="connsiteY18" fmla="*/ 38351 h 144084"/>
                <a:gd name="connsiteX19" fmla="*/ 126761 w 283390"/>
                <a:gd name="connsiteY19" fmla="*/ 38351 h 144084"/>
                <a:gd name="connsiteX20" fmla="*/ 110513 w 283390"/>
                <a:gd name="connsiteY20" fmla="*/ 25687 h 144084"/>
                <a:gd name="connsiteX21" fmla="*/ 108004 w 283390"/>
                <a:gd name="connsiteY21" fmla="*/ 40262 h 144084"/>
                <a:gd name="connsiteX22" fmla="*/ 105973 w 283390"/>
                <a:gd name="connsiteY22" fmla="*/ 42533 h 144084"/>
                <a:gd name="connsiteX23" fmla="*/ 85304 w 283390"/>
                <a:gd name="connsiteY23" fmla="*/ 49343 h 144084"/>
                <a:gd name="connsiteX24" fmla="*/ 82914 w 283390"/>
                <a:gd name="connsiteY24" fmla="*/ 49343 h 144084"/>
                <a:gd name="connsiteX25" fmla="*/ 81481 w 283390"/>
                <a:gd name="connsiteY25" fmla="*/ 47431 h 144084"/>
                <a:gd name="connsiteX26" fmla="*/ 75268 w 283390"/>
                <a:gd name="connsiteY26" fmla="*/ 24850 h 144084"/>
                <a:gd name="connsiteX27" fmla="*/ 30227 w 283390"/>
                <a:gd name="connsiteY27" fmla="*/ 6332 h 144084"/>
                <a:gd name="connsiteX28" fmla="*/ 0 w 283390"/>
                <a:gd name="connsiteY28" fmla="*/ 45400 h 144084"/>
                <a:gd name="connsiteX29" fmla="*/ 20549 w 283390"/>
                <a:gd name="connsiteY29" fmla="*/ 48865 h 144084"/>
                <a:gd name="connsiteX30" fmla="*/ 34886 w 283390"/>
                <a:gd name="connsiteY30" fmla="*/ 39187 h 144084"/>
                <a:gd name="connsiteX31" fmla="*/ 36559 w 283390"/>
                <a:gd name="connsiteY31" fmla="*/ 39187 h 144084"/>
                <a:gd name="connsiteX32" fmla="*/ 61051 w 283390"/>
                <a:gd name="connsiteY32" fmla="*/ 38709 h 144084"/>
                <a:gd name="connsiteX33" fmla="*/ 63201 w 283390"/>
                <a:gd name="connsiteY33" fmla="*/ 39785 h 144084"/>
                <a:gd name="connsiteX34" fmla="*/ 63918 w 283390"/>
                <a:gd name="connsiteY34" fmla="*/ 42055 h 144084"/>
                <a:gd name="connsiteX35" fmla="*/ 61887 w 283390"/>
                <a:gd name="connsiteY35" fmla="*/ 57945 h 144084"/>
                <a:gd name="connsiteX36" fmla="*/ 59976 w 283390"/>
                <a:gd name="connsiteY36" fmla="*/ 60334 h 144084"/>
                <a:gd name="connsiteX37" fmla="*/ 12186 w 283390"/>
                <a:gd name="connsiteY37" fmla="*/ 77060 h 144084"/>
                <a:gd name="connsiteX38" fmla="*/ 35125 w 283390"/>
                <a:gd name="connsiteY38" fmla="*/ 86857 h 144084"/>
                <a:gd name="connsiteX39" fmla="*/ 73118 w 283390"/>
                <a:gd name="connsiteY39" fmla="*/ 84109 h 144084"/>
                <a:gd name="connsiteX40" fmla="*/ 75388 w 283390"/>
                <a:gd name="connsiteY40" fmla="*/ 84826 h 144084"/>
                <a:gd name="connsiteX41" fmla="*/ 76343 w 283390"/>
                <a:gd name="connsiteY41" fmla="*/ 86977 h 144084"/>
                <a:gd name="connsiteX42" fmla="*/ 76941 w 283390"/>
                <a:gd name="connsiteY42" fmla="*/ 102389 h 144084"/>
                <a:gd name="connsiteX43" fmla="*/ 74909 w 283390"/>
                <a:gd name="connsiteY43" fmla="*/ 105256 h 144084"/>
                <a:gd name="connsiteX44" fmla="*/ 43608 w 283390"/>
                <a:gd name="connsiteY44" fmla="*/ 116128 h 144084"/>
                <a:gd name="connsiteX45" fmla="*/ 43608 w 283390"/>
                <a:gd name="connsiteY45" fmla="*/ 126164 h 144084"/>
                <a:gd name="connsiteX46" fmla="*/ 76821 w 283390"/>
                <a:gd name="connsiteY46" fmla="*/ 122221 h 144084"/>
                <a:gd name="connsiteX47" fmla="*/ 78135 w 283390"/>
                <a:gd name="connsiteY47" fmla="*/ 122221 h 144084"/>
                <a:gd name="connsiteX48" fmla="*/ 148625 w 283390"/>
                <a:gd name="connsiteY48" fmla="*/ 144085 h 144084"/>
                <a:gd name="connsiteX49" fmla="*/ 195697 w 283390"/>
                <a:gd name="connsiteY49" fmla="*/ 119234 h 144084"/>
                <a:gd name="connsiteX50" fmla="*/ 196653 w 283390"/>
                <a:gd name="connsiteY50" fmla="*/ 119234 h 144084"/>
                <a:gd name="connsiteX51" fmla="*/ 232495 w 283390"/>
                <a:gd name="connsiteY51" fmla="*/ 114455 h 144084"/>
                <a:gd name="connsiteX52" fmla="*/ 242053 w 283390"/>
                <a:gd name="connsiteY52" fmla="*/ 89008 h 144084"/>
                <a:gd name="connsiteX53" fmla="*/ 243487 w 283390"/>
                <a:gd name="connsiteY53" fmla="*/ 86499 h 1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3390" h="144084">
                  <a:moveTo>
                    <a:pt x="243487" y="86499"/>
                  </a:moveTo>
                  <a:cubicBezTo>
                    <a:pt x="244286" y="86146"/>
                    <a:pt x="245197" y="86146"/>
                    <a:pt x="245995" y="86499"/>
                  </a:cubicBezTo>
                  <a:lnTo>
                    <a:pt x="260452" y="93906"/>
                  </a:lnTo>
                  <a:lnTo>
                    <a:pt x="263917" y="77897"/>
                  </a:lnTo>
                  <a:cubicBezTo>
                    <a:pt x="264168" y="76763"/>
                    <a:pt x="265053" y="75878"/>
                    <a:pt x="266187" y="75627"/>
                  </a:cubicBezTo>
                  <a:lnTo>
                    <a:pt x="283391" y="71565"/>
                  </a:lnTo>
                  <a:lnTo>
                    <a:pt x="275028" y="58781"/>
                  </a:lnTo>
                  <a:cubicBezTo>
                    <a:pt x="274151" y="57657"/>
                    <a:pt x="274151" y="56081"/>
                    <a:pt x="275028" y="54958"/>
                  </a:cubicBezTo>
                  <a:lnTo>
                    <a:pt x="282674" y="47670"/>
                  </a:lnTo>
                  <a:lnTo>
                    <a:pt x="257107" y="25209"/>
                  </a:lnTo>
                  <a:cubicBezTo>
                    <a:pt x="256725" y="24893"/>
                    <a:pt x="256437" y="24480"/>
                    <a:pt x="256270" y="24014"/>
                  </a:cubicBezTo>
                  <a:lnTo>
                    <a:pt x="250416" y="7049"/>
                  </a:lnTo>
                  <a:lnTo>
                    <a:pt x="218636" y="0"/>
                  </a:lnTo>
                  <a:lnTo>
                    <a:pt x="193666" y="14815"/>
                  </a:lnTo>
                  <a:lnTo>
                    <a:pt x="183272" y="28554"/>
                  </a:lnTo>
                  <a:cubicBezTo>
                    <a:pt x="182486" y="29569"/>
                    <a:pt x="181157" y="29997"/>
                    <a:pt x="179927" y="29629"/>
                  </a:cubicBezTo>
                  <a:lnTo>
                    <a:pt x="138111" y="16487"/>
                  </a:lnTo>
                  <a:lnTo>
                    <a:pt x="131421" y="36439"/>
                  </a:lnTo>
                  <a:cubicBezTo>
                    <a:pt x="131185" y="37380"/>
                    <a:pt x="130450" y="38115"/>
                    <a:pt x="129509" y="38351"/>
                  </a:cubicBezTo>
                  <a:cubicBezTo>
                    <a:pt x="128639" y="38761"/>
                    <a:pt x="127631" y="38761"/>
                    <a:pt x="126761" y="38351"/>
                  </a:cubicBezTo>
                  <a:lnTo>
                    <a:pt x="110513" y="25687"/>
                  </a:lnTo>
                  <a:lnTo>
                    <a:pt x="108004" y="40262"/>
                  </a:lnTo>
                  <a:cubicBezTo>
                    <a:pt x="107792" y="41333"/>
                    <a:pt x="107013" y="42204"/>
                    <a:pt x="105973" y="42533"/>
                  </a:cubicBezTo>
                  <a:lnTo>
                    <a:pt x="85304" y="49343"/>
                  </a:lnTo>
                  <a:cubicBezTo>
                    <a:pt x="84537" y="49648"/>
                    <a:pt x="83681" y="49648"/>
                    <a:pt x="82914" y="49343"/>
                  </a:cubicBezTo>
                  <a:cubicBezTo>
                    <a:pt x="82181" y="48944"/>
                    <a:pt x="81657" y="48246"/>
                    <a:pt x="81481" y="47431"/>
                  </a:cubicBezTo>
                  <a:lnTo>
                    <a:pt x="75268" y="24850"/>
                  </a:lnTo>
                  <a:lnTo>
                    <a:pt x="30227" y="6332"/>
                  </a:lnTo>
                  <a:lnTo>
                    <a:pt x="0" y="45400"/>
                  </a:lnTo>
                  <a:lnTo>
                    <a:pt x="20549" y="48865"/>
                  </a:lnTo>
                  <a:lnTo>
                    <a:pt x="34886" y="39187"/>
                  </a:lnTo>
                  <a:cubicBezTo>
                    <a:pt x="35427" y="38996"/>
                    <a:pt x="36017" y="38996"/>
                    <a:pt x="36559" y="39187"/>
                  </a:cubicBezTo>
                  <a:lnTo>
                    <a:pt x="61051" y="38709"/>
                  </a:lnTo>
                  <a:cubicBezTo>
                    <a:pt x="61895" y="38718"/>
                    <a:pt x="62687" y="39115"/>
                    <a:pt x="63201" y="39785"/>
                  </a:cubicBezTo>
                  <a:cubicBezTo>
                    <a:pt x="63789" y="40383"/>
                    <a:pt x="64055" y="41227"/>
                    <a:pt x="63918" y="42055"/>
                  </a:cubicBezTo>
                  <a:lnTo>
                    <a:pt x="61887" y="57945"/>
                  </a:lnTo>
                  <a:cubicBezTo>
                    <a:pt x="61764" y="59043"/>
                    <a:pt x="61020" y="59973"/>
                    <a:pt x="59976" y="60334"/>
                  </a:cubicBezTo>
                  <a:lnTo>
                    <a:pt x="12186" y="77060"/>
                  </a:lnTo>
                  <a:lnTo>
                    <a:pt x="35125" y="86857"/>
                  </a:lnTo>
                  <a:lnTo>
                    <a:pt x="73118" y="84109"/>
                  </a:lnTo>
                  <a:cubicBezTo>
                    <a:pt x="73933" y="84092"/>
                    <a:pt x="74731" y="84344"/>
                    <a:pt x="75388" y="84826"/>
                  </a:cubicBezTo>
                  <a:cubicBezTo>
                    <a:pt x="75987" y="85382"/>
                    <a:pt x="76333" y="86159"/>
                    <a:pt x="76343" y="86977"/>
                  </a:cubicBezTo>
                  <a:lnTo>
                    <a:pt x="76941" y="102389"/>
                  </a:lnTo>
                  <a:cubicBezTo>
                    <a:pt x="77043" y="103709"/>
                    <a:pt x="76189" y="104915"/>
                    <a:pt x="74909" y="105256"/>
                  </a:cubicBezTo>
                  <a:lnTo>
                    <a:pt x="43608" y="116128"/>
                  </a:lnTo>
                  <a:lnTo>
                    <a:pt x="43608" y="126164"/>
                  </a:lnTo>
                  <a:lnTo>
                    <a:pt x="76821" y="122221"/>
                  </a:lnTo>
                  <a:lnTo>
                    <a:pt x="78135" y="122221"/>
                  </a:lnTo>
                  <a:lnTo>
                    <a:pt x="148625" y="144085"/>
                  </a:lnTo>
                  <a:lnTo>
                    <a:pt x="195697" y="119234"/>
                  </a:lnTo>
                  <a:lnTo>
                    <a:pt x="196653" y="119234"/>
                  </a:lnTo>
                  <a:lnTo>
                    <a:pt x="232495" y="114455"/>
                  </a:lnTo>
                  <a:lnTo>
                    <a:pt x="242053" y="89008"/>
                  </a:lnTo>
                  <a:cubicBezTo>
                    <a:pt x="242089" y="87986"/>
                    <a:pt x="242625" y="87048"/>
                    <a:pt x="243487" y="864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8" name="Полилиния: фигура 2330">
              <a:extLst>
                <a:ext uri="{FF2B5EF4-FFF2-40B4-BE49-F238E27FC236}">
                  <a16:creationId xmlns:a16="http://schemas.microsoft.com/office/drawing/2014/main" id="{819AF61D-45FE-B183-AE61-F5DAFC66B0B6}"/>
                </a:ext>
              </a:extLst>
            </p:cNvPr>
            <p:cNvSpPr/>
            <p:nvPr/>
          </p:nvSpPr>
          <p:spPr>
            <a:xfrm>
              <a:off x="5237223" y="2771126"/>
              <a:ext cx="212662" cy="330702"/>
            </a:xfrm>
            <a:custGeom>
              <a:avLst/>
              <a:gdLst>
                <a:gd name="connsiteX0" fmla="*/ 19235 w 212662"/>
                <a:gd name="connsiteY0" fmla="*/ 60931 h 330702"/>
                <a:gd name="connsiteX1" fmla="*/ 0 w 212662"/>
                <a:gd name="connsiteY1" fmla="*/ 74671 h 330702"/>
                <a:gd name="connsiteX2" fmla="*/ 5257 w 212662"/>
                <a:gd name="connsiteY2" fmla="*/ 81122 h 330702"/>
                <a:gd name="connsiteX3" fmla="*/ 26284 w 212662"/>
                <a:gd name="connsiteY3" fmla="*/ 72042 h 330702"/>
                <a:gd name="connsiteX4" fmla="*/ 29630 w 212662"/>
                <a:gd name="connsiteY4" fmla="*/ 72879 h 330702"/>
                <a:gd name="connsiteX5" fmla="*/ 29630 w 212662"/>
                <a:gd name="connsiteY5" fmla="*/ 76344 h 330702"/>
                <a:gd name="connsiteX6" fmla="*/ 8722 w 212662"/>
                <a:gd name="connsiteY6" fmla="*/ 112186 h 330702"/>
                <a:gd name="connsiteX7" fmla="*/ 19474 w 212662"/>
                <a:gd name="connsiteY7" fmla="*/ 119712 h 330702"/>
                <a:gd name="connsiteX8" fmla="*/ 39785 w 212662"/>
                <a:gd name="connsiteY8" fmla="*/ 113141 h 330702"/>
                <a:gd name="connsiteX9" fmla="*/ 42891 w 212662"/>
                <a:gd name="connsiteY9" fmla="*/ 113978 h 330702"/>
                <a:gd name="connsiteX10" fmla="*/ 42891 w 212662"/>
                <a:gd name="connsiteY10" fmla="*/ 117203 h 330702"/>
                <a:gd name="connsiteX11" fmla="*/ 29152 w 212662"/>
                <a:gd name="connsiteY11" fmla="*/ 147669 h 330702"/>
                <a:gd name="connsiteX12" fmla="*/ 42294 w 212662"/>
                <a:gd name="connsiteY12" fmla="*/ 149700 h 330702"/>
                <a:gd name="connsiteX13" fmla="*/ 44086 w 212662"/>
                <a:gd name="connsiteY13" fmla="*/ 142412 h 330702"/>
                <a:gd name="connsiteX14" fmla="*/ 46117 w 212662"/>
                <a:gd name="connsiteY14" fmla="*/ 140262 h 330702"/>
                <a:gd name="connsiteX15" fmla="*/ 74074 w 212662"/>
                <a:gd name="connsiteY15" fmla="*/ 132018 h 330702"/>
                <a:gd name="connsiteX16" fmla="*/ 76941 w 212662"/>
                <a:gd name="connsiteY16" fmla="*/ 132018 h 330702"/>
                <a:gd name="connsiteX17" fmla="*/ 77777 w 212662"/>
                <a:gd name="connsiteY17" fmla="*/ 134886 h 330702"/>
                <a:gd name="connsiteX18" fmla="*/ 72282 w 212662"/>
                <a:gd name="connsiteY18" fmla="*/ 162006 h 330702"/>
                <a:gd name="connsiteX19" fmla="*/ 77777 w 212662"/>
                <a:gd name="connsiteY19" fmla="*/ 168219 h 330702"/>
                <a:gd name="connsiteX20" fmla="*/ 91636 w 212662"/>
                <a:gd name="connsiteY20" fmla="*/ 167024 h 330702"/>
                <a:gd name="connsiteX21" fmla="*/ 94265 w 212662"/>
                <a:gd name="connsiteY21" fmla="*/ 168219 h 330702"/>
                <a:gd name="connsiteX22" fmla="*/ 94265 w 212662"/>
                <a:gd name="connsiteY22" fmla="*/ 170967 h 330702"/>
                <a:gd name="connsiteX23" fmla="*/ 85423 w 212662"/>
                <a:gd name="connsiteY23" fmla="*/ 194861 h 330702"/>
                <a:gd name="connsiteX24" fmla="*/ 92353 w 212662"/>
                <a:gd name="connsiteY24" fmla="*/ 209198 h 330702"/>
                <a:gd name="connsiteX25" fmla="*/ 92353 w 212662"/>
                <a:gd name="connsiteY25" fmla="*/ 212065 h 330702"/>
                <a:gd name="connsiteX26" fmla="*/ 89844 w 212662"/>
                <a:gd name="connsiteY26" fmla="*/ 213499 h 330702"/>
                <a:gd name="connsiteX27" fmla="*/ 58900 w 212662"/>
                <a:gd name="connsiteY27" fmla="*/ 213499 h 330702"/>
                <a:gd name="connsiteX28" fmla="*/ 57467 w 212662"/>
                <a:gd name="connsiteY28" fmla="*/ 213499 h 330702"/>
                <a:gd name="connsiteX29" fmla="*/ 46953 w 212662"/>
                <a:gd name="connsiteY29" fmla="*/ 207525 h 330702"/>
                <a:gd name="connsiteX30" fmla="*/ 40024 w 212662"/>
                <a:gd name="connsiteY30" fmla="*/ 227477 h 330702"/>
                <a:gd name="connsiteX31" fmla="*/ 52568 w 212662"/>
                <a:gd name="connsiteY31" fmla="*/ 227477 h 330702"/>
                <a:gd name="connsiteX32" fmla="*/ 52568 w 212662"/>
                <a:gd name="connsiteY32" fmla="*/ 227477 h 330702"/>
                <a:gd name="connsiteX33" fmla="*/ 55555 w 212662"/>
                <a:gd name="connsiteY33" fmla="*/ 229986 h 330702"/>
                <a:gd name="connsiteX34" fmla="*/ 58184 w 212662"/>
                <a:gd name="connsiteY34" fmla="*/ 248266 h 330702"/>
                <a:gd name="connsiteX35" fmla="*/ 56869 w 212662"/>
                <a:gd name="connsiteY35" fmla="*/ 251253 h 330702"/>
                <a:gd name="connsiteX36" fmla="*/ 35006 w 212662"/>
                <a:gd name="connsiteY36" fmla="*/ 265948 h 330702"/>
                <a:gd name="connsiteX37" fmla="*/ 66905 w 212662"/>
                <a:gd name="connsiteY37" fmla="*/ 275267 h 330702"/>
                <a:gd name="connsiteX38" fmla="*/ 102747 w 212662"/>
                <a:gd name="connsiteY38" fmla="*/ 266904 h 330702"/>
                <a:gd name="connsiteX39" fmla="*/ 105973 w 212662"/>
                <a:gd name="connsiteY39" fmla="*/ 268099 h 330702"/>
                <a:gd name="connsiteX40" fmla="*/ 105973 w 212662"/>
                <a:gd name="connsiteY40" fmla="*/ 271563 h 330702"/>
                <a:gd name="connsiteX41" fmla="*/ 85065 w 212662"/>
                <a:gd name="connsiteY41" fmla="*/ 299162 h 330702"/>
                <a:gd name="connsiteX42" fmla="*/ 82795 w 212662"/>
                <a:gd name="connsiteY42" fmla="*/ 300356 h 330702"/>
                <a:gd name="connsiteX43" fmla="*/ 51374 w 212662"/>
                <a:gd name="connsiteY43" fmla="*/ 301670 h 330702"/>
                <a:gd name="connsiteX44" fmla="*/ 26643 w 212662"/>
                <a:gd name="connsiteY44" fmla="*/ 330703 h 330702"/>
                <a:gd name="connsiteX45" fmla="*/ 45042 w 212662"/>
                <a:gd name="connsiteY45" fmla="*/ 320786 h 330702"/>
                <a:gd name="connsiteX46" fmla="*/ 47551 w 212662"/>
                <a:gd name="connsiteY46" fmla="*/ 320786 h 330702"/>
                <a:gd name="connsiteX47" fmla="*/ 64994 w 212662"/>
                <a:gd name="connsiteY47" fmla="*/ 327835 h 330702"/>
                <a:gd name="connsiteX48" fmla="*/ 71087 w 212662"/>
                <a:gd name="connsiteY48" fmla="*/ 318755 h 330702"/>
                <a:gd name="connsiteX49" fmla="*/ 74074 w 212662"/>
                <a:gd name="connsiteY49" fmla="*/ 317560 h 330702"/>
                <a:gd name="connsiteX50" fmla="*/ 99282 w 212662"/>
                <a:gd name="connsiteY50" fmla="*/ 322100 h 330702"/>
                <a:gd name="connsiteX51" fmla="*/ 123177 w 212662"/>
                <a:gd name="connsiteY51" fmla="*/ 307166 h 330702"/>
                <a:gd name="connsiteX52" fmla="*/ 125089 w 212662"/>
                <a:gd name="connsiteY52" fmla="*/ 307166 h 330702"/>
                <a:gd name="connsiteX53" fmla="*/ 168338 w 212662"/>
                <a:gd name="connsiteY53" fmla="*/ 312184 h 330702"/>
                <a:gd name="connsiteX54" fmla="*/ 195817 w 212662"/>
                <a:gd name="connsiteY54" fmla="*/ 295099 h 330702"/>
                <a:gd name="connsiteX55" fmla="*/ 174670 w 212662"/>
                <a:gd name="connsiteY55" fmla="*/ 291396 h 330702"/>
                <a:gd name="connsiteX56" fmla="*/ 172281 w 212662"/>
                <a:gd name="connsiteY56" fmla="*/ 289126 h 330702"/>
                <a:gd name="connsiteX57" fmla="*/ 173475 w 212662"/>
                <a:gd name="connsiteY57" fmla="*/ 286019 h 330702"/>
                <a:gd name="connsiteX58" fmla="*/ 197370 w 212662"/>
                <a:gd name="connsiteY58" fmla="*/ 270129 h 330702"/>
                <a:gd name="connsiteX59" fmla="*/ 212663 w 212662"/>
                <a:gd name="connsiteY59" fmla="*/ 239066 h 330702"/>
                <a:gd name="connsiteX60" fmla="*/ 199521 w 212662"/>
                <a:gd name="connsiteY60" fmla="*/ 228553 h 330702"/>
                <a:gd name="connsiteX61" fmla="*/ 179808 w 212662"/>
                <a:gd name="connsiteY61" fmla="*/ 229747 h 330702"/>
                <a:gd name="connsiteX62" fmla="*/ 165351 w 212662"/>
                <a:gd name="connsiteY62" fmla="*/ 233093 h 330702"/>
                <a:gd name="connsiteX63" fmla="*/ 162842 w 212662"/>
                <a:gd name="connsiteY63" fmla="*/ 233093 h 330702"/>
                <a:gd name="connsiteX64" fmla="*/ 161767 w 212662"/>
                <a:gd name="connsiteY64" fmla="*/ 230703 h 330702"/>
                <a:gd name="connsiteX65" fmla="*/ 161767 w 212662"/>
                <a:gd name="connsiteY65" fmla="*/ 204300 h 330702"/>
                <a:gd name="connsiteX66" fmla="*/ 161767 w 212662"/>
                <a:gd name="connsiteY66" fmla="*/ 202985 h 330702"/>
                <a:gd name="connsiteX67" fmla="*/ 165112 w 212662"/>
                <a:gd name="connsiteY67" fmla="*/ 196653 h 330702"/>
                <a:gd name="connsiteX68" fmla="*/ 149939 w 212662"/>
                <a:gd name="connsiteY68" fmla="*/ 165949 h 330702"/>
                <a:gd name="connsiteX69" fmla="*/ 132377 w 212662"/>
                <a:gd name="connsiteY69" fmla="*/ 163081 h 330702"/>
                <a:gd name="connsiteX70" fmla="*/ 129987 w 212662"/>
                <a:gd name="connsiteY70" fmla="*/ 160931 h 330702"/>
                <a:gd name="connsiteX71" fmla="*/ 118040 w 212662"/>
                <a:gd name="connsiteY71" fmla="*/ 121863 h 330702"/>
                <a:gd name="connsiteX72" fmla="*/ 98805 w 212662"/>
                <a:gd name="connsiteY72" fmla="*/ 105137 h 330702"/>
                <a:gd name="connsiteX73" fmla="*/ 64874 w 212662"/>
                <a:gd name="connsiteY73" fmla="*/ 105137 h 330702"/>
                <a:gd name="connsiteX74" fmla="*/ 64874 w 212662"/>
                <a:gd name="connsiteY74" fmla="*/ 105137 h 330702"/>
                <a:gd name="connsiteX75" fmla="*/ 62007 w 212662"/>
                <a:gd name="connsiteY75" fmla="*/ 103106 h 330702"/>
                <a:gd name="connsiteX76" fmla="*/ 63202 w 212662"/>
                <a:gd name="connsiteY76" fmla="*/ 99760 h 330702"/>
                <a:gd name="connsiteX77" fmla="*/ 93787 w 212662"/>
                <a:gd name="connsiteY77" fmla="*/ 77777 h 330702"/>
                <a:gd name="connsiteX78" fmla="*/ 111230 w 212662"/>
                <a:gd name="connsiteY78" fmla="*/ 40263 h 330702"/>
                <a:gd name="connsiteX79" fmla="*/ 76941 w 212662"/>
                <a:gd name="connsiteY79" fmla="*/ 36559 h 330702"/>
                <a:gd name="connsiteX80" fmla="*/ 53046 w 212662"/>
                <a:gd name="connsiteY80" fmla="*/ 45878 h 330702"/>
                <a:gd name="connsiteX81" fmla="*/ 49701 w 212662"/>
                <a:gd name="connsiteY81" fmla="*/ 44922 h 330702"/>
                <a:gd name="connsiteX82" fmla="*/ 49701 w 212662"/>
                <a:gd name="connsiteY82" fmla="*/ 41338 h 330702"/>
                <a:gd name="connsiteX83" fmla="*/ 77180 w 212662"/>
                <a:gd name="connsiteY83" fmla="*/ 0 h 330702"/>
                <a:gd name="connsiteX84" fmla="*/ 44205 w 212662"/>
                <a:gd name="connsiteY84" fmla="*/ 6213 h 330702"/>
                <a:gd name="connsiteX85" fmla="*/ 42294 w 212662"/>
                <a:gd name="connsiteY85" fmla="*/ 6213 h 330702"/>
                <a:gd name="connsiteX86" fmla="*/ 31183 w 212662"/>
                <a:gd name="connsiteY86" fmla="*/ 358 h 330702"/>
                <a:gd name="connsiteX87" fmla="*/ 14337 w 212662"/>
                <a:gd name="connsiteY87" fmla="*/ 41816 h 330702"/>
                <a:gd name="connsiteX88" fmla="*/ 20549 w 212662"/>
                <a:gd name="connsiteY88" fmla="*/ 57347 h 330702"/>
                <a:gd name="connsiteX89" fmla="*/ 19235 w 212662"/>
                <a:gd name="connsiteY89" fmla="*/ 60931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2662" h="330702">
                  <a:moveTo>
                    <a:pt x="19235" y="60931"/>
                  </a:moveTo>
                  <a:lnTo>
                    <a:pt x="0" y="74671"/>
                  </a:lnTo>
                  <a:lnTo>
                    <a:pt x="5257" y="81122"/>
                  </a:lnTo>
                  <a:lnTo>
                    <a:pt x="26284" y="72042"/>
                  </a:lnTo>
                  <a:cubicBezTo>
                    <a:pt x="27464" y="71584"/>
                    <a:pt x="28804" y="71920"/>
                    <a:pt x="29630" y="72879"/>
                  </a:cubicBezTo>
                  <a:cubicBezTo>
                    <a:pt x="30450" y="73888"/>
                    <a:pt x="30450" y="75334"/>
                    <a:pt x="29630" y="76344"/>
                  </a:cubicBezTo>
                  <a:lnTo>
                    <a:pt x="8722" y="112186"/>
                  </a:lnTo>
                  <a:lnTo>
                    <a:pt x="19474" y="119712"/>
                  </a:lnTo>
                  <a:lnTo>
                    <a:pt x="39785" y="113141"/>
                  </a:lnTo>
                  <a:cubicBezTo>
                    <a:pt x="40895" y="112821"/>
                    <a:pt x="42092" y="113143"/>
                    <a:pt x="42891" y="113978"/>
                  </a:cubicBezTo>
                  <a:cubicBezTo>
                    <a:pt x="43522" y="114960"/>
                    <a:pt x="43522" y="116221"/>
                    <a:pt x="42891" y="117203"/>
                  </a:cubicBezTo>
                  <a:lnTo>
                    <a:pt x="29152" y="147669"/>
                  </a:lnTo>
                  <a:lnTo>
                    <a:pt x="42294" y="149700"/>
                  </a:lnTo>
                  <a:lnTo>
                    <a:pt x="44086" y="142412"/>
                  </a:lnTo>
                  <a:cubicBezTo>
                    <a:pt x="44356" y="141399"/>
                    <a:pt x="45120" y="140590"/>
                    <a:pt x="46117" y="140262"/>
                  </a:cubicBezTo>
                  <a:lnTo>
                    <a:pt x="74074" y="132018"/>
                  </a:lnTo>
                  <a:cubicBezTo>
                    <a:pt x="74961" y="131506"/>
                    <a:pt x="76054" y="131506"/>
                    <a:pt x="76941" y="132018"/>
                  </a:cubicBezTo>
                  <a:cubicBezTo>
                    <a:pt x="77691" y="132768"/>
                    <a:pt x="78006" y="133850"/>
                    <a:pt x="77777" y="134886"/>
                  </a:cubicBezTo>
                  <a:lnTo>
                    <a:pt x="72282" y="162006"/>
                  </a:lnTo>
                  <a:lnTo>
                    <a:pt x="77777" y="168219"/>
                  </a:lnTo>
                  <a:lnTo>
                    <a:pt x="91636" y="167024"/>
                  </a:lnTo>
                  <a:cubicBezTo>
                    <a:pt x="92655" y="166966"/>
                    <a:pt x="93638" y="167413"/>
                    <a:pt x="94265" y="168219"/>
                  </a:cubicBezTo>
                  <a:cubicBezTo>
                    <a:pt x="94732" y="169075"/>
                    <a:pt x="94732" y="170110"/>
                    <a:pt x="94265" y="170967"/>
                  </a:cubicBezTo>
                  <a:lnTo>
                    <a:pt x="85423" y="194861"/>
                  </a:lnTo>
                  <a:lnTo>
                    <a:pt x="92353" y="209198"/>
                  </a:lnTo>
                  <a:cubicBezTo>
                    <a:pt x="92842" y="210091"/>
                    <a:pt x="92842" y="211172"/>
                    <a:pt x="92353" y="212065"/>
                  </a:cubicBezTo>
                  <a:cubicBezTo>
                    <a:pt x="91819" y="212943"/>
                    <a:pt x="90871" y="213484"/>
                    <a:pt x="89844" y="213499"/>
                  </a:cubicBezTo>
                  <a:lnTo>
                    <a:pt x="58900" y="213499"/>
                  </a:lnTo>
                  <a:lnTo>
                    <a:pt x="57467" y="213499"/>
                  </a:lnTo>
                  <a:lnTo>
                    <a:pt x="46953" y="207525"/>
                  </a:lnTo>
                  <a:lnTo>
                    <a:pt x="40024" y="227477"/>
                  </a:lnTo>
                  <a:lnTo>
                    <a:pt x="52568" y="227477"/>
                  </a:lnTo>
                  <a:lnTo>
                    <a:pt x="52568" y="227477"/>
                  </a:lnTo>
                  <a:cubicBezTo>
                    <a:pt x="54030" y="227506"/>
                    <a:pt x="55274" y="228551"/>
                    <a:pt x="55555" y="229986"/>
                  </a:cubicBezTo>
                  <a:lnTo>
                    <a:pt x="58184" y="248266"/>
                  </a:lnTo>
                  <a:cubicBezTo>
                    <a:pt x="58318" y="249426"/>
                    <a:pt x="57816" y="250568"/>
                    <a:pt x="56869" y="251253"/>
                  </a:cubicBezTo>
                  <a:lnTo>
                    <a:pt x="35006" y="265948"/>
                  </a:lnTo>
                  <a:lnTo>
                    <a:pt x="66905" y="275267"/>
                  </a:lnTo>
                  <a:lnTo>
                    <a:pt x="102747" y="266904"/>
                  </a:lnTo>
                  <a:cubicBezTo>
                    <a:pt x="103969" y="266541"/>
                    <a:pt x="105283" y="267028"/>
                    <a:pt x="105973" y="268099"/>
                  </a:cubicBezTo>
                  <a:cubicBezTo>
                    <a:pt x="106677" y="269146"/>
                    <a:pt x="106677" y="270516"/>
                    <a:pt x="105973" y="271563"/>
                  </a:cubicBezTo>
                  <a:lnTo>
                    <a:pt x="85065" y="299162"/>
                  </a:lnTo>
                  <a:cubicBezTo>
                    <a:pt x="84482" y="299826"/>
                    <a:pt x="83673" y="300252"/>
                    <a:pt x="82795" y="300356"/>
                  </a:cubicBezTo>
                  <a:lnTo>
                    <a:pt x="51374" y="301670"/>
                  </a:lnTo>
                  <a:lnTo>
                    <a:pt x="26643" y="330703"/>
                  </a:lnTo>
                  <a:lnTo>
                    <a:pt x="45042" y="320786"/>
                  </a:lnTo>
                  <a:cubicBezTo>
                    <a:pt x="45824" y="320361"/>
                    <a:pt x="46768" y="320361"/>
                    <a:pt x="47551" y="320786"/>
                  </a:cubicBezTo>
                  <a:lnTo>
                    <a:pt x="64994" y="327835"/>
                  </a:lnTo>
                  <a:lnTo>
                    <a:pt x="71087" y="318755"/>
                  </a:lnTo>
                  <a:cubicBezTo>
                    <a:pt x="71765" y="317809"/>
                    <a:pt x="72930" y="317343"/>
                    <a:pt x="74074" y="317560"/>
                  </a:cubicBezTo>
                  <a:lnTo>
                    <a:pt x="99282" y="322100"/>
                  </a:lnTo>
                  <a:lnTo>
                    <a:pt x="123177" y="307166"/>
                  </a:lnTo>
                  <a:cubicBezTo>
                    <a:pt x="123804" y="307004"/>
                    <a:pt x="124462" y="307004"/>
                    <a:pt x="125089" y="307166"/>
                  </a:cubicBezTo>
                  <a:lnTo>
                    <a:pt x="168338" y="312184"/>
                  </a:lnTo>
                  <a:lnTo>
                    <a:pt x="195817" y="295099"/>
                  </a:lnTo>
                  <a:lnTo>
                    <a:pt x="174670" y="291396"/>
                  </a:lnTo>
                  <a:cubicBezTo>
                    <a:pt x="173491" y="291187"/>
                    <a:pt x="172550" y="290293"/>
                    <a:pt x="172281" y="289126"/>
                  </a:cubicBezTo>
                  <a:cubicBezTo>
                    <a:pt x="172011" y="287944"/>
                    <a:pt x="172484" y="286716"/>
                    <a:pt x="173475" y="286019"/>
                  </a:cubicBezTo>
                  <a:lnTo>
                    <a:pt x="197370" y="270129"/>
                  </a:lnTo>
                  <a:lnTo>
                    <a:pt x="212663" y="239066"/>
                  </a:lnTo>
                  <a:lnTo>
                    <a:pt x="199521" y="228553"/>
                  </a:lnTo>
                  <a:lnTo>
                    <a:pt x="179808" y="229747"/>
                  </a:lnTo>
                  <a:lnTo>
                    <a:pt x="165351" y="233093"/>
                  </a:lnTo>
                  <a:cubicBezTo>
                    <a:pt x="164549" y="233431"/>
                    <a:pt x="163644" y="233431"/>
                    <a:pt x="162842" y="233093"/>
                  </a:cubicBezTo>
                  <a:cubicBezTo>
                    <a:pt x="162135" y="232504"/>
                    <a:pt x="161738" y="231623"/>
                    <a:pt x="161767" y="230703"/>
                  </a:cubicBezTo>
                  <a:lnTo>
                    <a:pt x="161767" y="204300"/>
                  </a:lnTo>
                  <a:cubicBezTo>
                    <a:pt x="161644" y="203870"/>
                    <a:pt x="161644" y="203415"/>
                    <a:pt x="161767" y="202985"/>
                  </a:cubicBezTo>
                  <a:lnTo>
                    <a:pt x="165112" y="196653"/>
                  </a:lnTo>
                  <a:lnTo>
                    <a:pt x="149939" y="165949"/>
                  </a:lnTo>
                  <a:lnTo>
                    <a:pt x="132377" y="163081"/>
                  </a:lnTo>
                  <a:cubicBezTo>
                    <a:pt x="131242" y="162864"/>
                    <a:pt x="130322" y="162036"/>
                    <a:pt x="129987" y="160931"/>
                  </a:cubicBezTo>
                  <a:lnTo>
                    <a:pt x="118040" y="121863"/>
                  </a:lnTo>
                  <a:lnTo>
                    <a:pt x="98805" y="105137"/>
                  </a:lnTo>
                  <a:lnTo>
                    <a:pt x="64874" y="105137"/>
                  </a:lnTo>
                  <a:lnTo>
                    <a:pt x="64874" y="105137"/>
                  </a:lnTo>
                  <a:cubicBezTo>
                    <a:pt x="63590" y="105117"/>
                    <a:pt x="62451" y="104310"/>
                    <a:pt x="62007" y="103106"/>
                  </a:cubicBezTo>
                  <a:cubicBezTo>
                    <a:pt x="61626" y="101849"/>
                    <a:pt x="62111" y="100492"/>
                    <a:pt x="63202" y="99760"/>
                  </a:cubicBezTo>
                  <a:lnTo>
                    <a:pt x="93787" y="77777"/>
                  </a:lnTo>
                  <a:lnTo>
                    <a:pt x="111230" y="40263"/>
                  </a:lnTo>
                  <a:lnTo>
                    <a:pt x="76941" y="36559"/>
                  </a:lnTo>
                  <a:lnTo>
                    <a:pt x="53046" y="45878"/>
                  </a:lnTo>
                  <a:cubicBezTo>
                    <a:pt x="51842" y="46309"/>
                    <a:pt x="50496" y="45924"/>
                    <a:pt x="49701" y="44922"/>
                  </a:cubicBezTo>
                  <a:cubicBezTo>
                    <a:pt x="48862" y="43874"/>
                    <a:pt x="48862" y="42385"/>
                    <a:pt x="49701" y="41338"/>
                  </a:cubicBezTo>
                  <a:lnTo>
                    <a:pt x="77180" y="0"/>
                  </a:lnTo>
                  <a:lnTo>
                    <a:pt x="44205" y="6213"/>
                  </a:lnTo>
                  <a:cubicBezTo>
                    <a:pt x="43589" y="6441"/>
                    <a:pt x="42910" y="6441"/>
                    <a:pt x="42294" y="6213"/>
                  </a:cubicBezTo>
                  <a:lnTo>
                    <a:pt x="31183" y="358"/>
                  </a:lnTo>
                  <a:lnTo>
                    <a:pt x="14337" y="41816"/>
                  </a:lnTo>
                  <a:lnTo>
                    <a:pt x="20549" y="57347"/>
                  </a:lnTo>
                  <a:cubicBezTo>
                    <a:pt x="21148" y="58701"/>
                    <a:pt x="20567" y="60286"/>
                    <a:pt x="19235" y="6093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39" name="Полилиния: фигура 2331">
              <a:extLst>
                <a:ext uri="{FF2B5EF4-FFF2-40B4-BE49-F238E27FC236}">
                  <a16:creationId xmlns:a16="http://schemas.microsoft.com/office/drawing/2014/main" id="{98951E80-3B91-407E-3E49-2A195F336924}"/>
                </a:ext>
              </a:extLst>
            </p:cNvPr>
            <p:cNvSpPr/>
            <p:nvPr/>
          </p:nvSpPr>
          <p:spPr>
            <a:xfrm>
              <a:off x="5211298" y="2753803"/>
              <a:ext cx="20071" cy="26881"/>
            </a:xfrm>
            <a:custGeom>
              <a:avLst/>
              <a:gdLst>
                <a:gd name="connsiteX0" fmla="*/ 20071 w 20071"/>
                <a:gd name="connsiteY0" fmla="*/ 9797 h 26881"/>
                <a:gd name="connsiteX1" fmla="*/ 15890 w 20071"/>
                <a:gd name="connsiteY1" fmla="*/ 0 h 26881"/>
                <a:gd name="connsiteX2" fmla="*/ 0 w 20071"/>
                <a:gd name="connsiteY2" fmla="*/ 8722 h 26881"/>
                <a:gd name="connsiteX3" fmla="*/ 4181 w 20071"/>
                <a:gd name="connsiteY3" fmla="*/ 26882 h 26881"/>
                <a:gd name="connsiteX4" fmla="*/ 20071 w 20071"/>
                <a:gd name="connsiteY4" fmla="*/ 9797 h 2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1" h="26881">
                  <a:moveTo>
                    <a:pt x="20071" y="9797"/>
                  </a:moveTo>
                  <a:lnTo>
                    <a:pt x="15890" y="0"/>
                  </a:lnTo>
                  <a:lnTo>
                    <a:pt x="0" y="8722"/>
                  </a:lnTo>
                  <a:lnTo>
                    <a:pt x="4181" y="26882"/>
                  </a:lnTo>
                  <a:lnTo>
                    <a:pt x="20071"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0" name="Полилиния: фигура 2332">
              <a:extLst>
                <a:ext uri="{FF2B5EF4-FFF2-40B4-BE49-F238E27FC236}">
                  <a16:creationId xmlns:a16="http://schemas.microsoft.com/office/drawing/2014/main" id="{99B5EDFE-CD5F-E279-8DD9-EF0B40340849}"/>
                </a:ext>
              </a:extLst>
            </p:cNvPr>
            <p:cNvSpPr/>
            <p:nvPr/>
          </p:nvSpPr>
          <p:spPr>
            <a:xfrm>
              <a:off x="5207236" y="2800278"/>
              <a:ext cx="18398" cy="22580"/>
            </a:xfrm>
            <a:custGeom>
              <a:avLst/>
              <a:gdLst>
                <a:gd name="connsiteX0" fmla="*/ 0 w 18398"/>
                <a:gd name="connsiteY0" fmla="*/ 16009 h 22580"/>
                <a:gd name="connsiteX1" fmla="*/ 18399 w 18398"/>
                <a:gd name="connsiteY1" fmla="*/ 22580 h 22580"/>
                <a:gd name="connsiteX2" fmla="*/ 18040 w 18398"/>
                <a:gd name="connsiteY2" fmla="*/ 0 h 22580"/>
                <a:gd name="connsiteX3" fmla="*/ 0 w 18398"/>
                <a:gd name="connsiteY3" fmla="*/ 16009 h 22580"/>
              </a:gdLst>
              <a:ahLst/>
              <a:cxnLst>
                <a:cxn ang="0">
                  <a:pos x="connsiteX0" y="connsiteY0"/>
                </a:cxn>
                <a:cxn ang="0">
                  <a:pos x="connsiteX1" y="connsiteY1"/>
                </a:cxn>
                <a:cxn ang="0">
                  <a:pos x="connsiteX2" y="connsiteY2"/>
                </a:cxn>
                <a:cxn ang="0">
                  <a:pos x="connsiteX3" y="connsiteY3"/>
                </a:cxn>
              </a:cxnLst>
              <a:rect l="l" t="t" r="r" b="b"/>
              <a:pathLst>
                <a:path w="18398" h="22580">
                  <a:moveTo>
                    <a:pt x="0" y="16009"/>
                  </a:moveTo>
                  <a:lnTo>
                    <a:pt x="18399" y="22580"/>
                  </a:lnTo>
                  <a:lnTo>
                    <a:pt x="18040" y="0"/>
                  </a:lnTo>
                  <a:lnTo>
                    <a:pt x="0" y="160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1" name="Полилиния: фигура 2333">
              <a:extLst>
                <a:ext uri="{FF2B5EF4-FFF2-40B4-BE49-F238E27FC236}">
                  <a16:creationId xmlns:a16="http://schemas.microsoft.com/office/drawing/2014/main" id="{36A02E23-CD3E-E3E4-2621-63779072E214}"/>
                </a:ext>
              </a:extLst>
            </p:cNvPr>
            <p:cNvSpPr/>
            <p:nvPr/>
          </p:nvSpPr>
          <p:spPr>
            <a:xfrm>
              <a:off x="5202934" y="2595023"/>
              <a:ext cx="31301" cy="37156"/>
            </a:xfrm>
            <a:custGeom>
              <a:avLst/>
              <a:gdLst>
                <a:gd name="connsiteX0" fmla="*/ 11947 w 31301"/>
                <a:gd name="connsiteY0" fmla="*/ 20430 h 37156"/>
                <a:gd name="connsiteX1" fmla="*/ 11350 w 31301"/>
                <a:gd name="connsiteY1" fmla="*/ 32377 h 37156"/>
                <a:gd name="connsiteX2" fmla="*/ 23297 w 31301"/>
                <a:gd name="connsiteY2" fmla="*/ 37156 h 37156"/>
                <a:gd name="connsiteX3" fmla="*/ 31302 w 31301"/>
                <a:gd name="connsiteY3" fmla="*/ 0 h 37156"/>
                <a:gd name="connsiteX4" fmla="*/ 0 w 31301"/>
                <a:gd name="connsiteY4" fmla="*/ 6093 h 37156"/>
                <a:gd name="connsiteX5" fmla="*/ 10753 w 31301"/>
                <a:gd name="connsiteY5" fmla="*/ 18040 h 37156"/>
                <a:gd name="connsiteX6" fmla="*/ 11947 w 31301"/>
                <a:gd name="connsiteY6" fmla="*/ 20430 h 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1" h="37156">
                  <a:moveTo>
                    <a:pt x="11947" y="20430"/>
                  </a:moveTo>
                  <a:lnTo>
                    <a:pt x="11350" y="32377"/>
                  </a:lnTo>
                  <a:lnTo>
                    <a:pt x="23297" y="37156"/>
                  </a:lnTo>
                  <a:lnTo>
                    <a:pt x="31302" y="0"/>
                  </a:lnTo>
                  <a:lnTo>
                    <a:pt x="0" y="6093"/>
                  </a:lnTo>
                  <a:lnTo>
                    <a:pt x="10753" y="18040"/>
                  </a:lnTo>
                  <a:cubicBezTo>
                    <a:pt x="11490" y="18616"/>
                    <a:pt x="11929" y="19494"/>
                    <a:pt x="11947" y="2043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2" name="Полилиния: фигура 2334">
              <a:extLst>
                <a:ext uri="{FF2B5EF4-FFF2-40B4-BE49-F238E27FC236}">
                  <a16:creationId xmlns:a16="http://schemas.microsoft.com/office/drawing/2014/main" id="{B0F98757-4DAD-01FD-BBAD-7E71BC2F3AB0}"/>
                </a:ext>
              </a:extLst>
            </p:cNvPr>
            <p:cNvSpPr/>
            <p:nvPr/>
          </p:nvSpPr>
          <p:spPr>
            <a:xfrm>
              <a:off x="5356338" y="2665153"/>
              <a:ext cx="28554" cy="41457"/>
            </a:xfrm>
            <a:custGeom>
              <a:avLst/>
              <a:gdLst>
                <a:gd name="connsiteX0" fmla="*/ 24970 w 28554"/>
                <a:gd name="connsiteY0" fmla="*/ 0 h 41457"/>
                <a:gd name="connsiteX1" fmla="*/ 0 w 28554"/>
                <a:gd name="connsiteY1" fmla="*/ 23656 h 41457"/>
                <a:gd name="connsiteX2" fmla="*/ 13262 w 28554"/>
                <a:gd name="connsiteY2" fmla="*/ 41457 h 41457"/>
                <a:gd name="connsiteX3" fmla="*/ 28554 w 28554"/>
                <a:gd name="connsiteY3" fmla="*/ 8961 h 41457"/>
                <a:gd name="connsiteX4" fmla="*/ 24970 w 28554"/>
                <a:gd name="connsiteY4" fmla="*/ 0 h 4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41457">
                  <a:moveTo>
                    <a:pt x="24970" y="0"/>
                  </a:moveTo>
                  <a:lnTo>
                    <a:pt x="0" y="23656"/>
                  </a:lnTo>
                  <a:lnTo>
                    <a:pt x="13262" y="41457"/>
                  </a:lnTo>
                  <a:lnTo>
                    <a:pt x="28554" y="8961"/>
                  </a:lnTo>
                  <a:lnTo>
                    <a:pt x="2497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3" name="Полилиния: фигура 2335">
              <a:extLst>
                <a:ext uri="{FF2B5EF4-FFF2-40B4-BE49-F238E27FC236}">
                  <a16:creationId xmlns:a16="http://schemas.microsoft.com/office/drawing/2014/main" id="{949B3A80-20F1-4C95-1FEF-496410E48CD4}"/>
                </a:ext>
              </a:extLst>
            </p:cNvPr>
            <p:cNvSpPr/>
            <p:nvPr/>
          </p:nvSpPr>
          <p:spPr>
            <a:xfrm>
              <a:off x="5312252" y="2731342"/>
              <a:ext cx="26642" cy="20310"/>
            </a:xfrm>
            <a:custGeom>
              <a:avLst/>
              <a:gdLst>
                <a:gd name="connsiteX0" fmla="*/ 3226 w 26642"/>
                <a:gd name="connsiteY0" fmla="*/ 2867 h 20310"/>
                <a:gd name="connsiteX1" fmla="*/ 0 w 26642"/>
                <a:gd name="connsiteY1" fmla="*/ 20311 h 20310"/>
                <a:gd name="connsiteX2" fmla="*/ 18041 w 26642"/>
                <a:gd name="connsiteY2" fmla="*/ 20311 h 20310"/>
                <a:gd name="connsiteX3" fmla="*/ 26643 w 26642"/>
                <a:gd name="connsiteY3" fmla="*/ 0 h 20310"/>
                <a:gd name="connsiteX4" fmla="*/ 3226 w 26642"/>
                <a:gd name="connsiteY4" fmla="*/ 2867 h 2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2" h="20310">
                  <a:moveTo>
                    <a:pt x="3226" y="2867"/>
                  </a:moveTo>
                  <a:lnTo>
                    <a:pt x="0" y="20311"/>
                  </a:lnTo>
                  <a:lnTo>
                    <a:pt x="18041" y="20311"/>
                  </a:lnTo>
                  <a:lnTo>
                    <a:pt x="26643" y="0"/>
                  </a:lnTo>
                  <a:lnTo>
                    <a:pt x="3226" y="28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4" name="Полилиния: фигура 2336">
              <a:extLst>
                <a:ext uri="{FF2B5EF4-FFF2-40B4-BE49-F238E27FC236}">
                  <a16:creationId xmlns:a16="http://schemas.microsoft.com/office/drawing/2014/main" id="{4042D96B-9251-E0FF-D535-C4ADE8922579}"/>
                </a:ext>
              </a:extLst>
            </p:cNvPr>
            <p:cNvSpPr/>
            <p:nvPr/>
          </p:nvSpPr>
          <p:spPr>
            <a:xfrm>
              <a:off x="5194930" y="2905056"/>
              <a:ext cx="57585" cy="45399"/>
            </a:xfrm>
            <a:custGeom>
              <a:avLst/>
              <a:gdLst>
                <a:gd name="connsiteX0" fmla="*/ 57586 w 57585"/>
                <a:gd name="connsiteY0" fmla="*/ 27479 h 45399"/>
                <a:gd name="connsiteX1" fmla="*/ 36917 w 57585"/>
                <a:gd name="connsiteY1" fmla="*/ 0 h 45399"/>
                <a:gd name="connsiteX2" fmla="*/ 23058 w 57585"/>
                <a:gd name="connsiteY2" fmla="*/ 7646 h 45399"/>
                <a:gd name="connsiteX3" fmla="*/ 18996 w 57585"/>
                <a:gd name="connsiteY3" fmla="*/ 6571 h 45399"/>
                <a:gd name="connsiteX4" fmla="*/ 17443 w 57585"/>
                <a:gd name="connsiteY4" fmla="*/ 3704 h 45399"/>
                <a:gd name="connsiteX5" fmla="*/ 0 w 57585"/>
                <a:gd name="connsiteY5" fmla="*/ 39546 h 45399"/>
                <a:gd name="connsiteX6" fmla="*/ 5854 w 57585"/>
                <a:gd name="connsiteY6" fmla="*/ 45400 h 45399"/>
                <a:gd name="connsiteX7" fmla="*/ 21147 w 57585"/>
                <a:gd name="connsiteY7" fmla="*/ 32616 h 45399"/>
                <a:gd name="connsiteX8" fmla="*/ 25089 w 57585"/>
                <a:gd name="connsiteY8" fmla="*/ 32616 h 45399"/>
                <a:gd name="connsiteX9" fmla="*/ 37992 w 57585"/>
                <a:gd name="connsiteY9" fmla="*/ 45280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85" h="45399">
                  <a:moveTo>
                    <a:pt x="57586" y="27479"/>
                  </a:moveTo>
                  <a:lnTo>
                    <a:pt x="36917" y="0"/>
                  </a:lnTo>
                  <a:lnTo>
                    <a:pt x="23058" y="7646"/>
                  </a:lnTo>
                  <a:cubicBezTo>
                    <a:pt x="21624" y="8340"/>
                    <a:pt x="19899" y="7883"/>
                    <a:pt x="18996" y="6571"/>
                  </a:cubicBezTo>
                  <a:lnTo>
                    <a:pt x="17443" y="3704"/>
                  </a:lnTo>
                  <a:lnTo>
                    <a:pt x="0" y="39546"/>
                  </a:lnTo>
                  <a:lnTo>
                    <a:pt x="5854" y="45400"/>
                  </a:lnTo>
                  <a:lnTo>
                    <a:pt x="21147" y="32616"/>
                  </a:lnTo>
                  <a:cubicBezTo>
                    <a:pt x="22253" y="31569"/>
                    <a:pt x="23984" y="31569"/>
                    <a:pt x="25089" y="32616"/>
                  </a:cubicBezTo>
                  <a:lnTo>
                    <a:pt x="37992" y="452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5" name="Полилиния: фигура 2337">
              <a:extLst>
                <a:ext uri="{FF2B5EF4-FFF2-40B4-BE49-F238E27FC236}">
                  <a16:creationId xmlns:a16="http://schemas.microsoft.com/office/drawing/2014/main" id="{A1891C61-15D3-B54E-D6BC-277FDBF70293}"/>
                </a:ext>
              </a:extLst>
            </p:cNvPr>
            <p:cNvSpPr/>
            <p:nvPr/>
          </p:nvSpPr>
          <p:spPr>
            <a:xfrm>
              <a:off x="5122768" y="2904459"/>
              <a:ext cx="113977" cy="150417"/>
            </a:xfrm>
            <a:custGeom>
              <a:avLst/>
              <a:gdLst>
                <a:gd name="connsiteX0" fmla="*/ 79211 w 113977"/>
                <a:gd name="connsiteY0" fmla="*/ 9439 h 150417"/>
                <a:gd name="connsiteX1" fmla="*/ 76702 w 113977"/>
                <a:gd name="connsiteY1" fmla="*/ 9439 h 150417"/>
                <a:gd name="connsiteX2" fmla="*/ 74671 w 113977"/>
                <a:gd name="connsiteY2" fmla="*/ 7766 h 150417"/>
                <a:gd name="connsiteX3" fmla="*/ 70967 w 113977"/>
                <a:gd name="connsiteY3" fmla="*/ 0 h 150417"/>
                <a:gd name="connsiteX4" fmla="*/ 48984 w 113977"/>
                <a:gd name="connsiteY4" fmla="*/ 17682 h 150417"/>
                <a:gd name="connsiteX5" fmla="*/ 60932 w 113977"/>
                <a:gd name="connsiteY5" fmla="*/ 22939 h 150417"/>
                <a:gd name="connsiteX6" fmla="*/ 62298 w 113977"/>
                <a:gd name="connsiteY6" fmla="*/ 26936 h 150417"/>
                <a:gd name="connsiteX7" fmla="*/ 62126 w 113977"/>
                <a:gd name="connsiteY7" fmla="*/ 27240 h 150417"/>
                <a:gd name="connsiteX8" fmla="*/ 50776 w 113977"/>
                <a:gd name="connsiteY8" fmla="*/ 44205 h 150417"/>
                <a:gd name="connsiteX9" fmla="*/ 47909 w 113977"/>
                <a:gd name="connsiteY9" fmla="*/ 45519 h 150417"/>
                <a:gd name="connsiteX10" fmla="*/ 15293 w 113977"/>
                <a:gd name="connsiteY10" fmla="*/ 41218 h 150417"/>
                <a:gd name="connsiteX11" fmla="*/ 22222 w 113977"/>
                <a:gd name="connsiteY11" fmla="*/ 51732 h 150417"/>
                <a:gd name="connsiteX12" fmla="*/ 22222 w 113977"/>
                <a:gd name="connsiteY12" fmla="*/ 55316 h 150417"/>
                <a:gd name="connsiteX13" fmla="*/ 10991 w 113977"/>
                <a:gd name="connsiteY13" fmla="*/ 67264 h 150417"/>
                <a:gd name="connsiteX14" fmla="*/ 38470 w 113977"/>
                <a:gd name="connsiteY14" fmla="*/ 76224 h 150417"/>
                <a:gd name="connsiteX15" fmla="*/ 40502 w 113977"/>
                <a:gd name="connsiteY15" fmla="*/ 78375 h 150417"/>
                <a:gd name="connsiteX16" fmla="*/ 39785 w 113977"/>
                <a:gd name="connsiteY16" fmla="*/ 81122 h 150417"/>
                <a:gd name="connsiteX17" fmla="*/ 0 w 113977"/>
                <a:gd name="connsiteY17" fmla="*/ 123655 h 150417"/>
                <a:gd name="connsiteX18" fmla="*/ 15053 w 113977"/>
                <a:gd name="connsiteY18" fmla="*/ 134288 h 150417"/>
                <a:gd name="connsiteX19" fmla="*/ 16367 w 113977"/>
                <a:gd name="connsiteY19" fmla="*/ 136558 h 150417"/>
                <a:gd name="connsiteX20" fmla="*/ 17323 w 113977"/>
                <a:gd name="connsiteY20" fmla="*/ 150417 h 150417"/>
                <a:gd name="connsiteX21" fmla="*/ 46833 w 113977"/>
                <a:gd name="connsiteY21" fmla="*/ 145041 h 150417"/>
                <a:gd name="connsiteX22" fmla="*/ 71684 w 113977"/>
                <a:gd name="connsiteY22" fmla="*/ 125208 h 150417"/>
                <a:gd name="connsiteX23" fmla="*/ 73237 w 113977"/>
                <a:gd name="connsiteY23" fmla="*/ 124491 h 150417"/>
                <a:gd name="connsiteX24" fmla="*/ 104778 w 113977"/>
                <a:gd name="connsiteY24" fmla="*/ 121266 h 150417"/>
                <a:gd name="connsiteX25" fmla="*/ 113978 w 113977"/>
                <a:gd name="connsiteY25" fmla="*/ 91995 h 150417"/>
                <a:gd name="connsiteX26" fmla="*/ 107885 w 113977"/>
                <a:gd name="connsiteY26" fmla="*/ 50418 h 150417"/>
                <a:gd name="connsiteX27" fmla="*/ 95937 w 113977"/>
                <a:gd name="connsiteY27" fmla="*/ 38470 h 150417"/>
                <a:gd name="connsiteX28" fmla="*/ 80525 w 113977"/>
                <a:gd name="connsiteY28" fmla="*/ 51374 h 150417"/>
                <a:gd name="connsiteX29" fmla="*/ 76583 w 113977"/>
                <a:gd name="connsiteY29" fmla="*/ 51374 h 150417"/>
                <a:gd name="connsiteX30" fmla="*/ 67264 w 113977"/>
                <a:gd name="connsiteY30" fmla="*/ 42055 h 150417"/>
                <a:gd name="connsiteX31" fmla="*/ 66666 w 113977"/>
                <a:gd name="connsiteY31" fmla="*/ 38590 h 150417"/>
                <a:gd name="connsiteX32" fmla="*/ 81959 w 113977"/>
                <a:gd name="connsiteY32" fmla="*/ 7168 h 15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3977" h="150417">
                  <a:moveTo>
                    <a:pt x="79211" y="9439"/>
                  </a:moveTo>
                  <a:cubicBezTo>
                    <a:pt x="78409" y="9777"/>
                    <a:pt x="77504" y="9777"/>
                    <a:pt x="76702" y="9439"/>
                  </a:cubicBezTo>
                  <a:cubicBezTo>
                    <a:pt x="75811" y="9209"/>
                    <a:pt x="75067" y="8597"/>
                    <a:pt x="74671" y="7766"/>
                  </a:cubicBezTo>
                  <a:lnTo>
                    <a:pt x="70967" y="0"/>
                  </a:lnTo>
                  <a:lnTo>
                    <a:pt x="48984" y="17682"/>
                  </a:lnTo>
                  <a:lnTo>
                    <a:pt x="60932" y="22939"/>
                  </a:lnTo>
                  <a:cubicBezTo>
                    <a:pt x="62413" y="23665"/>
                    <a:pt x="63024" y="25455"/>
                    <a:pt x="62298" y="26936"/>
                  </a:cubicBezTo>
                  <a:cubicBezTo>
                    <a:pt x="62247" y="27040"/>
                    <a:pt x="62189" y="27142"/>
                    <a:pt x="62126" y="27240"/>
                  </a:cubicBezTo>
                  <a:lnTo>
                    <a:pt x="50776" y="44205"/>
                  </a:lnTo>
                  <a:cubicBezTo>
                    <a:pt x="50148" y="45153"/>
                    <a:pt x="49037" y="45663"/>
                    <a:pt x="47909" y="45519"/>
                  </a:cubicBezTo>
                  <a:lnTo>
                    <a:pt x="15293" y="41218"/>
                  </a:lnTo>
                  <a:lnTo>
                    <a:pt x="22222" y="51732"/>
                  </a:lnTo>
                  <a:cubicBezTo>
                    <a:pt x="23108" y="52762"/>
                    <a:pt x="23108" y="54286"/>
                    <a:pt x="22222" y="55316"/>
                  </a:cubicBezTo>
                  <a:lnTo>
                    <a:pt x="10991" y="67264"/>
                  </a:lnTo>
                  <a:lnTo>
                    <a:pt x="38470" y="76224"/>
                  </a:lnTo>
                  <a:cubicBezTo>
                    <a:pt x="39467" y="76552"/>
                    <a:pt x="40231" y="77361"/>
                    <a:pt x="40502" y="78375"/>
                  </a:cubicBezTo>
                  <a:cubicBezTo>
                    <a:pt x="40765" y="79353"/>
                    <a:pt x="40493" y="80397"/>
                    <a:pt x="39785" y="81122"/>
                  </a:cubicBezTo>
                  <a:lnTo>
                    <a:pt x="0" y="123655"/>
                  </a:lnTo>
                  <a:lnTo>
                    <a:pt x="15053" y="134288"/>
                  </a:lnTo>
                  <a:cubicBezTo>
                    <a:pt x="15884" y="134737"/>
                    <a:pt x="16392" y="135615"/>
                    <a:pt x="16367" y="136558"/>
                  </a:cubicBezTo>
                  <a:lnTo>
                    <a:pt x="17323" y="150417"/>
                  </a:lnTo>
                  <a:lnTo>
                    <a:pt x="46833" y="145041"/>
                  </a:lnTo>
                  <a:lnTo>
                    <a:pt x="71684" y="125208"/>
                  </a:lnTo>
                  <a:cubicBezTo>
                    <a:pt x="72139" y="124851"/>
                    <a:pt x="72671" y="124606"/>
                    <a:pt x="73237" y="124491"/>
                  </a:cubicBezTo>
                  <a:lnTo>
                    <a:pt x="104778" y="121266"/>
                  </a:lnTo>
                  <a:lnTo>
                    <a:pt x="113978" y="91995"/>
                  </a:lnTo>
                  <a:lnTo>
                    <a:pt x="107885" y="50418"/>
                  </a:lnTo>
                  <a:lnTo>
                    <a:pt x="95937" y="38470"/>
                  </a:lnTo>
                  <a:lnTo>
                    <a:pt x="80525" y="51374"/>
                  </a:lnTo>
                  <a:cubicBezTo>
                    <a:pt x="79419" y="52420"/>
                    <a:pt x="77688" y="52420"/>
                    <a:pt x="76583" y="51374"/>
                  </a:cubicBezTo>
                  <a:lnTo>
                    <a:pt x="67264" y="42055"/>
                  </a:lnTo>
                  <a:cubicBezTo>
                    <a:pt x="66297" y="41172"/>
                    <a:pt x="66051" y="39746"/>
                    <a:pt x="66666" y="38590"/>
                  </a:cubicBezTo>
                  <a:lnTo>
                    <a:pt x="81959" y="71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6" name="Полилиния: фигура 2338">
              <a:extLst>
                <a:ext uri="{FF2B5EF4-FFF2-40B4-BE49-F238E27FC236}">
                  <a16:creationId xmlns:a16="http://schemas.microsoft.com/office/drawing/2014/main" id="{26C700A4-F4FA-04EB-9F12-016F17C6DF9D}"/>
                </a:ext>
              </a:extLst>
            </p:cNvPr>
            <p:cNvSpPr/>
            <p:nvPr/>
          </p:nvSpPr>
          <p:spPr>
            <a:xfrm>
              <a:off x="5217869" y="2943885"/>
              <a:ext cx="12186" cy="12066"/>
            </a:xfrm>
            <a:custGeom>
              <a:avLst/>
              <a:gdLst>
                <a:gd name="connsiteX0" fmla="*/ 12186 w 12186"/>
                <a:gd name="connsiteY0" fmla="*/ 12067 h 12066"/>
                <a:gd name="connsiteX1" fmla="*/ 0 w 12186"/>
                <a:gd name="connsiteY1" fmla="*/ 0 h 12066"/>
                <a:gd name="connsiteX2" fmla="*/ 12186 w 12186"/>
                <a:gd name="connsiteY2" fmla="*/ 12067 h 12066"/>
                <a:gd name="connsiteX3" fmla="*/ 12186 w 12186"/>
                <a:gd name="connsiteY3" fmla="*/ 12067 h 12066"/>
              </a:gdLst>
              <a:ahLst/>
              <a:cxnLst>
                <a:cxn ang="0">
                  <a:pos x="connsiteX0" y="connsiteY0"/>
                </a:cxn>
                <a:cxn ang="0">
                  <a:pos x="connsiteX1" y="connsiteY1"/>
                </a:cxn>
                <a:cxn ang="0">
                  <a:pos x="connsiteX2" y="connsiteY2"/>
                </a:cxn>
                <a:cxn ang="0">
                  <a:pos x="connsiteX3" y="connsiteY3"/>
                </a:cxn>
              </a:cxnLst>
              <a:rect l="l" t="t" r="r" b="b"/>
              <a:pathLst>
                <a:path w="12186" h="12066">
                  <a:moveTo>
                    <a:pt x="12186" y="12067"/>
                  </a:moveTo>
                  <a:lnTo>
                    <a:pt x="0" y="0"/>
                  </a:lnTo>
                  <a:lnTo>
                    <a:pt x="12186" y="12067"/>
                  </a:lnTo>
                  <a:lnTo>
                    <a:pt x="12186" y="120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7" name="Полилиния: фигура 2339">
              <a:extLst>
                <a:ext uri="{FF2B5EF4-FFF2-40B4-BE49-F238E27FC236}">
                  <a16:creationId xmlns:a16="http://schemas.microsoft.com/office/drawing/2014/main" id="{7E6418AA-C0D3-C776-AFF8-5F4C5C5F6515}"/>
                </a:ext>
              </a:extLst>
            </p:cNvPr>
            <p:cNvSpPr/>
            <p:nvPr/>
          </p:nvSpPr>
          <p:spPr>
            <a:xfrm>
              <a:off x="3390761" y="4562272"/>
              <a:ext cx="1062835" cy="1171676"/>
            </a:xfrm>
            <a:custGeom>
              <a:avLst/>
              <a:gdLst>
                <a:gd name="connsiteX0" fmla="*/ 524608 w 1062835"/>
                <a:gd name="connsiteY0" fmla="*/ 87335 h 1171676"/>
                <a:gd name="connsiteX1" fmla="*/ 512661 w 1062835"/>
                <a:gd name="connsiteY1" fmla="*/ 72879 h 1171676"/>
                <a:gd name="connsiteX2" fmla="*/ 492828 w 1062835"/>
                <a:gd name="connsiteY2" fmla="*/ 82556 h 1171676"/>
                <a:gd name="connsiteX3" fmla="*/ 497129 w 1062835"/>
                <a:gd name="connsiteY3" fmla="*/ 95937 h 1171676"/>
                <a:gd name="connsiteX4" fmla="*/ 497129 w 1062835"/>
                <a:gd name="connsiteY4" fmla="*/ 98566 h 1171676"/>
                <a:gd name="connsiteX5" fmla="*/ 494739 w 1062835"/>
                <a:gd name="connsiteY5" fmla="*/ 99880 h 1171676"/>
                <a:gd name="connsiteX6" fmla="*/ 471562 w 1062835"/>
                <a:gd name="connsiteY6" fmla="*/ 100597 h 1171676"/>
                <a:gd name="connsiteX7" fmla="*/ 446711 w 1062835"/>
                <a:gd name="connsiteY7" fmla="*/ 101194 h 1171676"/>
                <a:gd name="connsiteX8" fmla="*/ 440379 w 1062835"/>
                <a:gd name="connsiteY8" fmla="*/ 108363 h 1171676"/>
                <a:gd name="connsiteX9" fmla="*/ 436914 w 1062835"/>
                <a:gd name="connsiteY9" fmla="*/ 108960 h 1171676"/>
                <a:gd name="connsiteX10" fmla="*/ 427595 w 1062835"/>
                <a:gd name="connsiteY10" fmla="*/ 104659 h 1171676"/>
                <a:gd name="connsiteX11" fmla="*/ 421383 w 1062835"/>
                <a:gd name="connsiteY11" fmla="*/ 113261 h 1171676"/>
                <a:gd name="connsiteX12" fmla="*/ 419949 w 1062835"/>
                <a:gd name="connsiteY12" fmla="*/ 114456 h 1171676"/>
                <a:gd name="connsiteX13" fmla="*/ 404059 w 1062835"/>
                <a:gd name="connsiteY13" fmla="*/ 119832 h 1171676"/>
                <a:gd name="connsiteX14" fmla="*/ 402864 w 1062835"/>
                <a:gd name="connsiteY14" fmla="*/ 119832 h 1171676"/>
                <a:gd name="connsiteX15" fmla="*/ 400833 w 1062835"/>
                <a:gd name="connsiteY15" fmla="*/ 118995 h 1171676"/>
                <a:gd name="connsiteX16" fmla="*/ 383629 w 1062835"/>
                <a:gd name="connsiteY16" fmla="*/ 100358 h 1171676"/>
                <a:gd name="connsiteX17" fmla="*/ 382793 w 1062835"/>
                <a:gd name="connsiteY17" fmla="*/ 98326 h 1171676"/>
                <a:gd name="connsiteX18" fmla="*/ 382793 w 1062835"/>
                <a:gd name="connsiteY18" fmla="*/ 75985 h 1171676"/>
                <a:gd name="connsiteX19" fmla="*/ 373235 w 1062835"/>
                <a:gd name="connsiteY19" fmla="*/ 63440 h 1171676"/>
                <a:gd name="connsiteX20" fmla="*/ 373235 w 1062835"/>
                <a:gd name="connsiteY20" fmla="*/ 59976 h 1171676"/>
                <a:gd name="connsiteX21" fmla="*/ 391276 w 1062835"/>
                <a:gd name="connsiteY21" fmla="*/ 33094 h 1171676"/>
                <a:gd name="connsiteX22" fmla="*/ 373952 w 1062835"/>
                <a:gd name="connsiteY22" fmla="*/ 0 h 1171676"/>
                <a:gd name="connsiteX23" fmla="*/ 355314 w 1062835"/>
                <a:gd name="connsiteY23" fmla="*/ 1912 h 1171676"/>
                <a:gd name="connsiteX24" fmla="*/ 348982 w 1062835"/>
                <a:gd name="connsiteY24" fmla="*/ 19474 h 1171676"/>
                <a:gd name="connsiteX25" fmla="*/ 346234 w 1062835"/>
                <a:gd name="connsiteY25" fmla="*/ 21505 h 1171676"/>
                <a:gd name="connsiteX26" fmla="*/ 336915 w 1062835"/>
                <a:gd name="connsiteY26" fmla="*/ 21505 h 1171676"/>
                <a:gd name="connsiteX27" fmla="*/ 325685 w 1062835"/>
                <a:gd name="connsiteY27" fmla="*/ 34647 h 1171676"/>
                <a:gd name="connsiteX28" fmla="*/ 322100 w 1062835"/>
                <a:gd name="connsiteY28" fmla="*/ 35364 h 1171676"/>
                <a:gd name="connsiteX29" fmla="*/ 309317 w 1062835"/>
                <a:gd name="connsiteY29" fmla="*/ 29271 h 1171676"/>
                <a:gd name="connsiteX30" fmla="*/ 299998 w 1062835"/>
                <a:gd name="connsiteY30" fmla="*/ 41218 h 1171676"/>
                <a:gd name="connsiteX31" fmla="*/ 295936 w 1062835"/>
                <a:gd name="connsiteY31" fmla="*/ 41816 h 1171676"/>
                <a:gd name="connsiteX32" fmla="*/ 266545 w 1062835"/>
                <a:gd name="connsiteY32" fmla="*/ 22700 h 1171676"/>
                <a:gd name="connsiteX33" fmla="*/ 251969 w 1062835"/>
                <a:gd name="connsiteY33" fmla="*/ 22700 h 1171676"/>
                <a:gd name="connsiteX34" fmla="*/ 269771 w 1062835"/>
                <a:gd name="connsiteY34" fmla="*/ 64755 h 1171676"/>
                <a:gd name="connsiteX35" fmla="*/ 287095 w 1062835"/>
                <a:gd name="connsiteY35" fmla="*/ 77897 h 1171676"/>
                <a:gd name="connsiteX36" fmla="*/ 288289 w 1062835"/>
                <a:gd name="connsiteY36" fmla="*/ 80406 h 1171676"/>
                <a:gd name="connsiteX37" fmla="*/ 286975 w 1062835"/>
                <a:gd name="connsiteY37" fmla="*/ 82795 h 1171676"/>
                <a:gd name="connsiteX38" fmla="*/ 244443 w 1062835"/>
                <a:gd name="connsiteY38" fmla="*/ 110752 h 1171676"/>
                <a:gd name="connsiteX39" fmla="*/ 237633 w 1062835"/>
                <a:gd name="connsiteY39" fmla="*/ 124611 h 1171676"/>
                <a:gd name="connsiteX40" fmla="*/ 235004 w 1062835"/>
                <a:gd name="connsiteY40" fmla="*/ 126284 h 1171676"/>
                <a:gd name="connsiteX41" fmla="*/ 204299 w 1062835"/>
                <a:gd name="connsiteY41" fmla="*/ 126284 h 1171676"/>
                <a:gd name="connsiteX42" fmla="*/ 204299 w 1062835"/>
                <a:gd name="connsiteY42" fmla="*/ 126284 h 1171676"/>
                <a:gd name="connsiteX43" fmla="*/ 201790 w 1062835"/>
                <a:gd name="connsiteY43" fmla="*/ 124969 h 1171676"/>
                <a:gd name="connsiteX44" fmla="*/ 192711 w 1062835"/>
                <a:gd name="connsiteY44" fmla="*/ 111230 h 1171676"/>
                <a:gd name="connsiteX45" fmla="*/ 175387 w 1062835"/>
                <a:gd name="connsiteY45" fmla="*/ 118159 h 1171676"/>
                <a:gd name="connsiteX46" fmla="*/ 172878 w 1062835"/>
                <a:gd name="connsiteY46" fmla="*/ 118159 h 1171676"/>
                <a:gd name="connsiteX47" fmla="*/ 171444 w 1062835"/>
                <a:gd name="connsiteY47" fmla="*/ 116128 h 1171676"/>
                <a:gd name="connsiteX48" fmla="*/ 166785 w 1062835"/>
                <a:gd name="connsiteY48" fmla="*/ 90919 h 1171676"/>
                <a:gd name="connsiteX49" fmla="*/ 154240 w 1062835"/>
                <a:gd name="connsiteY49" fmla="*/ 90919 h 1171676"/>
                <a:gd name="connsiteX50" fmla="*/ 154240 w 1062835"/>
                <a:gd name="connsiteY50" fmla="*/ 99044 h 1171676"/>
                <a:gd name="connsiteX51" fmla="*/ 151253 w 1062835"/>
                <a:gd name="connsiteY51" fmla="*/ 102030 h 1171676"/>
                <a:gd name="connsiteX52" fmla="*/ 111947 w 1062835"/>
                <a:gd name="connsiteY52" fmla="*/ 102030 h 1171676"/>
                <a:gd name="connsiteX53" fmla="*/ 111947 w 1062835"/>
                <a:gd name="connsiteY53" fmla="*/ 111827 h 1171676"/>
                <a:gd name="connsiteX54" fmla="*/ 132018 w 1062835"/>
                <a:gd name="connsiteY54" fmla="*/ 127598 h 1171676"/>
                <a:gd name="connsiteX55" fmla="*/ 132974 w 1062835"/>
                <a:gd name="connsiteY55" fmla="*/ 130704 h 1171676"/>
                <a:gd name="connsiteX56" fmla="*/ 130465 w 1062835"/>
                <a:gd name="connsiteY56" fmla="*/ 132855 h 1171676"/>
                <a:gd name="connsiteX57" fmla="*/ 109079 w 1062835"/>
                <a:gd name="connsiteY57" fmla="*/ 135005 h 1171676"/>
                <a:gd name="connsiteX58" fmla="*/ 109079 w 1062835"/>
                <a:gd name="connsiteY58" fmla="*/ 149820 h 1171676"/>
                <a:gd name="connsiteX59" fmla="*/ 128553 w 1062835"/>
                <a:gd name="connsiteY59" fmla="*/ 181600 h 1171676"/>
                <a:gd name="connsiteX60" fmla="*/ 128553 w 1062835"/>
                <a:gd name="connsiteY60" fmla="*/ 183511 h 1171676"/>
                <a:gd name="connsiteX61" fmla="*/ 110632 w 1062835"/>
                <a:gd name="connsiteY61" fmla="*/ 280882 h 1171676"/>
                <a:gd name="connsiteX62" fmla="*/ 109199 w 1062835"/>
                <a:gd name="connsiteY62" fmla="*/ 282913 h 1171676"/>
                <a:gd name="connsiteX63" fmla="*/ 106690 w 1062835"/>
                <a:gd name="connsiteY63" fmla="*/ 282913 h 1171676"/>
                <a:gd name="connsiteX64" fmla="*/ 86140 w 1062835"/>
                <a:gd name="connsiteY64" fmla="*/ 276342 h 1171676"/>
                <a:gd name="connsiteX65" fmla="*/ 78852 w 1062835"/>
                <a:gd name="connsiteY65" fmla="*/ 282435 h 1171676"/>
                <a:gd name="connsiteX66" fmla="*/ 78136 w 1062835"/>
                <a:gd name="connsiteY66" fmla="*/ 282435 h 1171676"/>
                <a:gd name="connsiteX67" fmla="*/ 31063 w 1062835"/>
                <a:gd name="connsiteY67" fmla="*/ 302507 h 1171676"/>
                <a:gd name="connsiteX68" fmla="*/ 23178 w 1062835"/>
                <a:gd name="connsiteY68" fmla="*/ 337632 h 1171676"/>
                <a:gd name="connsiteX69" fmla="*/ 22341 w 1062835"/>
                <a:gd name="connsiteY69" fmla="*/ 339066 h 1171676"/>
                <a:gd name="connsiteX70" fmla="*/ 0 w 1062835"/>
                <a:gd name="connsiteY70" fmla="*/ 362960 h 1171676"/>
                <a:gd name="connsiteX71" fmla="*/ 3943 w 1062835"/>
                <a:gd name="connsiteY71" fmla="*/ 390081 h 1171676"/>
                <a:gd name="connsiteX72" fmla="*/ 25209 w 1062835"/>
                <a:gd name="connsiteY72" fmla="*/ 408599 h 1171676"/>
                <a:gd name="connsiteX73" fmla="*/ 26165 w 1062835"/>
                <a:gd name="connsiteY73" fmla="*/ 411228 h 1171676"/>
                <a:gd name="connsiteX74" fmla="*/ 24970 w 1062835"/>
                <a:gd name="connsiteY74" fmla="*/ 421383 h 1171676"/>
                <a:gd name="connsiteX75" fmla="*/ 40262 w 1062835"/>
                <a:gd name="connsiteY75" fmla="*/ 424848 h 1171676"/>
                <a:gd name="connsiteX76" fmla="*/ 42055 w 1062835"/>
                <a:gd name="connsiteY76" fmla="*/ 426042 h 1171676"/>
                <a:gd name="connsiteX77" fmla="*/ 50896 w 1062835"/>
                <a:gd name="connsiteY77" fmla="*/ 437990 h 1171676"/>
                <a:gd name="connsiteX78" fmla="*/ 67861 w 1062835"/>
                <a:gd name="connsiteY78" fmla="*/ 437990 h 1171676"/>
                <a:gd name="connsiteX79" fmla="*/ 86260 w 1062835"/>
                <a:gd name="connsiteY79" fmla="*/ 424967 h 1171676"/>
                <a:gd name="connsiteX80" fmla="*/ 89366 w 1062835"/>
                <a:gd name="connsiteY80" fmla="*/ 424967 h 1171676"/>
                <a:gd name="connsiteX81" fmla="*/ 91039 w 1062835"/>
                <a:gd name="connsiteY81" fmla="*/ 427596 h 1171676"/>
                <a:gd name="connsiteX82" fmla="*/ 91039 w 1062835"/>
                <a:gd name="connsiteY82" fmla="*/ 463438 h 1171676"/>
                <a:gd name="connsiteX83" fmla="*/ 102986 w 1062835"/>
                <a:gd name="connsiteY83" fmla="*/ 472279 h 1171676"/>
                <a:gd name="connsiteX84" fmla="*/ 115531 w 1062835"/>
                <a:gd name="connsiteY84" fmla="*/ 465110 h 1171676"/>
                <a:gd name="connsiteX85" fmla="*/ 115531 w 1062835"/>
                <a:gd name="connsiteY85" fmla="*/ 465110 h 1171676"/>
                <a:gd name="connsiteX86" fmla="*/ 117562 w 1062835"/>
                <a:gd name="connsiteY86" fmla="*/ 465110 h 1171676"/>
                <a:gd name="connsiteX87" fmla="*/ 117562 w 1062835"/>
                <a:gd name="connsiteY87" fmla="*/ 465110 h 1171676"/>
                <a:gd name="connsiteX88" fmla="*/ 145280 w 1062835"/>
                <a:gd name="connsiteY88" fmla="*/ 472757 h 1171676"/>
                <a:gd name="connsiteX89" fmla="*/ 191635 w 1062835"/>
                <a:gd name="connsiteY89" fmla="*/ 438348 h 1171676"/>
                <a:gd name="connsiteX90" fmla="*/ 192472 w 1062835"/>
                <a:gd name="connsiteY90" fmla="*/ 438348 h 1171676"/>
                <a:gd name="connsiteX91" fmla="*/ 226641 w 1062835"/>
                <a:gd name="connsiteY91" fmla="*/ 426401 h 1171676"/>
                <a:gd name="connsiteX92" fmla="*/ 229389 w 1062835"/>
                <a:gd name="connsiteY92" fmla="*/ 426401 h 1171676"/>
                <a:gd name="connsiteX93" fmla="*/ 241336 w 1062835"/>
                <a:gd name="connsiteY93" fmla="*/ 434764 h 1171676"/>
                <a:gd name="connsiteX94" fmla="*/ 242292 w 1062835"/>
                <a:gd name="connsiteY94" fmla="*/ 438348 h 1171676"/>
                <a:gd name="connsiteX95" fmla="*/ 232615 w 1062835"/>
                <a:gd name="connsiteY95" fmla="*/ 460451 h 1171676"/>
                <a:gd name="connsiteX96" fmla="*/ 237155 w 1062835"/>
                <a:gd name="connsiteY96" fmla="*/ 495218 h 1171676"/>
                <a:gd name="connsiteX97" fmla="*/ 291396 w 1062835"/>
                <a:gd name="connsiteY97" fmla="*/ 512900 h 1171676"/>
                <a:gd name="connsiteX98" fmla="*/ 292591 w 1062835"/>
                <a:gd name="connsiteY98" fmla="*/ 513617 h 1171676"/>
                <a:gd name="connsiteX99" fmla="*/ 322220 w 1062835"/>
                <a:gd name="connsiteY99" fmla="*/ 542649 h 1171676"/>
                <a:gd name="connsiteX100" fmla="*/ 350774 w 1062835"/>
                <a:gd name="connsiteY100" fmla="*/ 538587 h 1171676"/>
                <a:gd name="connsiteX101" fmla="*/ 353283 w 1062835"/>
                <a:gd name="connsiteY101" fmla="*/ 539303 h 1171676"/>
                <a:gd name="connsiteX102" fmla="*/ 371084 w 1062835"/>
                <a:gd name="connsiteY102" fmla="*/ 556149 h 1171676"/>
                <a:gd name="connsiteX103" fmla="*/ 371921 w 1062835"/>
                <a:gd name="connsiteY103" fmla="*/ 558778 h 1171676"/>
                <a:gd name="connsiteX104" fmla="*/ 367978 w 1062835"/>
                <a:gd name="connsiteY104" fmla="*/ 585898 h 1171676"/>
                <a:gd name="connsiteX105" fmla="*/ 378014 w 1062835"/>
                <a:gd name="connsiteY105" fmla="*/ 599637 h 1171676"/>
                <a:gd name="connsiteX106" fmla="*/ 378014 w 1062835"/>
                <a:gd name="connsiteY106" fmla="*/ 601429 h 1171676"/>
                <a:gd name="connsiteX107" fmla="*/ 378014 w 1062835"/>
                <a:gd name="connsiteY107" fmla="*/ 625324 h 1171676"/>
                <a:gd name="connsiteX108" fmla="*/ 419830 w 1062835"/>
                <a:gd name="connsiteY108" fmla="*/ 625324 h 1171676"/>
                <a:gd name="connsiteX109" fmla="*/ 422817 w 1062835"/>
                <a:gd name="connsiteY109" fmla="*/ 628311 h 1171676"/>
                <a:gd name="connsiteX110" fmla="*/ 422817 w 1062835"/>
                <a:gd name="connsiteY110" fmla="*/ 653998 h 1171676"/>
                <a:gd name="connsiteX111" fmla="*/ 440976 w 1062835"/>
                <a:gd name="connsiteY111" fmla="*/ 666781 h 1171676"/>
                <a:gd name="connsiteX112" fmla="*/ 442291 w 1062835"/>
                <a:gd name="connsiteY112" fmla="*/ 668812 h 1171676"/>
                <a:gd name="connsiteX113" fmla="*/ 446472 w 1062835"/>
                <a:gd name="connsiteY113" fmla="*/ 705491 h 1171676"/>
                <a:gd name="connsiteX114" fmla="*/ 446472 w 1062835"/>
                <a:gd name="connsiteY114" fmla="*/ 707044 h 1171676"/>
                <a:gd name="connsiteX115" fmla="*/ 429388 w 1062835"/>
                <a:gd name="connsiteY115" fmla="*/ 743722 h 1171676"/>
                <a:gd name="connsiteX116" fmla="*/ 439423 w 1062835"/>
                <a:gd name="connsiteY116" fmla="*/ 768334 h 1171676"/>
                <a:gd name="connsiteX117" fmla="*/ 439423 w 1062835"/>
                <a:gd name="connsiteY117" fmla="*/ 770126 h 1171676"/>
                <a:gd name="connsiteX118" fmla="*/ 432852 w 1062835"/>
                <a:gd name="connsiteY118" fmla="*/ 802384 h 1171676"/>
                <a:gd name="connsiteX119" fmla="*/ 491275 w 1062835"/>
                <a:gd name="connsiteY119" fmla="*/ 810269 h 1171676"/>
                <a:gd name="connsiteX120" fmla="*/ 493784 w 1062835"/>
                <a:gd name="connsiteY120" fmla="*/ 812659 h 1171676"/>
                <a:gd name="connsiteX121" fmla="*/ 503939 w 1062835"/>
                <a:gd name="connsiteY121" fmla="*/ 857939 h 1171676"/>
                <a:gd name="connsiteX122" fmla="*/ 520665 w 1062835"/>
                <a:gd name="connsiteY122" fmla="*/ 851965 h 1171676"/>
                <a:gd name="connsiteX123" fmla="*/ 523055 w 1062835"/>
                <a:gd name="connsiteY123" fmla="*/ 851965 h 1171676"/>
                <a:gd name="connsiteX124" fmla="*/ 538706 w 1062835"/>
                <a:gd name="connsiteY124" fmla="*/ 860567 h 1171676"/>
                <a:gd name="connsiteX125" fmla="*/ 540139 w 1062835"/>
                <a:gd name="connsiteY125" fmla="*/ 863912 h 1171676"/>
                <a:gd name="connsiteX126" fmla="*/ 527236 w 1062835"/>
                <a:gd name="connsiteY126" fmla="*/ 912777 h 1171676"/>
                <a:gd name="connsiteX127" fmla="*/ 545038 w 1062835"/>
                <a:gd name="connsiteY127" fmla="*/ 907281 h 1171676"/>
                <a:gd name="connsiteX128" fmla="*/ 547905 w 1062835"/>
                <a:gd name="connsiteY128" fmla="*/ 907281 h 1171676"/>
                <a:gd name="connsiteX129" fmla="*/ 549458 w 1062835"/>
                <a:gd name="connsiteY129" fmla="*/ 909551 h 1171676"/>
                <a:gd name="connsiteX130" fmla="*/ 552565 w 1062835"/>
                <a:gd name="connsiteY130" fmla="*/ 962836 h 1171676"/>
                <a:gd name="connsiteX131" fmla="*/ 551131 w 1062835"/>
                <a:gd name="connsiteY131" fmla="*/ 965465 h 1171676"/>
                <a:gd name="connsiteX132" fmla="*/ 479447 w 1062835"/>
                <a:gd name="connsiteY132" fmla="*/ 1011343 h 1171676"/>
                <a:gd name="connsiteX133" fmla="*/ 447189 w 1062835"/>
                <a:gd name="connsiteY133" fmla="*/ 1052681 h 1171676"/>
                <a:gd name="connsiteX134" fmla="*/ 456508 w 1062835"/>
                <a:gd name="connsiteY134" fmla="*/ 1061880 h 1171676"/>
                <a:gd name="connsiteX135" fmla="*/ 469172 w 1062835"/>
                <a:gd name="connsiteY135" fmla="*/ 1051606 h 1171676"/>
                <a:gd name="connsiteX136" fmla="*/ 471562 w 1062835"/>
                <a:gd name="connsiteY136" fmla="*/ 1051008 h 1171676"/>
                <a:gd name="connsiteX137" fmla="*/ 473593 w 1062835"/>
                <a:gd name="connsiteY137" fmla="*/ 1052322 h 1171676"/>
                <a:gd name="connsiteX138" fmla="*/ 491514 w 1062835"/>
                <a:gd name="connsiteY138" fmla="*/ 1079443 h 1171676"/>
                <a:gd name="connsiteX139" fmla="*/ 509435 w 1062835"/>
                <a:gd name="connsiteY139" fmla="*/ 1079443 h 1171676"/>
                <a:gd name="connsiteX140" fmla="*/ 511466 w 1062835"/>
                <a:gd name="connsiteY140" fmla="*/ 1080159 h 1171676"/>
                <a:gd name="connsiteX141" fmla="*/ 550414 w 1062835"/>
                <a:gd name="connsiteY141" fmla="*/ 1115404 h 1171676"/>
                <a:gd name="connsiteX142" fmla="*/ 551131 w 1062835"/>
                <a:gd name="connsiteY142" fmla="*/ 1116360 h 1171676"/>
                <a:gd name="connsiteX143" fmla="*/ 561645 w 1062835"/>
                <a:gd name="connsiteY143" fmla="*/ 1140255 h 1171676"/>
                <a:gd name="connsiteX144" fmla="*/ 561645 w 1062835"/>
                <a:gd name="connsiteY144" fmla="*/ 1142405 h 1171676"/>
                <a:gd name="connsiteX145" fmla="*/ 553759 w 1062835"/>
                <a:gd name="connsiteY145" fmla="*/ 1167375 h 1171676"/>
                <a:gd name="connsiteX146" fmla="*/ 567857 w 1062835"/>
                <a:gd name="connsiteY146" fmla="*/ 1171676 h 1171676"/>
                <a:gd name="connsiteX147" fmla="*/ 590318 w 1062835"/>
                <a:gd name="connsiteY147" fmla="*/ 1124842 h 1171676"/>
                <a:gd name="connsiteX148" fmla="*/ 612660 w 1062835"/>
                <a:gd name="connsiteY148" fmla="*/ 1082549 h 1171676"/>
                <a:gd name="connsiteX149" fmla="*/ 615049 w 1062835"/>
                <a:gd name="connsiteY149" fmla="*/ 1080996 h 1171676"/>
                <a:gd name="connsiteX150" fmla="*/ 617678 w 1062835"/>
                <a:gd name="connsiteY150" fmla="*/ 1082310 h 1171676"/>
                <a:gd name="connsiteX151" fmla="*/ 624368 w 1062835"/>
                <a:gd name="connsiteY151" fmla="*/ 1091629 h 1171676"/>
                <a:gd name="connsiteX152" fmla="*/ 657343 w 1062835"/>
                <a:gd name="connsiteY152" fmla="*/ 1027233 h 1171676"/>
                <a:gd name="connsiteX153" fmla="*/ 657940 w 1062835"/>
                <a:gd name="connsiteY153" fmla="*/ 1026516 h 1171676"/>
                <a:gd name="connsiteX154" fmla="*/ 680879 w 1062835"/>
                <a:gd name="connsiteY154" fmla="*/ 1004175 h 1171676"/>
                <a:gd name="connsiteX155" fmla="*/ 687928 w 1062835"/>
                <a:gd name="connsiteY155" fmla="*/ 963195 h 1171676"/>
                <a:gd name="connsiteX156" fmla="*/ 682671 w 1062835"/>
                <a:gd name="connsiteY156" fmla="*/ 925800 h 1171676"/>
                <a:gd name="connsiteX157" fmla="*/ 683268 w 1062835"/>
                <a:gd name="connsiteY157" fmla="*/ 923650 h 1171676"/>
                <a:gd name="connsiteX158" fmla="*/ 703221 w 1062835"/>
                <a:gd name="connsiteY158" fmla="*/ 897246 h 1171676"/>
                <a:gd name="connsiteX159" fmla="*/ 746231 w 1062835"/>
                <a:gd name="connsiteY159" fmla="*/ 862240 h 1171676"/>
                <a:gd name="connsiteX160" fmla="*/ 747904 w 1062835"/>
                <a:gd name="connsiteY160" fmla="*/ 861643 h 1171676"/>
                <a:gd name="connsiteX161" fmla="*/ 768095 w 1062835"/>
                <a:gd name="connsiteY161" fmla="*/ 860687 h 1171676"/>
                <a:gd name="connsiteX162" fmla="*/ 772037 w 1062835"/>
                <a:gd name="connsiteY162" fmla="*/ 855072 h 1171676"/>
                <a:gd name="connsiteX163" fmla="*/ 773351 w 1062835"/>
                <a:gd name="connsiteY163" fmla="*/ 853996 h 1171676"/>
                <a:gd name="connsiteX164" fmla="*/ 792587 w 1062835"/>
                <a:gd name="connsiteY164" fmla="*/ 847067 h 1171676"/>
                <a:gd name="connsiteX165" fmla="*/ 799158 w 1062835"/>
                <a:gd name="connsiteY165" fmla="*/ 836553 h 1171676"/>
                <a:gd name="connsiteX166" fmla="*/ 801308 w 1062835"/>
                <a:gd name="connsiteY166" fmla="*/ 835239 h 1171676"/>
                <a:gd name="connsiteX167" fmla="*/ 864510 w 1062835"/>
                <a:gd name="connsiteY167" fmla="*/ 828429 h 1171676"/>
                <a:gd name="connsiteX168" fmla="*/ 871081 w 1062835"/>
                <a:gd name="connsiteY168" fmla="*/ 812539 h 1171676"/>
                <a:gd name="connsiteX169" fmla="*/ 872395 w 1062835"/>
                <a:gd name="connsiteY169" fmla="*/ 810986 h 1171676"/>
                <a:gd name="connsiteX170" fmla="*/ 892586 w 1062835"/>
                <a:gd name="connsiteY170" fmla="*/ 800472 h 1171676"/>
                <a:gd name="connsiteX171" fmla="*/ 892586 w 1062835"/>
                <a:gd name="connsiteY171" fmla="*/ 778967 h 1171676"/>
                <a:gd name="connsiteX172" fmla="*/ 892586 w 1062835"/>
                <a:gd name="connsiteY172" fmla="*/ 777294 h 1171676"/>
                <a:gd name="connsiteX173" fmla="*/ 919946 w 1062835"/>
                <a:gd name="connsiteY173" fmla="*/ 737510 h 1171676"/>
                <a:gd name="connsiteX174" fmla="*/ 928070 w 1062835"/>
                <a:gd name="connsiteY174" fmla="*/ 687092 h 1171676"/>
                <a:gd name="connsiteX175" fmla="*/ 928070 w 1062835"/>
                <a:gd name="connsiteY175" fmla="*/ 685539 h 1171676"/>
                <a:gd name="connsiteX176" fmla="*/ 941690 w 1062835"/>
                <a:gd name="connsiteY176" fmla="*/ 669768 h 1171676"/>
                <a:gd name="connsiteX177" fmla="*/ 949933 w 1062835"/>
                <a:gd name="connsiteY177" fmla="*/ 625205 h 1171676"/>
                <a:gd name="connsiteX178" fmla="*/ 947424 w 1062835"/>
                <a:gd name="connsiteY178" fmla="*/ 543127 h 1171676"/>
                <a:gd name="connsiteX179" fmla="*/ 948738 w 1062835"/>
                <a:gd name="connsiteY179" fmla="*/ 540498 h 1171676"/>
                <a:gd name="connsiteX180" fmla="*/ 968930 w 1062835"/>
                <a:gd name="connsiteY180" fmla="*/ 527714 h 1171676"/>
                <a:gd name="connsiteX181" fmla="*/ 995811 w 1062835"/>
                <a:gd name="connsiteY181" fmla="*/ 475863 h 1171676"/>
                <a:gd name="connsiteX182" fmla="*/ 999515 w 1062835"/>
                <a:gd name="connsiteY182" fmla="*/ 465827 h 1171676"/>
                <a:gd name="connsiteX183" fmla="*/ 1000710 w 1062835"/>
                <a:gd name="connsiteY183" fmla="*/ 464394 h 1171676"/>
                <a:gd name="connsiteX184" fmla="*/ 1017197 w 1062835"/>
                <a:gd name="connsiteY184" fmla="*/ 453641 h 1171676"/>
                <a:gd name="connsiteX185" fmla="*/ 1031772 w 1062835"/>
                <a:gd name="connsiteY185" fmla="*/ 433928 h 1171676"/>
                <a:gd name="connsiteX186" fmla="*/ 1027710 w 1062835"/>
                <a:gd name="connsiteY186" fmla="*/ 425206 h 1171676"/>
                <a:gd name="connsiteX187" fmla="*/ 1027710 w 1062835"/>
                <a:gd name="connsiteY187" fmla="*/ 422697 h 1171676"/>
                <a:gd name="connsiteX188" fmla="*/ 1029622 w 1062835"/>
                <a:gd name="connsiteY188" fmla="*/ 421024 h 1171676"/>
                <a:gd name="connsiteX189" fmla="*/ 1046587 w 1062835"/>
                <a:gd name="connsiteY189" fmla="*/ 415768 h 1171676"/>
                <a:gd name="connsiteX190" fmla="*/ 1062836 w 1062835"/>
                <a:gd name="connsiteY190" fmla="*/ 359974 h 1171676"/>
                <a:gd name="connsiteX191" fmla="*/ 1045153 w 1062835"/>
                <a:gd name="connsiteY191" fmla="*/ 309556 h 1171676"/>
                <a:gd name="connsiteX192" fmla="*/ 1036432 w 1062835"/>
                <a:gd name="connsiteY192" fmla="*/ 303702 h 1171676"/>
                <a:gd name="connsiteX193" fmla="*/ 1009789 w 1062835"/>
                <a:gd name="connsiteY193" fmla="*/ 303702 h 1171676"/>
                <a:gd name="connsiteX194" fmla="*/ 1007878 w 1062835"/>
                <a:gd name="connsiteY194" fmla="*/ 303104 h 1171676"/>
                <a:gd name="connsiteX195" fmla="*/ 973111 w 1062835"/>
                <a:gd name="connsiteY195" fmla="*/ 277417 h 1171676"/>
                <a:gd name="connsiteX196" fmla="*/ 972394 w 1062835"/>
                <a:gd name="connsiteY196" fmla="*/ 276701 h 1171676"/>
                <a:gd name="connsiteX197" fmla="*/ 960447 w 1062835"/>
                <a:gd name="connsiteY197" fmla="*/ 259496 h 1171676"/>
                <a:gd name="connsiteX198" fmla="*/ 920184 w 1062835"/>
                <a:gd name="connsiteY198" fmla="*/ 235602 h 1171676"/>
                <a:gd name="connsiteX199" fmla="*/ 887688 w 1062835"/>
                <a:gd name="connsiteY199" fmla="*/ 240261 h 1171676"/>
                <a:gd name="connsiteX200" fmla="*/ 885896 w 1062835"/>
                <a:gd name="connsiteY200" fmla="*/ 240261 h 1171676"/>
                <a:gd name="connsiteX201" fmla="*/ 871678 w 1062835"/>
                <a:gd name="connsiteY201" fmla="*/ 233093 h 1171676"/>
                <a:gd name="connsiteX202" fmla="*/ 852682 w 1062835"/>
                <a:gd name="connsiteY202" fmla="*/ 234288 h 1171676"/>
                <a:gd name="connsiteX203" fmla="*/ 851009 w 1062835"/>
                <a:gd name="connsiteY203" fmla="*/ 234288 h 1171676"/>
                <a:gd name="connsiteX204" fmla="*/ 828668 w 1062835"/>
                <a:gd name="connsiteY204" fmla="*/ 222340 h 1171676"/>
                <a:gd name="connsiteX205" fmla="*/ 821022 w 1062835"/>
                <a:gd name="connsiteY205" fmla="*/ 221384 h 1171676"/>
                <a:gd name="connsiteX206" fmla="*/ 810149 w 1062835"/>
                <a:gd name="connsiteY206" fmla="*/ 236318 h 1171676"/>
                <a:gd name="connsiteX207" fmla="*/ 808835 w 1062835"/>
                <a:gd name="connsiteY207" fmla="*/ 237394 h 1171676"/>
                <a:gd name="connsiteX208" fmla="*/ 788286 w 1062835"/>
                <a:gd name="connsiteY208" fmla="*/ 245996 h 1171676"/>
                <a:gd name="connsiteX209" fmla="*/ 784940 w 1062835"/>
                <a:gd name="connsiteY209" fmla="*/ 245279 h 1171676"/>
                <a:gd name="connsiteX210" fmla="*/ 784940 w 1062835"/>
                <a:gd name="connsiteY210" fmla="*/ 241934 h 1171676"/>
                <a:gd name="connsiteX211" fmla="*/ 799516 w 1062835"/>
                <a:gd name="connsiteY211" fmla="*/ 213857 h 1171676"/>
                <a:gd name="connsiteX212" fmla="*/ 794020 w 1062835"/>
                <a:gd name="connsiteY212" fmla="*/ 203941 h 1171676"/>
                <a:gd name="connsiteX213" fmla="*/ 767856 w 1062835"/>
                <a:gd name="connsiteY213" fmla="*/ 194503 h 1171676"/>
                <a:gd name="connsiteX214" fmla="*/ 766900 w 1062835"/>
                <a:gd name="connsiteY214" fmla="*/ 193906 h 1171676"/>
                <a:gd name="connsiteX215" fmla="*/ 759851 w 1062835"/>
                <a:gd name="connsiteY215" fmla="*/ 187693 h 1171676"/>
                <a:gd name="connsiteX216" fmla="*/ 753758 w 1062835"/>
                <a:gd name="connsiteY216" fmla="*/ 189007 h 1171676"/>
                <a:gd name="connsiteX217" fmla="*/ 750891 w 1062835"/>
                <a:gd name="connsiteY217" fmla="*/ 188171 h 1171676"/>
                <a:gd name="connsiteX218" fmla="*/ 745514 w 1062835"/>
                <a:gd name="connsiteY218" fmla="*/ 182317 h 1171676"/>
                <a:gd name="connsiteX219" fmla="*/ 737749 w 1062835"/>
                <a:gd name="connsiteY219" fmla="*/ 182317 h 1171676"/>
                <a:gd name="connsiteX220" fmla="*/ 734881 w 1062835"/>
                <a:gd name="connsiteY220" fmla="*/ 180883 h 1171676"/>
                <a:gd name="connsiteX221" fmla="*/ 731775 w 1062835"/>
                <a:gd name="connsiteY221" fmla="*/ 175626 h 1171676"/>
                <a:gd name="connsiteX222" fmla="*/ 710509 w 1062835"/>
                <a:gd name="connsiteY222" fmla="*/ 174073 h 1171676"/>
                <a:gd name="connsiteX223" fmla="*/ 685419 w 1062835"/>
                <a:gd name="connsiteY223" fmla="*/ 208840 h 1171676"/>
                <a:gd name="connsiteX224" fmla="*/ 682671 w 1062835"/>
                <a:gd name="connsiteY224" fmla="*/ 210035 h 1171676"/>
                <a:gd name="connsiteX225" fmla="*/ 680281 w 1062835"/>
                <a:gd name="connsiteY225" fmla="*/ 208123 h 1171676"/>
                <a:gd name="connsiteX226" fmla="*/ 672994 w 1062835"/>
                <a:gd name="connsiteY226" fmla="*/ 189843 h 1171676"/>
                <a:gd name="connsiteX227" fmla="*/ 672994 w 1062835"/>
                <a:gd name="connsiteY227" fmla="*/ 186737 h 1171676"/>
                <a:gd name="connsiteX228" fmla="*/ 684941 w 1062835"/>
                <a:gd name="connsiteY228" fmla="*/ 172520 h 1171676"/>
                <a:gd name="connsiteX229" fmla="*/ 686136 w 1062835"/>
                <a:gd name="connsiteY229" fmla="*/ 161767 h 1171676"/>
                <a:gd name="connsiteX230" fmla="*/ 660330 w 1062835"/>
                <a:gd name="connsiteY230" fmla="*/ 155435 h 1171676"/>
                <a:gd name="connsiteX231" fmla="*/ 658657 w 1062835"/>
                <a:gd name="connsiteY231" fmla="*/ 154360 h 1171676"/>
                <a:gd name="connsiteX232" fmla="*/ 643723 w 1062835"/>
                <a:gd name="connsiteY232" fmla="*/ 134527 h 1171676"/>
                <a:gd name="connsiteX233" fmla="*/ 643126 w 1062835"/>
                <a:gd name="connsiteY233" fmla="*/ 132257 h 1171676"/>
                <a:gd name="connsiteX234" fmla="*/ 648263 w 1062835"/>
                <a:gd name="connsiteY234" fmla="*/ 102867 h 1171676"/>
                <a:gd name="connsiteX235" fmla="*/ 627594 w 1062835"/>
                <a:gd name="connsiteY235" fmla="*/ 93070 h 1171676"/>
                <a:gd name="connsiteX236" fmla="*/ 625921 w 1062835"/>
                <a:gd name="connsiteY236" fmla="*/ 91039 h 1171676"/>
                <a:gd name="connsiteX237" fmla="*/ 619111 w 1062835"/>
                <a:gd name="connsiteY237" fmla="*/ 59378 h 1171676"/>
                <a:gd name="connsiteX238" fmla="*/ 617319 w 1062835"/>
                <a:gd name="connsiteY238" fmla="*/ 37515 h 1171676"/>
                <a:gd name="connsiteX239" fmla="*/ 608478 w 1062835"/>
                <a:gd name="connsiteY239" fmla="*/ 26882 h 1171676"/>
                <a:gd name="connsiteX240" fmla="*/ 591274 w 1062835"/>
                <a:gd name="connsiteY240" fmla="*/ 57228 h 1171676"/>
                <a:gd name="connsiteX241" fmla="*/ 579327 w 1062835"/>
                <a:gd name="connsiteY241" fmla="*/ 87216 h 1171676"/>
                <a:gd name="connsiteX242" fmla="*/ 576937 w 1062835"/>
                <a:gd name="connsiteY242" fmla="*/ 89008 h 1171676"/>
                <a:gd name="connsiteX243" fmla="*/ 566901 w 1062835"/>
                <a:gd name="connsiteY243" fmla="*/ 90203 h 1171676"/>
                <a:gd name="connsiteX244" fmla="*/ 566901 w 1062835"/>
                <a:gd name="connsiteY244" fmla="*/ 90203 h 1171676"/>
                <a:gd name="connsiteX245" fmla="*/ 565826 w 1062835"/>
                <a:gd name="connsiteY245" fmla="*/ 90203 h 1171676"/>
                <a:gd name="connsiteX246" fmla="*/ 565826 w 1062835"/>
                <a:gd name="connsiteY246" fmla="*/ 90203 h 1171676"/>
                <a:gd name="connsiteX247" fmla="*/ 564631 w 1062835"/>
                <a:gd name="connsiteY247" fmla="*/ 88769 h 1171676"/>
                <a:gd name="connsiteX248" fmla="*/ 561525 w 1062835"/>
                <a:gd name="connsiteY248" fmla="*/ 81003 h 1171676"/>
                <a:gd name="connsiteX249" fmla="*/ 552565 w 1062835"/>
                <a:gd name="connsiteY249" fmla="*/ 80406 h 1171676"/>
                <a:gd name="connsiteX250" fmla="*/ 545874 w 1062835"/>
                <a:gd name="connsiteY250" fmla="*/ 89486 h 1171676"/>
                <a:gd name="connsiteX251" fmla="*/ 543246 w 1062835"/>
                <a:gd name="connsiteY251" fmla="*/ 90681 h 1171676"/>
                <a:gd name="connsiteX252" fmla="*/ 527236 w 1062835"/>
                <a:gd name="connsiteY252" fmla="*/ 88888 h 1171676"/>
                <a:gd name="connsiteX253" fmla="*/ 527236 w 1062835"/>
                <a:gd name="connsiteY253" fmla="*/ 88888 h 1171676"/>
                <a:gd name="connsiteX254" fmla="*/ 524608 w 1062835"/>
                <a:gd name="connsiteY254" fmla="*/ 87335 h 117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062835" h="1171676">
                  <a:moveTo>
                    <a:pt x="524608" y="87335"/>
                  </a:moveTo>
                  <a:lnTo>
                    <a:pt x="512661" y="72879"/>
                  </a:lnTo>
                  <a:lnTo>
                    <a:pt x="492828" y="82556"/>
                  </a:lnTo>
                  <a:lnTo>
                    <a:pt x="497129" y="95937"/>
                  </a:lnTo>
                  <a:cubicBezTo>
                    <a:pt x="497488" y="96776"/>
                    <a:pt x="497488" y="97726"/>
                    <a:pt x="497129" y="98566"/>
                  </a:cubicBezTo>
                  <a:cubicBezTo>
                    <a:pt x="496605" y="99379"/>
                    <a:pt x="495707" y="99873"/>
                    <a:pt x="494739" y="99880"/>
                  </a:cubicBezTo>
                  <a:lnTo>
                    <a:pt x="471562" y="100597"/>
                  </a:lnTo>
                  <a:lnTo>
                    <a:pt x="446711" y="101194"/>
                  </a:lnTo>
                  <a:lnTo>
                    <a:pt x="440379" y="108363"/>
                  </a:lnTo>
                  <a:cubicBezTo>
                    <a:pt x="439496" y="109329"/>
                    <a:pt x="438070" y="109575"/>
                    <a:pt x="436914" y="108960"/>
                  </a:cubicBezTo>
                  <a:lnTo>
                    <a:pt x="427595" y="104659"/>
                  </a:lnTo>
                  <a:lnTo>
                    <a:pt x="421383" y="113261"/>
                  </a:lnTo>
                  <a:cubicBezTo>
                    <a:pt x="421059" y="113814"/>
                    <a:pt x="420552" y="114237"/>
                    <a:pt x="419949" y="114456"/>
                  </a:cubicBezTo>
                  <a:lnTo>
                    <a:pt x="404059" y="119832"/>
                  </a:lnTo>
                  <a:lnTo>
                    <a:pt x="402864" y="119832"/>
                  </a:lnTo>
                  <a:cubicBezTo>
                    <a:pt x="402101" y="119848"/>
                    <a:pt x="401365" y="119545"/>
                    <a:pt x="400833" y="118995"/>
                  </a:cubicBezTo>
                  <a:lnTo>
                    <a:pt x="383629" y="100358"/>
                  </a:lnTo>
                  <a:cubicBezTo>
                    <a:pt x="383130" y="99794"/>
                    <a:pt x="382835" y="99079"/>
                    <a:pt x="382793" y="98326"/>
                  </a:cubicBezTo>
                  <a:lnTo>
                    <a:pt x="382793" y="75985"/>
                  </a:lnTo>
                  <a:lnTo>
                    <a:pt x="373235" y="63440"/>
                  </a:lnTo>
                  <a:cubicBezTo>
                    <a:pt x="372531" y="62393"/>
                    <a:pt x="372531" y="61023"/>
                    <a:pt x="373235" y="59976"/>
                  </a:cubicBezTo>
                  <a:lnTo>
                    <a:pt x="391276" y="33094"/>
                  </a:lnTo>
                  <a:lnTo>
                    <a:pt x="373952" y="0"/>
                  </a:lnTo>
                  <a:lnTo>
                    <a:pt x="355314" y="1912"/>
                  </a:lnTo>
                  <a:lnTo>
                    <a:pt x="348982" y="19474"/>
                  </a:lnTo>
                  <a:cubicBezTo>
                    <a:pt x="348582" y="20660"/>
                    <a:pt x="347485" y="21471"/>
                    <a:pt x="346234" y="21505"/>
                  </a:cubicBezTo>
                  <a:lnTo>
                    <a:pt x="336915" y="21505"/>
                  </a:lnTo>
                  <a:lnTo>
                    <a:pt x="325685" y="34647"/>
                  </a:lnTo>
                  <a:cubicBezTo>
                    <a:pt x="324772" y="35638"/>
                    <a:pt x="323324" y="35928"/>
                    <a:pt x="322100" y="35364"/>
                  </a:cubicBezTo>
                  <a:lnTo>
                    <a:pt x="309317" y="29271"/>
                  </a:lnTo>
                  <a:lnTo>
                    <a:pt x="299998" y="41218"/>
                  </a:lnTo>
                  <a:cubicBezTo>
                    <a:pt x="299017" y="42464"/>
                    <a:pt x="297234" y="42726"/>
                    <a:pt x="295936" y="41816"/>
                  </a:cubicBezTo>
                  <a:lnTo>
                    <a:pt x="266545" y="22700"/>
                  </a:lnTo>
                  <a:lnTo>
                    <a:pt x="251969" y="22700"/>
                  </a:lnTo>
                  <a:lnTo>
                    <a:pt x="269771" y="64755"/>
                  </a:lnTo>
                  <a:lnTo>
                    <a:pt x="287095" y="77897"/>
                  </a:lnTo>
                  <a:cubicBezTo>
                    <a:pt x="287881" y="78486"/>
                    <a:pt x="288328" y="79424"/>
                    <a:pt x="288289" y="80406"/>
                  </a:cubicBezTo>
                  <a:cubicBezTo>
                    <a:pt x="288282" y="81373"/>
                    <a:pt x="287788" y="82271"/>
                    <a:pt x="286975" y="82795"/>
                  </a:cubicBezTo>
                  <a:lnTo>
                    <a:pt x="244443" y="110752"/>
                  </a:lnTo>
                  <a:lnTo>
                    <a:pt x="237633" y="124611"/>
                  </a:lnTo>
                  <a:cubicBezTo>
                    <a:pt x="237085" y="125567"/>
                    <a:pt x="236102" y="126193"/>
                    <a:pt x="235004" y="126284"/>
                  </a:cubicBezTo>
                  <a:lnTo>
                    <a:pt x="204299" y="126284"/>
                  </a:lnTo>
                  <a:lnTo>
                    <a:pt x="204299" y="126284"/>
                  </a:lnTo>
                  <a:cubicBezTo>
                    <a:pt x="203300" y="126274"/>
                    <a:pt x="202367" y="125785"/>
                    <a:pt x="201790" y="124969"/>
                  </a:cubicBezTo>
                  <a:lnTo>
                    <a:pt x="192711" y="111230"/>
                  </a:lnTo>
                  <a:lnTo>
                    <a:pt x="175387" y="118159"/>
                  </a:lnTo>
                  <a:cubicBezTo>
                    <a:pt x="174605" y="118584"/>
                    <a:pt x="173660" y="118584"/>
                    <a:pt x="172878" y="118159"/>
                  </a:cubicBezTo>
                  <a:cubicBezTo>
                    <a:pt x="172116" y="117735"/>
                    <a:pt x="171588" y="116988"/>
                    <a:pt x="171444" y="116128"/>
                  </a:cubicBezTo>
                  <a:lnTo>
                    <a:pt x="166785" y="90919"/>
                  </a:lnTo>
                  <a:lnTo>
                    <a:pt x="154240" y="90919"/>
                  </a:lnTo>
                  <a:lnTo>
                    <a:pt x="154240" y="99044"/>
                  </a:lnTo>
                  <a:cubicBezTo>
                    <a:pt x="154240" y="100693"/>
                    <a:pt x="152903" y="102030"/>
                    <a:pt x="151253" y="102030"/>
                  </a:cubicBezTo>
                  <a:lnTo>
                    <a:pt x="111947" y="102030"/>
                  </a:lnTo>
                  <a:lnTo>
                    <a:pt x="111947" y="111827"/>
                  </a:lnTo>
                  <a:lnTo>
                    <a:pt x="132018" y="127598"/>
                  </a:lnTo>
                  <a:cubicBezTo>
                    <a:pt x="132949" y="128336"/>
                    <a:pt x="133329" y="129571"/>
                    <a:pt x="132974" y="130704"/>
                  </a:cubicBezTo>
                  <a:cubicBezTo>
                    <a:pt x="132710" y="131900"/>
                    <a:pt x="131687" y="132777"/>
                    <a:pt x="130465" y="132855"/>
                  </a:cubicBezTo>
                  <a:lnTo>
                    <a:pt x="109079" y="135005"/>
                  </a:lnTo>
                  <a:lnTo>
                    <a:pt x="109079" y="149820"/>
                  </a:lnTo>
                  <a:lnTo>
                    <a:pt x="128553" y="181600"/>
                  </a:lnTo>
                  <a:cubicBezTo>
                    <a:pt x="128782" y="182216"/>
                    <a:pt x="128782" y="182895"/>
                    <a:pt x="128553" y="183511"/>
                  </a:cubicBezTo>
                  <a:lnTo>
                    <a:pt x="110632" y="280882"/>
                  </a:lnTo>
                  <a:cubicBezTo>
                    <a:pt x="110412" y="281709"/>
                    <a:pt x="109903" y="282429"/>
                    <a:pt x="109199" y="282913"/>
                  </a:cubicBezTo>
                  <a:cubicBezTo>
                    <a:pt x="108400" y="283266"/>
                    <a:pt x="107489" y="283266"/>
                    <a:pt x="106690" y="282913"/>
                  </a:cubicBezTo>
                  <a:lnTo>
                    <a:pt x="86140" y="276342"/>
                  </a:lnTo>
                  <a:lnTo>
                    <a:pt x="78852" y="282435"/>
                  </a:lnTo>
                  <a:lnTo>
                    <a:pt x="78136" y="282435"/>
                  </a:lnTo>
                  <a:lnTo>
                    <a:pt x="31063" y="302507"/>
                  </a:lnTo>
                  <a:lnTo>
                    <a:pt x="23178" y="337632"/>
                  </a:lnTo>
                  <a:cubicBezTo>
                    <a:pt x="23040" y="338179"/>
                    <a:pt x="22750" y="338676"/>
                    <a:pt x="22341" y="339066"/>
                  </a:cubicBezTo>
                  <a:lnTo>
                    <a:pt x="0" y="362960"/>
                  </a:lnTo>
                  <a:lnTo>
                    <a:pt x="3943" y="390081"/>
                  </a:lnTo>
                  <a:lnTo>
                    <a:pt x="25209" y="408599"/>
                  </a:lnTo>
                  <a:cubicBezTo>
                    <a:pt x="25911" y="409285"/>
                    <a:pt x="26262" y="410252"/>
                    <a:pt x="26165" y="411228"/>
                  </a:cubicBezTo>
                  <a:lnTo>
                    <a:pt x="24970" y="421383"/>
                  </a:lnTo>
                  <a:lnTo>
                    <a:pt x="40262" y="424848"/>
                  </a:lnTo>
                  <a:cubicBezTo>
                    <a:pt x="40998" y="424985"/>
                    <a:pt x="41645" y="425417"/>
                    <a:pt x="42055" y="426042"/>
                  </a:cubicBezTo>
                  <a:lnTo>
                    <a:pt x="50896" y="437990"/>
                  </a:lnTo>
                  <a:lnTo>
                    <a:pt x="67861" y="437990"/>
                  </a:lnTo>
                  <a:lnTo>
                    <a:pt x="86260" y="424967"/>
                  </a:lnTo>
                  <a:cubicBezTo>
                    <a:pt x="87214" y="424386"/>
                    <a:pt x="88412" y="424386"/>
                    <a:pt x="89366" y="424967"/>
                  </a:cubicBezTo>
                  <a:cubicBezTo>
                    <a:pt x="90392" y="425437"/>
                    <a:pt x="91047" y="426466"/>
                    <a:pt x="91039" y="427596"/>
                  </a:cubicBezTo>
                  <a:lnTo>
                    <a:pt x="91039" y="463438"/>
                  </a:lnTo>
                  <a:lnTo>
                    <a:pt x="102986" y="472279"/>
                  </a:lnTo>
                  <a:lnTo>
                    <a:pt x="115531" y="465110"/>
                  </a:lnTo>
                  <a:lnTo>
                    <a:pt x="115531" y="465110"/>
                  </a:lnTo>
                  <a:cubicBezTo>
                    <a:pt x="116196" y="464933"/>
                    <a:pt x="116896" y="464933"/>
                    <a:pt x="117562" y="465110"/>
                  </a:cubicBezTo>
                  <a:lnTo>
                    <a:pt x="117562" y="465110"/>
                  </a:lnTo>
                  <a:lnTo>
                    <a:pt x="145280" y="472757"/>
                  </a:lnTo>
                  <a:lnTo>
                    <a:pt x="191635" y="438348"/>
                  </a:lnTo>
                  <a:lnTo>
                    <a:pt x="192472" y="438348"/>
                  </a:lnTo>
                  <a:lnTo>
                    <a:pt x="226641" y="426401"/>
                  </a:lnTo>
                  <a:cubicBezTo>
                    <a:pt x="227497" y="425933"/>
                    <a:pt x="228533" y="425933"/>
                    <a:pt x="229389" y="426401"/>
                  </a:cubicBezTo>
                  <a:lnTo>
                    <a:pt x="241336" y="434764"/>
                  </a:lnTo>
                  <a:cubicBezTo>
                    <a:pt x="242379" y="435638"/>
                    <a:pt x="242761" y="437072"/>
                    <a:pt x="242292" y="438348"/>
                  </a:cubicBezTo>
                  <a:lnTo>
                    <a:pt x="232615" y="460451"/>
                  </a:lnTo>
                  <a:lnTo>
                    <a:pt x="237155" y="495218"/>
                  </a:lnTo>
                  <a:lnTo>
                    <a:pt x="291396" y="512900"/>
                  </a:lnTo>
                  <a:cubicBezTo>
                    <a:pt x="291854" y="513021"/>
                    <a:pt x="292268" y="513269"/>
                    <a:pt x="292591" y="513617"/>
                  </a:cubicBezTo>
                  <a:lnTo>
                    <a:pt x="322220" y="542649"/>
                  </a:lnTo>
                  <a:lnTo>
                    <a:pt x="350774" y="538587"/>
                  </a:lnTo>
                  <a:cubicBezTo>
                    <a:pt x="351676" y="538428"/>
                    <a:pt x="352601" y="538692"/>
                    <a:pt x="353283" y="539303"/>
                  </a:cubicBezTo>
                  <a:lnTo>
                    <a:pt x="371084" y="556149"/>
                  </a:lnTo>
                  <a:cubicBezTo>
                    <a:pt x="371758" y="556847"/>
                    <a:pt x="372068" y="557819"/>
                    <a:pt x="371921" y="558778"/>
                  </a:cubicBezTo>
                  <a:lnTo>
                    <a:pt x="367978" y="585898"/>
                  </a:lnTo>
                  <a:lnTo>
                    <a:pt x="378014" y="599637"/>
                  </a:lnTo>
                  <a:cubicBezTo>
                    <a:pt x="378214" y="600218"/>
                    <a:pt x="378214" y="600849"/>
                    <a:pt x="378014" y="601429"/>
                  </a:cubicBezTo>
                  <a:lnTo>
                    <a:pt x="378014" y="625324"/>
                  </a:lnTo>
                  <a:lnTo>
                    <a:pt x="419830" y="625324"/>
                  </a:lnTo>
                  <a:cubicBezTo>
                    <a:pt x="421479" y="625324"/>
                    <a:pt x="422817" y="626661"/>
                    <a:pt x="422817" y="628311"/>
                  </a:cubicBezTo>
                  <a:lnTo>
                    <a:pt x="422817" y="653998"/>
                  </a:lnTo>
                  <a:lnTo>
                    <a:pt x="440976" y="666781"/>
                  </a:lnTo>
                  <a:cubicBezTo>
                    <a:pt x="441681" y="667243"/>
                    <a:pt x="442159" y="667980"/>
                    <a:pt x="442291" y="668812"/>
                  </a:cubicBezTo>
                  <a:lnTo>
                    <a:pt x="446472" y="705491"/>
                  </a:lnTo>
                  <a:cubicBezTo>
                    <a:pt x="446594" y="706001"/>
                    <a:pt x="446594" y="706534"/>
                    <a:pt x="446472" y="707044"/>
                  </a:cubicBezTo>
                  <a:lnTo>
                    <a:pt x="429388" y="743722"/>
                  </a:lnTo>
                  <a:lnTo>
                    <a:pt x="439423" y="768334"/>
                  </a:lnTo>
                  <a:cubicBezTo>
                    <a:pt x="439599" y="768918"/>
                    <a:pt x="439599" y="769541"/>
                    <a:pt x="439423" y="770126"/>
                  </a:cubicBezTo>
                  <a:lnTo>
                    <a:pt x="432852" y="802384"/>
                  </a:lnTo>
                  <a:lnTo>
                    <a:pt x="491275" y="810269"/>
                  </a:lnTo>
                  <a:cubicBezTo>
                    <a:pt x="492519" y="810482"/>
                    <a:pt x="493510" y="811426"/>
                    <a:pt x="493784" y="812659"/>
                  </a:cubicBezTo>
                  <a:lnTo>
                    <a:pt x="503939" y="857939"/>
                  </a:lnTo>
                  <a:lnTo>
                    <a:pt x="520665" y="851965"/>
                  </a:lnTo>
                  <a:cubicBezTo>
                    <a:pt x="521434" y="851671"/>
                    <a:pt x="522285" y="851671"/>
                    <a:pt x="523055" y="851965"/>
                  </a:cubicBezTo>
                  <a:lnTo>
                    <a:pt x="538706" y="860567"/>
                  </a:lnTo>
                  <a:cubicBezTo>
                    <a:pt x="539886" y="861229"/>
                    <a:pt x="540474" y="862601"/>
                    <a:pt x="540139" y="863912"/>
                  </a:cubicBezTo>
                  <a:lnTo>
                    <a:pt x="527236" y="912777"/>
                  </a:lnTo>
                  <a:lnTo>
                    <a:pt x="545038" y="907281"/>
                  </a:lnTo>
                  <a:cubicBezTo>
                    <a:pt x="545960" y="906922"/>
                    <a:pt x="546983" y="906922"/>
                    <a:pt x="547905" y="907281"/>
                  </a:cubicBezTo>
                  <a:cubicBezTo>
                    <a:pt x="548695" y="907811"/>
                    <a:pt x="549251" y="908623"/>
                    <a:pt x="549458" y="909551"/>
                  </a:cubicBezTo>
                  <a:lnTo>
                    <a:pt x="552565" y="962836"/>
                  </a:lnTo>
                  <a:cubicBezTo>
                    <a:pt x="552592" y="963906"/>
                    <a:pt x="552045" y="964909"/>
                    <a:pt x="551131" y="965465"/>
                  </a:cubicBezTo>
                  <a:lnTo>
                    <a:pt x="479447" y="1011343"/>
                  </a:lnTo>
                  <a:lnTo>
                    <a:pt x="447189" y="1052681"/>
                  </a:lnTo>
                  <a:lnTo>
                    <a:pt x="456508" y="1061880"/>
                  </a:lnTo>
                  <a:lnTo>
                    <a:pt x="469172" y="1051606"/>
                  </a:lnTo>
                  <a:cubicBezTo>
                    <a:pt x="469868" y="1051121"/>
                    <a:pt x="470719" y="1050908"/>
                    <a:pt x="471562" y="1051008"/>
                  </a:cubicBezTo>
                  <a:cubicBezTo>
                    <a:pt x="472394" y="1051140"/>
                    <a:pt x="473131" y="1051618"/>
                    <a:pt x="473593" y="1052322"/>
                  </a:cubicBezTo>
                  <a:lnTo>
                    <a:pt x="491514" y="1079443"/>
                  </a:lnTo>
                  <a:lnTo>
                    <a:pt x="509435" y="1079443"/>
                  </a:lnTo>
                  <a:cubicBezTo>
                    <a:pt x="510174" y="1079442"/>
                    <a:pt x="510891" y="1079695"/>
                    <a:pt x="511466" y="1080159"/>
                  </a:cubicBezTo>
                  <a:lnTo>
                    <a:pt x="550414" y="1115404"/>
                  </a:lnTo>
                  <a:lnTo>
                    <a:pt x="551131" y="1116360"/>
                  </a:lnTo>
                  <a:lnTo>
                    <a:pt x="561645" y="1140255"/>
                  </a:lnTo>
                  <a:cubicBezTo>
                    <a:pt x="561937" y="1140942"/>
                    <a:pt x="561937" y="1141718"/>
                    <a:pt x="561645" y="1142405"/>
                  </a:cubicBezTo>
                  <a:lnTo>
                    <a:pt x="553759" y="1167375"/>
                  </a:lnTo>
                  <a:lnTo>
                    <a:pt x="567857" y="1171676"/>
                  </a:lnTo>
                  <a:lnTo>
                    <a:pt x="590318" y="1124842"/>
                  </a:lnTo>
                  <a:lnTo>
                    <a:pt x="612660" y="1082549"/>
                  </a:lnTo>
                  <a:cubicBezTo>
                    <a:pt x="613185" y="1081701"/>
                    <a:pt x="614061" y="1081132"/>
                    <a:pt x="615049" y="1080996"/>
                  </a:cubicBezTo>
                  <a:cubicBezTo>
                    <a:pt x="616112" y="1080857"/>
                    <a:pt x="617151" y="1081377"/>
                    <a:pt x="617678" y="1082310"/>
                  </a:cubicBezTo>
                  <a:lnTo>
                    <a:pt x="624368" y="1091629"/>
                  </a:lnTo>
                  <a:lnTo>
                    <a:pt x="657343" y="1027233"/>
                  </a:lnTo>
                  <a:lnTo>
                    <a:pt x="657940" y="1026516"/>
                  </a:lnTo>
                  <a:lnTo>
                    <a:pt x="680879" y="1004175"/>
                  </a:lnTo>
                  <a:lnTo>
                    <a:pt x="687928" y="963195"/>
                  </a:lnTo>
                  <a:lnTo>
                    <a:pt x="682671" y="925800"/>
                  </a:lnTo>
                  <a:cubicBezTo>
                    <a:pt x="682572" y="925032"/>
                    <a:pt x="682787" y="924256"/>
                    <a:pt x="683268" y="923650"/>
                  </a:cubicBezTo>
                  <a:lnTo>
                    <a:pt x="703221" y="897246"/>
                  </a:lnTo>
                  <a:lnTo>
                    <a:pt x="746231" y="862240"/>
                  </a:lnTo>
                  <a:cubicBezTo>
                    <a:pt x="746711" y="861869"/>
                    <a:pt x="747297" y="861660"/>
                    <a:pt x="747904" y="861643"/>
                  </a:cubicBezTo>
                  <a:lnTo>
                    <a:pt x="768095" y="860687"/>
                  </a:lnTo>
                  <a:lnTo>
                    <a:pt x="772037" y="855072"/>
                  </a:lnTo>
                  <a:cubicBezTo>
                    <a:pt x="772357" y="854589"/>
                    <a:pt x="772815" y="854214"/>
                    <a:pt x="773351" y="853996"/>
                  </a:cubicBezTo>
                  <a:lnTo>
                    <a:pt x="792587" y="847067"/>
                  </a:lnTo>
                  <a:lnTo>
                    <a:pt x="799158" y="836553"/>
                  </a:lnTo>
                  <a:cubicBezTo>
                    <a:pt x="799620" y="835793"/>
                    <a:pt x="800421" y="835303"/>
                    <a:pt x="801308" y="835239"/>
                  </a:cubicBezTo>
                  <a:lnTo>
                    <a:pt x="864510" y="828429"/>
                  </a:lnTo>
                  <a:lnTo>
                    <a:pt x="871081" y="812539"/>
                  </a:lnTo>
                  <a:cubicBezTo>
                    <a:pt x="871314" y="811878"/>
                    <a:pt x="871782" y="811326"/>
                    <a:pt x="872395" y="810986"/>
                  </a:cubicBezTo>
                  <a:lnTo>
                    <a:pt x="892586" y="800472"/>
                  </a:lnTo>
                  <a:lnTo>
                    <a:pt x="892586" y="778967"/>
                  </a:lnTo>
                  <a:cubicBezTo>
                    <a:pt x="892466" y="778416"/>
                    <a:pt x="892466" y="777845"/>
                    <a:pt x="892586" y="777294"/>
                  </a:cubicBezTo>
                  <a:lnTo>
                    <a:pt x="919946" y="737510"/>
                  </a:lnTo>
                  <a:lnTo>
                    <a:pt x="928070" y="687092"/>
                  </a:lnTo>
                  <a:cubicBezTo>
                    <a:pt x="927905" y="686587"/>
                    <a:pt x="927905" y="686043"/>
                    <a:pt x="928070" y="685539"/>
                  </a:cubicBezTo>
                  <a:lnTo>
                    <a:pt x="941690" y="669768"/>
                  </a:lnTo>
                  <a:lnTo>
                    <a:pt x="949933" y="625205"/>
                  </a:lnTo>
                  <a:lnTo>
                    <a:pt x="947424" y="543127"/>
                  </a:lnTo>
                  <a:cubicBezTo>
                    <a:pt x="947318" y="542070"/>
                    <a:pt x="947829" y="541047"/>
                    <a:pt x="948738" y="540498"/>
                  </a:cubicBezTo>
                  <a:lnTo>
                    <a:pt x="968930" y="527714"/>
                  </a:lnTo>
                  <a:lnTo>
                    <a:pt x="995811" y="475863"/>
                  </a:lnTo>
                  <a:lnTo>
                    <a:pt x="999515" y="465827"/>
                  </a:lnTo>
                  <a:cubicBezTo>
                    <a:pt x="999774" y="465249"/>
                    <a:pt x="1000188" y="464753"/>
                    <a:pt x="1000710" y="464394"/>
                  </a:cubicBezTo>
                  <a:lnTo>
                    <a:pt x="1017197" y="453641"/>
                  </a:lnTo>
                  <a:lnTo>
                    <a:pt x="1031772" y="433928"/>
                  </a:lnTo>
                  <a:lnTo>
                    <a:pt x="1027710" y="425206"/>
                  </a:lnTo>
                  <a:cubicBezTo>
                    <a:pt x="1027418" y="424395"/>
                    <a:pt x="1027418" y="423508"/>
                    <a:pt x="1027710" y="422697"/>
                  </a:cubicBezTo>
                  <a:cubicBezTo>
                    <a:pt x="1028067" y="421883"/>
                    <a:pt x="1028768" y="421270"/>
                    <a:pt x="1029622" y="421024"/>
                  </a:cubicBezTo>
                  <a:lnTo>
                    <a:pt x="1046587" y="415768"/>
                  </a:lnTo>
                  <a:lnTo>
                    <a:pt x="1062836" y="359974"/>
                  </a:lnTo>
                  <a:lnTo>
                    <a:pt x="1045153" y="309556"/>
                  </a:lnTo>
                  <a:lnTo>
                    <a:pt x="1036432" y="303702"/>
                  </a:lnTo>
                  <a:lnTo>
                    <a:pt x="1009789" y="303702"/>
                  </a:lnTo>
                  <a:cubicBezTo>
                    <a:pt x="1009111" y="303670"/>
                    <a:pt x="1008453" y="303465"/>
                    <a:pt x="1007878" y="303104"/>
                  </a:cubicBezTo>
                  <a:lnTo>
                    <a:pt x="973111" y="277417"/>
                  </a:lnTo>
                  <a:lnTo>
                    <a:pt x="972394" y="276701"/>
                  </a:lnTo>
                  <a:lnTo>
                    <a:pt x="960447" y="259496"/>
                  </a:lnTo>
                  <a:lnTo>
                    <a:pt x="920184" y="235602"/>
                  </a:lnTo>
                  <a:lnTo>
                    <a:pt x="887688" y="240261"/>
                  </a:lnTo>
                  <a:cubicBezTo>
                    <a:pt x="887104" y="240445"/>
                    <a:pt x="886479" y="240445"/>
                    <a:pt x="885896" y="240261"/>
                  </a:cubicBezTo>
                  <a:lnTo>
                    <a:pt x="871678" y="233093"/>
                  </a:lnTo>
                  <a:lnTo>
                    <a:pt x="852682" y="234288"/>
                  </a:lnTo>
                  <a:cubicBezTo>
                    <a:pt x="852130" y="234394"/>
                    <a:pt x="851562" y="234394"/>
                    <a:pt x="851009" y="234288"/>
                  </a:cubicBezTo>
                  <a:lnTo>
                    <a:pt x="828668" y="222340"/>
                  </a:lnTo>
                  <a:lnTo>
                    <a:pt x="821022" y="221384"/>
                  </a:lnTo>
                  <a:lnTo>
                    <a:pt x="810149" y="236318"/>
                  </a:lnTo>
                  <a:cubicBezTo>
                    <a:pt x="809800" y="236774"/>
                    <a:pt x="809351" y="237142"/>
                    <a:pt x="808835" y="237394"/>
                  </a:cubicBezTo>
                  <a:lnTo>
                    <a:pt x="788286" y="245996"/>
                  </a:lnTo>
                  <a:cubicBezTo>
                    <a:pt x="787130" y="246483"/>
                    <a:pt x="785795" y="246196"/>
                    <a:pt x="784940" y="245279"/>
                  </a:cubicBezTo>
                  <a:cubicBezTo>
                    <a:pt x="784289" y="244259"/>
                    <a:pt x="784289" y="242954"/>
                    <a:pt x="784940" y="241934"/>
                  </a:cubicBezTo>
                  <a:lnTo>
                    <a:pt x="799516" y="213857"/>
                  </a:lnTo>
                  <a:lnTo>
                    <a:pt x="794020" y="203941"/>
                  </a:lnTo>
                  <a:lnTo>
                    <a:pt x="767856" y="194503"/>
                  </a:lnTo>
                  <a:lnTo>
                    <a:pt x="766900" y="193906"/>
                  </a:lnTo>
                  <a:lnTo>
                    <a:pt x="759851" y="187693"/>
                  </a:lnTo>
                  <a:lnTo>
                    <a:pt x="753758" y="189007"/>
                  </a:lnTo>
                  <a:cubicBezTo>
                    <a:pt x="752721" y="189287"/>
                    <a:pt x="751614" y="188965"/>
                    <a:pt x="750891" y="188171"/>
                  </a:cubicBezTo>
                  <a:lnTo>
                    <a:pt x="745514" y="182317"/>
                  </a:lnTo>
                  <a:lnTo>
                    <a:pt x="737749" y="182317"/>
                  </a:lnTo>
                  <a:cubicBezTo>
                    <a:pt x="736590" y="182468"/>
                    <a:pt x="735456" y="181900"/>
                    <a:pt x="734881" y="180883"/>
                  </a:cubicBezTo>
                  <a:lnTo>
                    <a:pt x="731775" y="175626"/>
                  </a:lnTo>
                  <a:lnTo>
                    <a:pt x="710509" y="174073"/>
                  </a:lnTo>
                  <a:lnTo>
                    <a:pt x="685419" y="208840"/>
                  </a:lnTo>
                  <a:cubicBezTo>
                    <a:pt x="684755" y="209665"/>
                    <a:pt x="683728" y="210111"/>
                    <a:pt x="682671" y="210035"/>
                  </a:cubicBezTo>
                  <a:cubicBezTo>
                    <a:pt x="681584" y="209885"/>
                    <a:pt x="680666" y="209151"/>
                    <a:pt x="680281" y="208123"/>
                  </a:cubicBezTo>
                  <a:lnTo>
                    <a:pt x="672994" y="189843"/>
                  </a:lnTo>
                  <a:cubicBezTo>
                    <a:pt x="672413" y="188889"/>
                    <a:pt x="672413" y="187691"/>
                    <a:pt x="672994" y="186737"/>
                  </a:cubicBezTo>
                  <a:lnTo>
                    <a:pt x="684941" y="172520"/>
                  </a:lnTo>
                  <a:lnTo>
                    <a:pt x="686136" y="161767"/>
                  </a:lnTo>
                  <a:lnTo>
                    <a:pt x="660330" y="155435"/>
                  </a:lnTo>
                  <a:cubicBezTo>
                    <a:pt x="659706" y="155192"/>
                    <a:pt x="659137" y="154826"/>
                    <a:pt x="658657" y="154360"/>
                  </a:cubicBezTo>
                  <a:lnTo>
                    <a:pt x="643723" y="134527"/>
                  </a:lnTo>
                  <a:cubicBezTo>
                    <a:pt x="643235" y="133878"/>
                    <a:pt x="643020" y="133063"/>
                    <a:pt x="643126" y="132257"/>
                  </a:cubicBezTo>
                  <a:lnTo>
                    <a:pt x="648263" y="102867"/>
                  </a:lnTo>
                  <a:lnTo>
                    <a:pt x="627594" y="93070"/>
                  </a:lnTo>
                  <a:cubicBezTo>
                    <a:pt x="626740" y="92704"/>
                    <a:pt x="626117" y="91947"/>
                    <a:pt x="625921" y="91039"/>
                  </a:cubicBezTo>
                  <a:lnTo>
                    <a:pt x="619111" y="59378"/>
                  </a:lnTo>
                  <a:lnTo>
                    <a:pt x="617319" y="37515"/>
                  </a:lnTo>
                  <a:lnTo>
                    <a:pt x="608478" y="26882"/>
                  </a:lnTo>
                  <a:lnTo>
                    <a:pt x="591274" y="57228"/>
                  </a:lnTo>
                  <a:lnTo>
                    <a:pt x="579327" y="87216"/>
                  </a:lnTo>
                  <a:cubicBezTo>
                    <a:pt x="578929" y="88214"/>
                    <a:pt x="578006" y="88905"/>
                    <a:pt x="576937" y="89008"/>
                  </a:cubicBezTo>
                  <a:lnTo>
                    <a:pt x="566901" y="90203"/>
                  </a:lnTo>
                  <a:lnTo>
                    <a:pt x="566901" y="90203"/>
                  </a:lnTo>
                  <a:lnTo>
                    <a:pt x="565826" y="90203"/>
                  </a:lnTo>
                  <a:lnTo>
                    <a:pt x="565826" y="90203"/>
                  </a:lnTo>
                  <a:cubicBezTo>
                    <a:pt x="565304" y="89843"/>
                    <a:pt x="564891" y="89347"/>
                    <a:pt x="564631" y="88769"/>
                  </a:cubicBezTo>
                  <a:lnTo>
                    <a:pt x="561525" y="81003"/>
                  </a:lnTo>
                  <a:lnTo>
                    <a:pt x="552565" y="80406"/>
                  </a:lnTo>
                  <a:lnTo>
                    <a:pt x="545874" y="89486"/>
                  </a:lnTo>
                  <a:cubicBezTo>
                    <a:pt x="545277" y="90328"/>
                    <a:pt x="544273" y="90785"/>
                    <a:pt x="543246" y="90681"/>
                  </a:cubicBezTo>
                  <a:lnTo>
                    <a:pt x="527236" y="88888"/>
                  </a:lnTo>
                  <a:lnTo>
                    <a:pt x="527236" y="88888"/>
                  </a:lnTo>
                  <a:cubicBezTo>
                    <a:pt x="526119" y="88985"/>
                    <a:pt x="525063" y="88361"/>
                    <a:pt x="524608" y="8733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8" name="Полилиния: фигура 2340">
              <a:extLst>
                <a:ext uri="{FF2B5EF4-FFF2-40B4-BE49-F238E27FC236}">
                  <a16:creationId xmlns:a16="http://schemas.microsoft.com/office/drawing/2014/main" id="{AE72C1C6-9957-72C8-074C-18E00ECF8ED5}"/>
                </a:ext>
              </a:extLst>
            </p:cNvPr>
            <p:cNvSpPr/>
            <p:nvPr/>
          </p:nvSpPr>
          <p:spPr>
            <a:xfrm>
              <a:off x="3919192" y="4545665"/>
              <a:ext cx="75626" cy="100716"/>
            </a:xfrm>
            <a:custGeom>
              <a:avLst/>
              <a:gdLst>
                <a:gd name="connsiteX0" fmla="*/ 13620 w 75626"/>
                <a:gd name="connsiteY0" fmla="*/ 100716 h 100716"/>
                <a:gd name="connsiteX1" fmla="*/ 20191 w 75626"/>
                <a:gd name="connsiteY1" fmla="*/ 91636 h 100716"/>
                <a:gd name="connsiteX2" fmla="*/ 22819 w 75626"/>
                <a:gd name="connsiteY2" fmla="*/ 90441 h 100716"/>
                <a:gd name="connsiteX3" fmla="*/ 34767 w 75626"/>
                <a:gd name="connsiteY3" fmla="*/ 91278 h 100716"/>
                <a:gd name="connsiteX4" fmla="*/ 37276 w 75626"/>
                <a:gd name="connsiteY4" fmla="*/ 93189 h 100716"/>
                <a:gd name="connsiteX5" fmla="*/ 40263 w 75626"/>
                <a:gd name="connsiteY5" fmla="*/ 100596 h 100716"/>
                <a:gd name="connsiteX6" fmla="*/ 46117 w 75626"/>
                <a:gd name="connsiteY6" fmla="*/ 99880 h 100716"/>
                <a:gd name="connsiteX7" fmla="*/ 58064 w 75626"/>
                <a:gd name="connsiteY7" fmla="*/ 71326 h 100716"/>
                <a:gd name="connsiteX8" fmla="*/ 75627 w 75626"/>
                <a:gd name="connsiteY8" fmla="*/ 40143 h 100716"/>
                <a:gd name="connsiteX9" fmla="*/ 68220 w 75626"/>
                <a:gd name="connsiteY9" fmla="*/ 38351 h 100716"/>
                <a:gd name="connsiteX10" fmla="*/ 66786 w 75626"/>
                <a:gd name="connsiteY10" fmla="*/ 37514 h 100716"/>
                <a:gd name="connsiteX11" fmla="*/ 40382 w 75626"/>
                <a:gd name="connsiteY11" fmla="*/ 10155 h 100716"/>
                <a:gd name="connsiteX12" fmla="*/ 13620 w 75626"/>
                <a:gd name="connsiteY12" fmla="*/ 0 h 100716"/>
                <a:gd name="connsiteX13" fmla="*/ 0 w 75626"/>
                <a:gd name="connsiteY13" fmla="*/ 18040 h 100716"/>
                <a:gd name="connsiteX14" fmla="*/ 1434 w 75626"/>
                <a:gd name="connsiteY14" fmla="*/ 45400 h 100716"/>
                <a:gd name="connsiteX15" fmla="*/ 14815 w 75626"/>
                <a:gd name="connsiteY15" fmla="*/ 59617 h 100716"/>
                <a:gd name="connsiteX16" fmla="*/ 14815 w 75626"/>
                <a:gd name="connsiteY16" fmla="*/ 62604 h 100716"/>
                <a:gd name="connsiteX17" fmla="*/ 1912 w 75626"/>
                <a:gd name="connsiteY17" fmla="*/ 99521 h 10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26" h="100716">
                  <a:moveTo>
                    <a:pt x="13620" y="100716"/>
                  </a:moveTo>
                  <a:lnTo>
                    <a:pt x="20191" y="91636"/>
                  </a:lnTo>
                  <a:cubicBezTo>
                    <a:pt x="20770" y="90773"/>
                    <a:pt x="21788" y="90310"/>
                    <a:pt x="22819" y="90441"/>
                  </a:cubicBezTo>
                  <a:lnTo>
                    <a:pt x="34767" y="91278"/>
                  </a:lnTo>
                  <a:cubicBezTo>
                    <a:pt x="35899" y="91385"/>
                    <a:pt x="36872" y="92126"/>
                    <a:pt x="37276" y="93189"/>
                  </a:cubicBezTo>
                  <a:lnTo>
                    <a:pt x="40263" y="100596"/>
                  </a:lnTo>
                  <a:lnTo>
                    <a:pt x="46117" y="99880"/>
                  </a:lnTo>
                  <a:lnTo>
                    <a:pt x="58064" y="71326"/>
                  </a:lnTo>
                  <a:lnTo>
                    <a:pt x="75627" y="40143"/>
                  </a:lnTo>
                  <a:lnTo>
                    <a:pt x="68220" y="38351"/>
                  </a:lnTo>
                  <a:cubicBezTo>
                    <a:pt x="67661" y="38243"/>
                    <a:pt x="67155" y="37948"/>
                    <a:pt x="66786" y="37514"/>
                  </a:cubicBezTo>
                  <a:lnTo>
                    <a:pt x="40382" y="10155"/>
                  </a:lnTo>
                  <a:lnTo>
                    <a:pt x="13620" y="0"/>
                  </a:lnTo>
                  <a:lnTo>
                    <a:pt x="0" y="18040"/>
                  </a:lnTo>
                  <a:lnTo>
                    <a:pt x="1434" y="45400"/>
                  </a:lnTo>
                  <a:lnTo>
                    <a:pt x="14815" y="59617"/>
                  </a:lnTo>
                  <a:cubicBezTo>
                    <a:pt x="15348" y="60541"/>
                    <a:pt x="15348" y="61680"/>
                    <a:pt x="14815" y="62604"/>
                  </a:cubicBezTo>
                  <a:lnTo>
                    <a:pt x="1912" y="9952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49" name="Полилиния: фигура 2341">
              <a:extLst>
                <a:ext uri="{FF2B5EF4-FFF2-40B4-BE49-F238E27FC236}">
                  <a16:creationId xmlns:a16="http://schemas.microsoft.com/office/drawing/2014/main" id="{45768920-FB17-88D8-155D-E1E6C9DA4182}"/>
                </a:ext>
              </a:extLst>
            </p:cNvPr>
            <p:cNvSpPr/>
            <p:nvPr/>
          </p:nvSpPr>
          <p:spPr>
            <a:xfrm>
              <a:off x="3921701" y="4645187"/>
              <a:ext cx="10632" cy="1194"/>
            </a:xfrm>
            <a:custGeom>
              <a:avLst/>
              <a:gdLst>
                <a:gd name="connsiteX0" fmla="*/ 0 w 10632"/>
                <a:gd name="connsiteY0" fmla="*/ 0 h 1194"/>
                <a:gd name="connsiteX1" fmla="*/ 10633 w 10632"/>
                <a:gd name="connsiteY1" fmla="*/ 1195 h 1194"/>
                <a:gd name="connsiteX2" fmla="*/ 0 w 10632"/>
                <a:gd name="connsiteY2" fmla="*/ 0 h 1194"/>
                <a:gd name="connsiteX3" fmla="*/ 0 w 10632"/>
                <a:gd name="connsiteY3" fmla="*/ 0 h 1194"/>
              </a:gdLst>
              <a:ahLst/>
              <a:cxnLst>
                <a:cxn ang="0">
                  <a:pos x="connsiteX0" y="connsiteY0"/>
                </a:cxn>
                <a:cxn ang="0">
                  <a:pos x="connsiteX1" y="connsiteY1"/>
                </a:cxn>
                <a:cxn ang="0">
                  <a:pos x="connsiteX2" y="connsiteY2"/>
                </a:cxn>
                <a:cxn ang="0">
                  <a:pos x="connsiteX3" y="connsiteY3"/>
                </a:cxn>
              </a:cxnLst>
              <a:rect l="l" t="t" r="r" b="b"/>
              <a:pathLst>
                <a:path w="10632" h="1194">
                  <a:moveTo>
                    <a:pt x="0" y="0"/>
                  </a:moveTo>
                  <a:lnTo>
                    <a:pt x="10633" y="119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0" name="Полилиния: фигура 2342">
              <a:extLst>
                <a:ext uri="{FF2B5EF4-FFF2-40B4-BE49-F238E27FC236}">
                  <a16:creationId xmlns:a16="http://schemas.microsoft.com/office/drawing/2014/main" id="{A2840E35-9E67-C89B-FC31-5ECFEF923782}"/>
                </a:ext>
              </a:extLst>
            </p:cNvPr>
            <p:cNvSpPr/>
            <p:nvPr/>
          </p:nvSpPr>
          <p:spPr>
            <a:xfrm>
              <a:off x="3977256" y="4585928"/>
              <a:ext cx="17562" cy="31063"/>
            </a:xfrm>
            <a:custGeom>
              <a:avLst/>
              <a:gdLst>
                <a:gd name="connsiteX0" fmla="*/ 17563 w 17562"/>
                <a:gd name="connsiteY0" fmla="*/ 0 h 31063"/>
                <a:gd name="connsiteX1" fmla="*/ 17563 w 17562"/>
                <a:gd name="connsiteY1" fmla="*/ 0 h 31063"/>
                <a:gd name="connsiteX2" fmla="*/ 0 w 17562"/>
                <a:gd name="connsiteY2" fmla="*/ 31063 h 31063"/>
                <a:gd name="connsiteX3" fmla="*/ 17563 w 17562"/>
                <a:gd name="connsiteY3" fmla="*/ 0 h 31063"/>
              </a:gdLst>
              <a:ahLst/>
              <a:cxnLst>
                <a:cxn ang="0">
                  <a:pos x="connsiteX0" y="connsiteY0"/>
                </a:cxn>
                <a:cxn ang="0">
                  <a:pos x="connsiteX1" y="connsiteY1"/>
                </a:cxn>
                <a:cxn ang="0">
                  <a:pos x="connsiteX2" y="connsiteY2"/>
                </a:cxn>
                <a:cxn ang="0">
                  <a:pos x="connsiteX3" y="connsiteY3"/>
                </a:cxn>
              </a:cxnLst>
              <a:rect l="l" t="t" r="r" b="b"/>
              <a:pathLst>
                <a:path w="17562" h="31063">
                  <a:moveTo>
                    <a:pt x="17563" y="0"/>
                  </a:moveTo>
                  <a:lnTo>
                    <a:pt x="17563" y="0"/>
                  </a:lnTo>
                  <a:lnTo>
                    <a:pt x="0" y="31063"/>
                  </a:lnTo>
                  <a:lnTo>
                    <a:pt x="1756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1" name="Полилиния: фигура 2343">
              <a:extLst>
                <a:ext uri="{FF2B5EF4-FFF2-40B4-BE49-F238E27FC236}">
                  <a16:creationId xmlns:a16="http://schemas.microsoft.com/office/drawing/2014/main" id="{69964E68-FCD5-457D-141D-7106DEF0469D}"/>
                </a:ext>
              </a:extLst>
            </p:cNvPr>
            <p:cNvSpPr/>
            <p:nvPr/>
          </p:nvSpPr>
          <p:spPr>
            <a:xfrm>
              <a:off x="3822658" y="4539572"/>
              <a:ext cx="105494" cy="116725"/>
            </a:xfrm>
            <a:custGeom>
              <a:avLst/>
              <a:gdLst>
                <a:gd name="connsiteX0" fmla="*/ 58662 w 105494"/>
                <a:gd name="connsiteY0" fmla="*/ 116725 h 116725"/>
                <a:gd name="connsiteX1" fmla="*/ 54719 w 105494"/>
                <a:gd name="connsiteY1" fmla="*/ 104778 h 116725"/>
                <a:gd name="connsiteX2" fmla="*/ 56272 w 105494"/>
                <a:gd name="connsiteY2" fmla="*/ 101194 h 116725"/>
                <a:gd name="connsiteX3" fmla="*/ 80167 w 105494"/>
                <a:gd name="connsiteY3" fmla="*/ 89247 h 116725"/>
                <a:gd name="connsiteX4" fmla="*/ 83751 w 105494"/>
                <a:gd name="connsiteY4" fmla="*/ 89963 h 116725"/>
                <a:gd name="connsiteX5" fmla="*/ 93548 w 105494"/>
                <a:gd name="connsiteY5" fmla="*/ 101911 h 116725"/>
                <a:gd name="connsiteX6" fmla="*/ 105495 w 105494"/>
                <a:gd name="connsiteY6" fmla="*/ 68219 h 116725"/>
                <a:gd name="connsiteX7" fmla="*/ 92592 w 105494"/>
                <a:gd name="connsiteY7" fmla="*/ 54599 h 116725"/>
                <a:gd name="connsiteX8" fmla="*/ 91875 w 105494"/>
                <a:gd name="connsiteY8" fmla="*/ 52688 h 116725"/>
                <a:gd name="connsiteX9" fmla="*/ 90322 w 105494"/>
                <a:gd name="connsiteY9" fmla="*/ 23058 h 116725"/>
                <a:gd name="connsiteX10" fmla="*/ 90919 w 105494"/>
                <a:gd name="connsiteY10" fmla="*/ 21147 h 116725"/>
                <a:gd name="connsiteX11" fmla="*/ 104061 w 105494"/>
                <a:gd name="connsiteY11" fmla="*/ 3584 h 116725"/>
                <a:gd name="connsiteX12" fmla="*/ 104061 w 105494"/>
                <a:gd name="connsiteY12" fmla="*/ 3584 h 116725"/>
                <a:gd name="connsiteX13" fmla="*/ 63679 w 105494"/>
                <a:gd name="connsiteY13" fmla="*/ 0 h 116725"/>
                <a:gd name="connsiteX14" fmla="*/ 50657 w 105494"/>
                <a:gd name="connsiteY14" fmla="*/ 9439 h 116725"/>
                <a:gd name="connsiteX15" fmla="*/ 48028 w 105494"/>
                <a:gd name="connsiteY15" fmla="*/ 9439 h 116725"/>
                <a:gd name="connsiteX16" fmla="*/ 23536 w 105494"/>
                <a:gd name="connsiteY16" fmla="*/ 2031 h 116725"/>
                <a:gd name="connsiteX17" fmla="*/ 23536 w 105494"/>
                <a:gd name="connsiteY17" fmla="*/ 23656 h 116725"/>
                <a:gd name="connsiteX18" fmla="*/ 22700 w 105494"/>
                <a:gd name="connsiteY18" fmla="*/ 25806 h 116725"/>
                <a:gd name="connsiteX19" fmla="*/ 20549 w 105494"/>
                <a:gd name="connsiteY19" fmla="*/ 26643 h 116725"/>
                <a:gd name="connsiteX20" fmla="*/ 8602 w 105494"/>
                <a:gd name="connsiteY20" fmla="*/ 26643 h 116725"/>
                <a:gd name="connsiteX21" fmla="*/ 0 w 105494"/>
                <a:gd name="connsiteY21" fmla="*/ 52329 h 116725"/>
                <a:gd name="connsiteX22" fmla="*/ 22819 w 105494"/>
                <a:gd name="connsiteY22" fmla="*/ 71684 h 116725"/>
                <a:gd name="connsiteX23" fmla="*/ 23895 w 105494"/>
                <a:gd name="connsiteY23" fmla="*/ 73476 h 116725"/>
                <a:gd name="connsiteX24" fmla="*/ 26284 w 105494"/>
                <a:gd name="connsiteY24" fmla="*/ 89725 h 116725"/>
                <a:gd name="connsiteX25" fmla="*/ 37156 w 105494"/>
                <a:gd name="connsiteY25" fmla="*/ 98685 h 116725"/>
                <a:gd name="connsiteX26" fmla="*/ 38231 w 105494"/>
                <a:gd name="connsiteY26" fmla="*/ 100238 h 116725"/>
                <a:gd name="connsiteX27" fmla="*/ 41935 w 105494"/>
                <a:gd name="connsiteY27" fmla="*/ 116487 h 11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94" h="116725">
                  <a:moveTo>
                    <a:pt x="58662" y="116725"/>
                  </a:moveTo>
                  <a:lnTo>
                    <a:pt x="54719" y="104778"/>
                  </a:lnTo>
                  <a:cubicBezTo>
                    <a:pt x="54326" y="103367"/>
                    <a:pt x="54974" y="101873"/>
                    <a:pt x="56272" y="101194"/>
                  </a:cubicBezTo>
                  <a:lnTo>
                    <a:pt x="80167" y="89247"/>
                  </a:lnTo>
                  <a:cubicBezTo>
                    <a:pt x="81370" y="88541"/>
                    <a:pt x="82911" y="88849"/>
                    <a:pt x="83751" y="89963"/>
                  </a:cubicBezTo>
                  <a:lnTo>
                    <a:pt x="93548" y="101911"/>
                  </a:lnTo>
                  <a:lnTo>
                    <a:pt x="105495" y="68219"/>
                  </a:lnTo>
                  <a:lnTo>
                    <a:pt x="92592" y="54599"/>
                  </a:lnTo>
                  <a:cubicBezTo>
                    <a:pt x="92136" y="54066"/>
                    <a:pt x="91882" y="53389"/>
                    <a:pt x="91875" y="52688"/>
                  </a:cubicBezTo>
                  <a:lnTo>
                    <a:pt x="90322" y="23058"/>
                  </a:lnTo>
                  <a:cubicBezTo>
                    <a:pt x="90335" y="22377"/>
                    <a:pt x="90542" y="21714"/>
                    <a:pt x="90919" y="21147"/>
                  </a:cubicBezTo>
                  <a:lnTo>
                    <a:pt x="104061" y="3584"/>
                  </a:lnTo>
                  <a:lnTo>
                    <a:pt x="104061" y="3584"/>
                  </a:lnTo>
                  <a:lnTo>
                    <a:pt x="63679" y="0"/>
                  </a:lnTo>
                  <a:lnTo>
                    <a:pt x="50657" y="9439"/>
                  </a:lnTo>
                  <a:cubicBezTo>
                    <a:pt x="49832" y="9864"/>
                    <a:pt x="48853" y="9864"/>
                    <a:pt x="48028" y="9439"/>
                  </a:cubicBezTo>
                  <a:lnTo>
                    <a:pt x="23536" y="2031"/>
                  </a:lnTo>
                  <a:lnTo>
                    <a:pt x="23536" y="23656"/>
                  </a:lnTo>
                  <a:cubicBezTo>
                    <a:pt x="23571" y="24458"/>
                    <a:pt x="23268" y="25238"/>
                    <a:pt x="22700" y="25806"/>
                  </a:cubicBezTo>
                  <a:cubicBezTo>
                    <a:pt x="22100" y="26323"/>
                    <a:pt x="21341" y="26618"/>
                    <a:pt x="20549" y="26643"/>
                  </a:cubicBezTo>
                  <a:lnTo>
                    <a:pt x="8602" y="26643"/>
                  </a:lnTo>
                  <a:lnTo>
                    <a:pt x="0" y="52329"/>
                  </a:lnTo>
                  <a:lnTo>
                    <a:pt x="22819" y="71684"/>
                  </a:lnTo>
                  <a:cubicBezTo>
                    <a:pt x="23391" y="72125"/>
                    <a:pt x="23775" y="72765"/>
                    <a:pt x="23895" y="73476"/>
                  </a:cubicBezTo>
                  <a:lnTo>
                    <a:pt x="26284" y="89725"/>
                  </a:lnTo>
                  <a:lnTo>
                    <a:pt x="37156" y="98685"/>
                  </a:lnTo>
                  <a:cubicBezTo>
                    <a:pt x="37713" y="99033"/>
                    <a:pt x="38102" y="99595"/>
                    <a:pt x="38231" y="100238"/>
                  </a:cubicBezTo>
                  <a:lnTo>
                    <a:pt x="41935" y="1164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2" name="Полилиния: фигура 2344">
              <a:extLst>
                <a:ext uri="{FF2B5EF4-FFF2-40B4-BE49-F238E27FC236}">
                  <a16:creationId xmlns:a16="http://schemas.microsoft.com/office/drawing/2014/main" id="{75B51EA0-8B52-1B17-D7ED-391F35907C30}"/>
                </a:ext>
              </a:extLst>
            </p:cNvPr>
            <p:cNvSpPr/>
            <p:nvPr/>
          </p:nvSpPr>
          <p:spPr>
            <a:xfrm>
              <a:off x="3916683" y="4608031"/>
              <a:ext cx="11708" cy="33691"/>
            </a:xfrm>
            <a:custGeom>
              <a:avLst/>
              <a:gdLst>
                <a:gd name="connsiteX0" fmla="*/ 0 w 11708"/>
                <a:gd name="connsiteY0" fmla="*/ 33691 h 33691"/>
                <a:gd name="connsiteX1" fmla="*/ 11709 w 11708"/>
                <a:gd name="connsiteY1" fmla="*/ 0 h 33691"/>
                <a:gd name="connsiteX2" fmla="*/ 0 w 11708"/>
                <a:gd name="connsiteY2" fmla="*/ 33691 h 33691"/>
                <a:gd name="connsiteX3" fmla="*/ 0 w 11708"/>
                <a:gd name="connsiteY3" fmla="*/ 33691 h 33691"/>
              </a:gdLst>
              <a:ahLst/>
              <a:cxnLst>
                <a:cxn ang="0">
                  <a:pos x="connsiteX0" y="connsiteY0"/>
                </a:cxn>
                <a:cxn ang="0">
                  <a:pos x="connsiteX1" y="connsiteY1"/>
                </a:cxn>
                <a:cxn ang="0">
                  <a:pos x="connsiteX2" y="connsiteY2"/>
                </a:cxn>
                <a:cxn ang="0">
                  <a:pos x="connsiteX3" y="connsiteY3"/>
                </a:cxn>
              </a:cxnLst>
              <a:rect l="l" t="t" r="r" b="b"/>
              <a:pathLst>
                <a:path w="11708" h="33691">
                  <a:moveTo>
                    <a:pt x="0" y="33691"/>
                  </a:moveTo>
                  <a:lnTo>
                    <a:pt x="11709" y="0"/>
                  </a:lnTo>
                  <a:lnTo>
                    <a:pt x="0" y="33691"/>
                  </a:lnTo>
                  <a:lnTo>
                    <a:pt x="0" y="336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3" name="Полилиния: фигура 2345">
              <a:extLst>
                <a:ext uri="{FF2B5EF4-FFF2-40B4-BE49-F238E27FC236}">
                  <a16:creationId xmlns:a16="http://schemas.microsoft.com/office/drawing/2014/main" id="{240D2698-BEA7-2806-E700-A6A807CAA3D7}"/>
                </a:ext>
              </a:extLst>
            </p:cNvPr>
            <p:cNvSpPr/>
            <p:nvPr/>
          </p:nvSpPr>
          <p:spPr>
            <a:xfrm>
              <a:off x="3913816" y="4543395"/>
              <a:ext cx="13142" cy="17562"/>
            </a:xfrm>
            <a:custGeom>
              <a:avLst/>
              <a:gdLst>
                <a:gd name="connsiteX0" fmla="*/ 13142 w 13142"/>
                <a:gd name="connsiteY0" fmla="*/ 0 h 17562"/>
                <a:gd name="connsiteX1" fmla="*/ 13142 w 13142"/>
                <a:gd name="connsiteY1" fmla="*/ 0 h 17562"/>
                <a:gd name="connsiteX2" fmla="*/ 0 w 13142"/>
                <a:gd name="connsiteY2" fmla="*/ 17563 h 17562"/>
                <a:gd name="connsiteX3" fmla="*/ 13142 w 13142"/>
                <a:gd name="connsiteY3" fmla="*/ 0 h 17562"/>
              </a:gdLst>
              <a:ahLst/>
              <a:cxnLst>
                <a:cxn ang="0">
                  <a:pos x="connsiteX0" y="connsiteY0"/>
                </a:cxn>
                <a:cxn ang="0">
                  <a:pos x="connsiteX1" y="connsiteY1"/>
                </a:cxn>
                <a:cxn ang="0">
                  <a:pos x="connsiteX2" y="connsiteY2"/>
                </a:cxn>
                <a:cxn ang="0">
                  <a:pos x="connsiteX3" y="connsiteY3"/>
                </a:cxn>
              </a:cxnLst>
              <a:rect l="l" t="t" r="r" b="b"/>
              <a:pathLst>
                <a:path w="13142" h="17562">
                  <a:moveTo>
                    <a:pt x="13142" y="0"/>
                  </a:moveTo>
                  <a:lnTo>
                    <a:pt x="13142" y="0"/>
                  </a:lnTo>
                  <a:lnTo>
                    <a:pt x="0" y="17563"/>
                  </a:lnTo>
                  <a:lnTo>
                    <a:pt x="1314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4" name="Полилиния: фигура 2346">
              <a:extLst>
                <a:ext uri="{FF2B5EF4-FFF2-40B4-BE49-F238E27FC236}">
                  <a16:creationId xmlns:a16="http://schemas.microsoft.com/office/drawing/2014/main" id="{720F0982-C880-B12A-A9B6-B8D5CC9A8047}"/>
                </a:ext>
              </a:extLst>
            </p:cNvPr>
            <p:cNvSpPr/>
            <p:nvPr/>
          </p:nvSpPr>
          <p:spPr>
            <a:xfrm>
              <a:off x="3733769" y="4471472"/>
              <a:ext cx="124252" cy="205136"/>
            </a:xfrm>
            <a:custGeom>
              <a:avLst/>
              <a:gdLst>
                <a:gd name="connsiteX0" fmla="*/ 32377 w 124252"/>
                <a:gd name="connsiteY0" fmla="*/ 85304 h 205136"/>
                <a:gd name="connsiteX1" fmla="*/ 35245 w 124252"/>
                <a:gd name="connsiteY1" fmla="*/ 86857 h 205136"/>
                <a:gd name="connsiteX2" fmla="*/ 54360 w 124252"/>
                <a:gd name="connsiteY2" fmla="*/ 123297 h 205136"/>
                <a:gd name="connsiteX3" fmla="*/ 54360 w 124252"/>
                <a:gd name="connsiteY3" fmla="*/ 126403 h 205136"/>
                <a:gd name="connsiteX4" fmla="*/ 36439 w 124252"/>
                <a:gd name="connsiteY4" fmla="*/ 152926 h 205136"/>
                <a:gd name="connsiteX5" fmla="*/ 45281 w 124252"/>
                <a:gd name="connsiteY5" fmla="*/ 164874 h 205136"/>
                <a:gd name="connsiteX6" fmla="*/ 45281 w 124252"/>
                <a:gd name="connsiteY6" fmla="*/ 166666 h 205136"/>
                <a:gd name="connsiteX7" fmla="*/ 45281 w 124252"/>
                <a:gd name="connsiteY7" fmla="*/ 188768 h 205136"/>
                <a:gd name="connsiteX8" fmla="*/ 60454 w 124252"/>
                <a:gd name="connsiteY8" fmla="*/ 205136 h 205136"/>
                <a:gd name="connsiteX9" fmla="*/ 73596 w 124252"/>
                <a:gd name="connsiteY9" fmla="*/ 200716 h 205136"/>
                <a:gd name="connsiteX10" fmla="*/ 80645 w 124252"/>
                <a:gd name="connsiteY10" fmla="*/ 190799 h 205136"/>
                <a:gd name="connsiteX11" fmla="*/ 84348 w 124252"/>
                <a:gd name="connsiteY11" fmla="*/ 189843 h 205136"/>
                <a:gd name="connsiteX12" fmla="*/ 93906 w 124252"/>
                <a:gd name="connsiteY12" fmla="*/ 194264 h 205136"/>
                <a:gd name="connsiteX13" fmla="*/ 99641 w 124252"/>
                <a:gd name="connsiteY13" fmla="*/ 187932 h 205136"/>
                <a:gd name="connsiteX14" fmla="*/ 101791 w 124252"/>
                <a:gd name="connsiteY14" fmla="*/ 186976 h 205136"/>
                <a:gd name="connsiteX15" fmla="*/ 124252 w 124252"/>
                <a:gd name="connsiteY15" fmla="*/ 186259 h 205136"/>
                <a:gd name="connsiteX16" fmla="*/ 121027 w 124252"/>
                <a:gd name="connsiteY16" fmla="*/ 172281 h 205136"/>
                <a:gd name="connsiteX17" fmla="*/ 110035 w 124252"/>
                <a:gd name="connsiteY17" fmla="*/ 163201 h 205136"/>
                <a:gd name="connsiteX18" fmla="*/ 108960 w 124252"/>
                <a:gd name="connsiteY18" fmla="*/ 161409 h 205136"/>
                <a:gd name="connsiteX19" fmla="*/ 106570 w 124252"/>
                <a:gd name="connsiteY19" fmla="*/ 145161 h 205136"/>
                <a:gd name="connsiteX20" fmla="*/ 82676 w 124252"/>
                <a:gd name="connsiteY20" fmla="*/ 125208 h 205136"/>
                <a:gd name="connsiteX21" fmla="*/ 81839 w 124252"/>
                <a:gd name="connsiteY21" fmla="*/ 121983 h 205136"/>
                <a:gd name="connsiteX22" fmla="*/ 91875 w 124252"/>
                <a:gd name="connsiteY22" fmla="*/ 92353 h 205136"/>
                <a:gd name="connsiteX23" fmla="*/ 94623 w 124252"/>
                <a:gd name="connsiteY23" fmla="*/ 90322 h 205136"/>
                <a:gd name="connsiteX24" fmla="*/ 106570 w 124252"/>
                <a:gd name="connsiteY24" fmla="*/ 90322 h 205136"/>
                <a:gd name="connsiteX25" fmla="*/ 106570 w 124252"/>
                <a:gd name="connsiteY25" fmla="*/ 69175 h 205136"/>
                <a:gd name="connsiteX26" fmla="*/ 76344 w 124252"/>
                <a:gd name="connsiteY26" fmla="*/ 45997 h 205136"/>
                <a:gd name="connsiteX27" fmla="*/ 75268 w 124252"/>
                <a:gd name="connsiteY27" fmla="*/ 43966 h 205136"/>
                <a:gd name="connsiteX28" fmla="*/ 73476 w 124252"/>
                <a:gd name="connsiteY28" fmla="*/ 28076 h 205136"/>
                <a:gd name="connsiteX29" fmla="*/ 39904 w 124252"/>
                <a:gd name="connsiteY29" fmla="*/ 0 h 205136"/>
                <a:gd name="connsiteX30" fmla="*/ 23775 w 124252"/>
                <a:gd name="connsiteY30" fmla="*/ 15293 h 205136"/>
                <a:gd name="connsiteX31" fmla="*/ 28435 w 124252"/>
                <a:gd name="connsiteY31" fmla="*/ 34289 h 205136"/>
                <a:gd name="connsiteX32" fmla="*/ 26284 w 124252"/>
                <a:gd name="connsiteY32" fmla="*/ 37873 h 205136"/>
                <a:gd name="connsiteX33" fmla="*/ 5137 w 124252"/>
                <a:gd name="connsiteY33" fmla="*/ 43608 h 205136"/>
                <a:gd name="connsiteX34" fmla="*/ 0 w 124252"/>
                <a:gd name="connsiteY34" fmla="*/ 61768 h 205136"/>
                <a:gd name="connsiteX35" fmla="*/ 11947 w 124252"/>
                <a:gd name="connsiteY35" fmla="*/ 87574 h 2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4252" h="205136">
                  <a:moveTo>
                    <a:pt x="32377" y="85304"/>
                  </a:moveTo>
                  <a:cubicBezTo>
                    <a:pt x="33570" y="85138"/>
                    <a:pt x="34733" y="85767"/>
                    <a:pt x="35245" y="86857"/>
                  </a:cubicBezTo>
                  <a:lnTo>
                    <a:pt x="54360" y="123297"/>
                  </a:lnTo>
                  <a:cubicBezTo>
                    <a:pt x="54892" y="124264"/>
                    <a:pt x="54892" y="125436"/>
                    <a:pt x="54360" y="126403"/>
                  </a:cubicBezTo>
                  <a:lnTo>
                    <a:pt x="36439" y="152926"/>
                  </a:lnTo>
                  <a:lnTo>
                    <a:pt x="45281" y="164874"/>
                  </a:lnTo>
                  <a:cubicBezTo>
                    <a:pt x="45464" y="165457"/>
                    <a:pt x="45464" y="166082"/>
                    <a:pt x="45281" y="166666"/>
                  </a:cubicBezTo>
                  <a:lnTo>
                    <a:pt x="45281" y="188768"/>
                  </a:lnTo>
                  <a:lnTo>
                    <a:pt x="60454" y="205136"/>
                  </a:lnTo>
                  <a:lnTo>
                    <a:pt x="73596" y="200716"/>
                  </a:lnTo>
                  <a:lnTo>
                    <a:pt x="80645" y="190799"/>
                  </a:lnTo>
                  <a:cubicBezTo>
                    <a:pt x="81486" y="189628"/>
                    <a:pt x="83045" y="189226"/>
                    <a:pt x="84348" y="189843"/>
                  </a:cubicBezTo>
                  <a:lnTo>
                    <a:pt x="93906" y="194264"/>
                  </a:lnTo>
                  <a:lnTo>
                    <a:pt x="99641" y="187932"/>
                  </a:lnTo>
                  <a:cubicBezTo>
                    <a:pt x="100197" y="187332"/>
                    <a:pt x="100974" y="186987"/>
                    <a:pt x="101791" y="186976"/>
                  </a:cubicBezTo>
                  <a:lnTo>
                    <a:pt x="124252" y="186259"/>
                  </a:lnTo>
                  <a:lnTo>
                    <a:pt x="121027" y="172281"/>
                  </a:lnTo>
                  <a:lnTo>
                    <a:pt x="110035" y="163201"/>
                  </a:lnTo>
                  <a:cubicBezTo>
                    <a:pt x="109464" y="162760"/>
                    <a:pt x="109080" y="162120"/>
                    <a:pt x="108960" y="161409"/>
                  </a:cubicBezTo>
                  <a:lnTo>
                    <a:pt x="106570" y="145161"/>
                  </a:lnTo>
                  <a:lnTo>
                    <a:pt x="82676" y="125208"/>
                  </a:lnTo>
                  <a:cubicBezTo>
                    <a:pt x="81820" y="124372"/>
                    <a:pt x="81498" y="123130"/>
                    <a:pt x="81839" y="121983"/>
                  </a:cubicBezTo>
                  <a:lnTo>
                    <a:pt x="91875" y="92353"/>
                  </a:lnTo>
                  <a:cubicBezTo>
                    <a:pt x="92275" y="91167"/>
                    <a:pt x="93372" y="90357"/>
                    <a:pt x="94623" y="90322"/>
                  </a:cubicBezTo>
                  <a:lnTo>
                    <a:pt x="106570" y="90322"/>
                  </a:lnTo>
                  <a:lnTo>
                    <a:pt x="106570" y="69175"/>
                  </a:lnTo>
                  <a:lnTo>
                    <a:pt x="76344" y="45997"/>
                  </a:lnTo>
                  <a:cubicBezTo>
                    <a:pt x="75718" y="45500"/>
                    <a:pt x="75328" y="44764"/>
                    <a:pt x="75268" y="43966"/>
                  </a:cubicBezTo>
                  <a:lnTo>
                    <a:pt x="73476" y="28076"/>
                  </a:lnTo>
                  <a:lnTo>
                    <a:pt x="39904" y="0"/>
                  </a:lnTo>
                  <a:lnTo>
                    <a:pt x="23775" y="15293"/>
                  </a:lnTo>
                  <a:lnTo>
                    <a:pt x="28435" y="34289"/>
                  </a:lnTo>
                  <a:cubicBezTo>
                    <a:pt x="28749" y="35860"/>
                    <a:pt x="27818" y="37412"/>
                    <a:pt x="26284" y="37873"/>
                  </a:cubicBezTo>
                  <a:lnTo>
                    <a:pt x="5137" y="43608"/>
                  </a:lnTo>
                  <a:lnTo>
                    <a:pt x="0" y="61768"/>
                  </a:lnTo>
                  <a:lnTo>
                    <a:pt x="11947" y="875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5" name="Полилиния: фигура 2347">
              <a:extLst>
                <a:ext uri="{FF2B5EF4-FFF2-40B4-BE49-F238E27FC236}">
                  <a16:creationId xmlns:a16="http://schemas.microsoft.com/office/drawing/2014/main" id="{92E4A678-467C-114A-4E27-3921B5A82A38}"/>
                </a:ext>
              </a:extLst>
            </p:cNvPr>
            <p:cNvSpPr/>
            <p:nvPr/>
          </p:nvSpPr>
          <p:spPr>
            <a:xfrm>
              <a:off x="3745717" y="4556179"/>
              <a:ext cx="20430" cy="2030"/>
            </a:xfrm>
            <a:custGeom>
              <a:avLst/>
              <a:gdLst>
                <a:gd name="connsiteX0" fmla="*/ 0 w 20430"/>
                <a:gd name="connsiteY0" fmla="*/ 2031 h 2030"/>
                <a:gd name="connsiteX1" fmla="*/ 20430 w 20430"/>
                <a:gd name="connsiteY1" fmla="*/ 0 h 2030"/>
                <a:gd name="connsiteX2" fmla="*/ 0 w 20430"/>
                <a:gd name="connsiteY2" fmla="*/ 2031 h 2030"/>
                <a:gd name="connsiteX3" fmla="*/ 0 w 20430"/>
                <a:gd name="connsiteY3" fmla="*/ 2031 h 2030"/>
              </a:gdLst>
              <a:ahLst/>
              <a:cxnLst>
                <a:cxn ang="0">
                  <a:pos x="connsiteX0" y="connsiteY0"/>
                </a:cxn>
                <a:cxn ang="0">
                  <a:pos x="connsiteX1" y="connsiteY1"/>
                </a:cxn>
                <a:cxn ang="0">
                  <a:pos x="connsiteX2" y="connsiteY2"/>
                </a:cxn>
                <a:cxn ang="0">
                  <a:pos x="connsiteX3" y="connsiteY3"/>
                </a:cxn>
              </a:cxnLst>
              <a:rect l="l" t="t" r="r" b="b"/>
              <a:pathLst>
                <a:path w="20430" h="2030">
                  <a:moveTo>
                    <a:pt x="0" y="2031"/>
                  </a:moveTo>
                  <a:lnTo>
                    <a:pt x="20430" y="0"/>
                  </a:lnTo>
                  <a:lnTo>
                    <a:pt x="0" y="2031"/>
                  </a:lnTo>
                  <a:lnTo>
                    <a:pt x="0" y="20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6" name="Полилиния: фигура 2348">
              <a:extLst>
                <a:ext uri="{FF2B5EF4-FFF2-40B4-BE49-F238E27FC236}">
                  <a16:creationId xmlns:a16="http://schemas.microsoft.com/office/drawing/2014/main" id="{746383E2-87B8-0CB5-FE79-AF46755FAF56}"/>
                </a:ext>
              </a:extLst>
            </p:cNvPr>
            <p:cNvSpPr/>
            <p:nvPr/>
          </p:nvSpPr>
          <p:spPr>
            <a:xfrm>
              <a:off x="3836039" y="4656895"/>
              <a:ext cx="22461" cy="716"/>
            </a:xfrm>
            <a:custGeom>
              <a:avLst/>
              <a:gdLst>
                <a:gd name="connsiteX0" fmla="*/ 22461 w 22461"/>
                <a:gd name="connsiteY0" fmla="*/ 0 h 716"/>
                <a:gd name="connsiteX1" fmla="*/ 22461 w 22461"/>
                <a:gd name="connsiteY1" fmla="*/ 0 h 716"/>
                <a:gd name="connsiteX2" fmla="*/ 0 w 22461"/>
                <a:gd name="connsiteY2" fmla="*/ 717 h 716"/>
                <a:gd name="connsiteX3" fmla="*/ 22461 w 22461"/>
                <a:gd name="connsiteY3" fmla="*/ 0 h 716"/>
              </a:gdLst>
              <a:ahLst/>
              <a:cxnLst>
                <a:cxn ang="0">
                  <a:pos x="connsiteX0" y="connsiteY0"/>
                </a:cxn>
                <a:cxn ang="0">
                  <a:pos x="connsiteX1" y="connsiteY1"/>
                </a:cxn>
                <a:cxn ang="0">
                  <a:pos x="connsiteX2" y="connsiteY2"/>
                </a:cxn>
                <a:cxn ang="0">
                  <a:pos x="connsiteX3" y="connsiteY3"/>
                </a:cxn>
              </a:cxnLst>
              <a:rect l="l" t="t" r="r" b="b"/>
              <a:pathLst>
                <a:path w="22461" h="716">
                  <a:moveTo>
                    <a:pt x="22461" y="0"/>
                  </a:moveTo>
                  <a:lnTo>
                    <a:pt x="22461" y="0"/>
                  </a:lnTo>
                  <a:lnTo>
                    <a:pt x="0" y="717"/>
                  </a:lnTo>
                  <a:lnTo>
                    <a:pt x="2246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7" name="Полилиния: фигура 2349">
              <a:extLst>
                <a:ext uri="{FF2B5EF4-FFF2-40B4-BE49-F238E27FC236}">
                  <a16:creationId xmlns:a16="http://schemas.microsoft.com/office/drawing/2014/main" id="{29FD2AD2-53E1-75F9-CD18-9A2C56229838}"/>
                </a:ext>
              </a:extLst>
            </p:cNvPr>
            <p:cNvSpPr/>
            <p:nvPr/>
          </p:nvSpPr>
          <p:spPr>
            <a:xfrm>
              <a:off x="3403425" y="4363946"/>
              <a:ext cx="365588" cy="321144"/>
            </a:xfrm>
            <a:custGeom>
              <a:avLst/>
              <a:gdLst>
                <a:gd name="connsiteX0" fmla="*/ 220428 w 365588"/>
                <a:gd name="connsiteY0" fmla="*/ 319472 h 321144"/>
                <a:gd name="connsiteX1" fmla="*/ 226761 w 365588"/>
                <a:gd name="connsiteY1" fmla="*/ 306569 h 321144"/>
                <a:gd name="connsiteX2" fmla="*/ 227836 w 365588"/>
                <a:gd name="connsiteY2" fmla="*/ 305374 h 321144"/>
                <a:gd name="connsiteX3" fmla="*/ 267501 w 365588"/>
                <a:gd name="connsiteY3" fmla="*/ 279210 h 321144"/>
                <a:gd name="connsiteX4" fmla="*/ 252925 w 365588"/>
                <a:gd name="connsiteY4" fmla="*/ 268218 h 321144"/>
                <a:gd name="connsiteX5" fmla="*/ 251969 w 365588"/>
                <a:gd name="connsiteY5" fmla="*/ 266904 h 321144"/>
                <a:gd name="connsiteX6" fmla="*/ 232017 w 365588"/>
                <a:gd name="connsiteY6" fmla="*/ 220070 h 321144"/>
                <a:gd name="connsiteX7" fmla="*/ 232017 w 365588"/>
                <a:gd name="connsiteY7" fmla="*/ 217322 h 321144"/>
                <a:gd name="connsiteX8" fmla="*/ 234526 w 365588"/>
                <a:gd name="connsiteY8" fmla="*/ 216008 h 321144"/>
                <a:gd name="connsiteX9" fmla="*/ 254359 w 365588"/>
                <a:gd name="connsiteY9" fmla="*/ 216008 h 321144"/>
                <a:gd name="connsiteX10" fmla="*/ 256151 w 365588"/>
                <a:gd name="connsiteY10" fmla="*/ 216008 h 321144"/>
                <a:gd name="connsiteX11" fmla="*/ 283988 w 365588"/>
                <a:gd name="connsiteY11" fmla="*/ 234168 h 321144"/>
                <a:gd name="connsiteX12" fmla="*/ 293068 w 365588"/>
                <a:gd name="connsiteY12" fmla="*/ 222220 h 321144"/>
                <a:gd name="connsiteX13" fmla="*/ 296772 w 365588"/>
                <a:gd name="connsiteY13" fmla="*/ 221265 h 321144"/>
                <a:gd name="connsiteX14" fmla="*/ 309675 w 365588"/>
                <a:gd name="connsiteY14" fmla="*/ 227358 h 321144"/>
                <a:gd name="connsiteX15" fmla="*/ 320428 w 365588"/>
                <a:gd name="connsiteY15" fmla="*/ 215411 h 321144"/>
                <a:gd name="connsiteX16" fmla="*/ 322698 w 365588"/>
                <a:gd name="connsiteY16" fmla="*/ 214336 h 321144"/>
                <a:gd name="connsiteX17" fmla="*/ 331180 w 365588"/>
                <a:gd name="connsiteY17" fmla="*/ 214335 h 321144"/>
                <a:gd name="connsiteX18" fmla="*/ 336915 w 365588"/>
                <a:gd name="connsiteY18" fmla="*/ 198087 h 321144"/>
                <a:gd name="connsiteX19" fmla="*/ 324132 w 365588"/>
                <a:gd name="connsiteY19" fmla="*/ 170369 h 321144"/>
                <a:gd name="connsiteX20" fmla="*/ 324132 w 365588"/>
                <a:gd name="connsiteY20" fmla="*/ 168338 h 321144"/>
                <a:gd name="connsiteX21" fmla="*/ 330105 w 365588"/>
                <a:gd name="connsiteY21" fmla="*/ 147430 h 321144"/>
                <a:gd name="connsiteX22" fmla="*/ 332136 w 365588"/>
                <a:gd name="connsiteY22" fmla="*/ 145399 h 321144"/>
                <a:gd name="connsiteX23" fmla="*/ 352208 w 365588"/>
                <a:gd name="connsiteY23" fmla="*/ 140023 h 321144"/>
                <a:gd name="connsiteX24" fmla="*/ 347787 w 365588"/>
                <a:gd name="connsiteY24" fmla="*/ 122221 h 321144"/>
                <a:gd name="connsiteX25" fmla="*/ 348743 w 365588"/>
                <a:gd name="connsiteY25" fmla="*/ 119354 h 321144"/>
                <a:gd name="connsiteX26" fmla="*/ 365589 w 365588"/>
                <a:gd name="connsiteY26" fmla="*/ 103345 h 321144"/>
                <a:gd name="connsiteX27" fmla="*/ 364513 w 365588"/>
                <a:gd name="connsiteY27" fmla="*/ 102508 h 321144"/>
                <a:gd name="connsiteX28" fmla="*/ 347668 w 365588"/>
                <a:gd name="connsiteY28" fmla="*/ 102508 h 321144"/>
                <a:gd name="connsiteX29" fmla="*/ 344920 w 365588"/>
                <a:gd name="connsiteY29" fmla="*/ 100119 h 321144"/>
                <a:gd name="connsiteX30" fmla="*/ 339544 w 365588"/>
                <a:gd name="connsiteY30" fmla="*/ 75627 h 321144"/>
                <a:gd name="connsiteX31" fmla="*/ 326879 w 365588"/>
                <a:gd name="connsiteY31" fmla="*/ 69773 h 321144"/>
                <a:gd name="connsiteX32" fmla="*/ 298206 w 365588"/>
                <a:gd name="connsiteY32" fmla="*/ 66308 h 321144"/>
                <a:gd name="connsiteX33" fmla="*/ 296294 w 365588"/>
                <a:gd name="connsiteY33" fmla="*/ 65352 h 321144"/>
                <a:gd name="connsiteX34" fmla="*/ 282794 w 365588"/>
                <a:gd name="connsiteY34" fmla="*/ 49462 h 321144"/>
                <a:gd name="connsiteX35" fmla="*/ 282196 w 365588"/>
                <a:gd name="connsiteY35" fmla="*/ 46475 h 321144"/>
                <a:gd name="connsiteX36" fmla="*/ 284586 w 365588"/>
                <a:gd name="connsiteY36" fmla="*/ 44564 h 321144"/>
                <a:gd name="connsiteX37" fmla="*/ 302865 w 365588"/>
                <a:gd name="connsiteY37" fmla="*/ 41816 h 321144"/>
                <a:gd name="connsiteX38" fmla="*/ 306210 w 365588"/>
                <a:gd name="connsiteY38" fmla="*/ 30944 h 321144"/>
                <a:gd name="connsiteX39" fmla="*/ 257226 w 365588"/>
                <a:gd name="connsiteY39" fmla="*/ 36200 h 321144"/>
                <a:gd name="connsiteX40" fmla="*/ 251253 w 365588"/>
                <a:gd name="connsiteY40" fmla="*/ 38829 h 321144"/>
                <a:gd name="connsiteX41" fmla="*/ 244562 w 365588"/>
                <a:gd name="connsiteY41" fmla="*/ 49701 h 321144"/>
                <a:gd name="connsiteX42" fmla="*/ 242770 w 365588"/>
                <a:gd name="connsiteY42" fmla="*/ 51135 h 321144"/>
                <a:gd name="connsiteX43" fmla="*/ 218875 w 365588"/>
                <a:gd name="connsiteY43" fmla="*/ 57108 h 321144"/>
                <a:gd name="connsiteX44" fmla="*/ 216486 w 365588"/>
                <a:gd name="connsiteY44" fmla="*/ 57108 h 321144"/>
                <a:gd name="connsiteX45" fmla="*/ 192591 w 365588"/>
                <a:gd name="connsiteY45" fmla="*/ 42413 h 321144"/>
                <a:gd name="connsiteX46" fmla="*/ 142651 w 365588"/>
                <a:gd name="connsiteY46" fmla="*/ 44803 h 321144"/>
                <a:gd name="connsiteX47" fmla="*/ 139784 w 365588"/>
                <a:gd name="connsiteY47" fmla="*/ 43011 h 321144"/>
                <a:gd name="connsiteX48" fmla="*/ 129748 w 365588"/>
                <a:gd name="connsiteY48" fmla="*/ 20430 h 321144"/>
                <a:gd name="connsiteX49" fmla="*/ 102030 w 365588"/>
                <a:gd name="connsiteY49" fmla="*/ 15770 h 321144"/>
                <a:gd name="connsiteX50" fmla="*/ 99760 w 365588"/>
                <a:gd name="connsiteY50" fmla="*/ 13859 h 321144"/>
                <a:gd name="connsiteX51" fmla="*/ 94862 w 365588"/>
                <a:gd name="connsiteY51" fmla="*/ 0 h 321144"/>
                <a:gd name="connsiteX52" fmla="*/ 85662 w 365588"/>
                <a:gd name="connsiteY52" fmla="*/ 0 h 321144"/>
                <a:gd name="connsiteX53" fmla="*/ 84109 w 365588"/>
                <a:gd name="connsiteY53" fmla="*/ 20669 h 321144"/>
                <a:gd name="connsiteX54" fmla="*/ 82437 w 365588"/>
                <a:gd name="connsiteY54" fmla="*/ 23178 h 321144"/>
                <a:gd name="connsiteX55" fmla="*/ 65471 w 365588"/>
                <a:gd name="connsiteY55" fmla="*/ 31422 h 321144"/>
                <a:gd name="connsiteX56" fmla="*/ 62485 w 365588"/>
                <a:gd name="connsiteY56" fmla="*/ 42533 h 321144"/>
                <a:gd name="connsiteX57" fmla="*/ 66905 w 365588"/>
                <a:gd name="connsiteY57" fmla="*/ 67741 h 321144"/>
                <a:gd name="connsiteX58" fmla="*/ 66905 w 365588"/>
                <a:gd name="connsiteY58" fmla="*/ 68697 h 321144"/>
                <a:gd name="connsiteX59" fmla="*/ 64516 w 365588"/>
                <a:gd name="connsiteY59" fmla="*/ 84707 h 321144"/>
                <a:gd name="connsiteX60" fmla="*/ 62843 w 365588"/>
                <a:gd name="connsiteY60" fmla="*/ 86977 h 321144"/>
                <a:gd name="connsiteX61" fmla="*/ 47431 w 365588"/>
                <a:gd name="connsiteY61" fmla="*/ 94384 h 321144"/>
                <a:gd name="connsiteX62" fmla="*/ 43608 w 365588"/>
                <a:gd name="connsiteY62" fmla="*/ 93429 h 321144"/>
                <a:gd name="connsiteX63" fmla="*/ 26762 w 365588"/>
                <a:gd name="connsiteY63" fmla="*/ 67144 h 321144"/>
                <a:gd name="connsiteX64" fmla="*/ 26762 w 365588"/>
                <a:gd name="connsiteY64" fmla="*/ 64157 h 321144"/>
                <a:gd name="connsiteX65" fmla="*/ 38709 w 365588"/>
                <a:gd name="connsiteY65" fmla="*/ 40262 h 321144"/>
                <a:gd name="connsiteX66" fmla="*/ 41218 w 365588"/>
                <a:gd name="connsiteY66" fmla="*/ 29629 h 321144"/>
                <a:gd name="connsiteX67" fmla="*/ 37634 w 365588"/>
                <a:gd name="connsiteY67" fmla="*/ 24373 h 321144"/>
                <a:gd name="connsiteX68" fmla="*/ 17563 w 365588"/>
                <a:gd name="connsiteY68" fmla="*/ 42055 h 321144"/>
                <a:gd name="connsiteX69" fmla="*/ 0 w 365588"/>
                <a:gd name="connsiteY69" fmla="*/ 80884 h 321144"/>
                <a:gd name="connsiteX70" fmla="*/ 15293 w 365588"/>
                <a:gd name="connsiteY70" fmla="*/ 85543 h 321144"/>
                <a:gd name="connsiteX71" fmla="*/ 17085 w 365588"/>
                <a:gd name="connsiteY71" fmla="*/ 86976 h 321144"/>
                <a:gd name="connsiteX72" fmla="*/ 30346 w 365588"/>
                <a:gd name="connsiteY72" fmla="*/ 111588 h 321144"/>
                <a:gd name="connsiteX73" fmla="*/ 30346 w 365588"/>
                <a:gd name="connsiteY73" fmla="*/ 113500 h 321144"/>
                <a:gd name="connsiteX74" fmla="*/ 27001 w 365588"/>
                <a:gd name="connsiteY74" fmla="*/ 131660 h 321144"/>
                <a:gd name="connsiteX75" fmla="*/ 42174 w 365588"/>
                <a:gd name="connsiteY75" fmla="*/ 139903 h 321144"/>
                <a:gd name="connsiteX76" fmla="*/ 87335 w 365588"/>
                <a:gd name="connsiteY76" fmla="*/ 139903 h 321144"/>
                <a:gd name="connsiteX77" fmla="*/ 89844 w 365588"/>
                <a:gd name="connsiteY77" fmla="*/ 141218 h 321144"/>
                <a:gd name="connsiteX78" fmla="*/ 108124 w 365588"/>
                <a:gd name="connsiteY78" fmla="*/ 167382 h 321144"/>
                <a:gd name="connsiteX79" fmla="*/ 158302 w 365588"/>
                <a:gd name="connsiteY79" fmla="*/ 157466 h 321144"/>
                <a:gd name="connsiteX80" fmla="*/ 161648 w 365588"/>
                <a:gd name="connsiteY80" fmla="*/ 159258 h 321144"/>
                <a:gd name="connsiteX81" fmla="*/ 168577 w 365588"/>
                <a:gd name="connsiteY81" fmla="*/ 176582 h 321144"/>
                <a:gd name="connsiteX82" fmla="*/ 168577 w 365588"/>
                <a:gd name="connsiteY82" fmla="*/ 179449 h 321144"/>
                <a:gd name="connsiteX83" fmla="*/ 154479 w 365588"/>
                <a:gd name="connsiteY83" fmla="*/ 197131 h 321144"/>
                <a:gd name="connsiteX84" fmla="*/ 162842 w 365588"/>
                <a:gd name="connsiteY84" fmla="*/ 236319 h 321144"/>
                <a:gd name="connsiteX85" fmla="*/ 173356 w 365588"/>
                <a:gd name="connsiteY85" fmla="*/ 250416 h 321144"/>
                <a:gd name="connsiteX86" fmla="*/ 173953 w 365588"/>
                <a:gd name="connsiteY86" fmla="*/ 252686 h 321144"/>
                <a:gd name="connsiteX87" fmla="*/ 172639 w 365588"/>
                <a:gd name="connsiteY87" fmla="*/ 254718 h 321144"/>
                <a:gd name="connsiteX88" fmla="*/ 161767 w 365588"/>
                <a:gd name="connsiteY88" fmla="*/ 261766 h 321144"/>
                <a:gd name="connsiteX89" fmla="*/ 174909 w 365588"/>
                <a:gd name="connsiteY89" fmla="*/ 275148 h 321144"/>
                <a:gd name="connsiteX90" fmla="*/ 175746 w 365588"/>
                <a:gd name="connsiteY90" fmla="*/ 276462 h 321144"/>
                <a:gd name="connsiteX91" fmla="*/ 184347 w 365588"/>
                <a:gd name="connsiteY91" fmla="*/ 307166 h 321144"/>
                <a:gd name="connsiteX92" fmla="*/ 193547 w 365588"/>
                <a:gd name="connsiteY92" fmla="*/ 321145 h 32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65588" h="321144">
                  <a:moveTo>
                    <a:pt x="220428" y="319472"/>
                  </a:moveTo>
                  <a:lnTo>
                    <a:pt x="226761" y="306569"/>
                  </a:lnTo>
                  <a:cubicBezTo>
                    <a:pt x="226986" y="306068"/>
                    <a:pt x="227361" y="305650"/>
                    <a:pt x="227836" y="305374"/>
                  </a:cubicBezTo>
                  <a:lnTo>
                    <a:pt x="267501" y="279210"/>
                  </a:lnTo>
                  <a:lnTo>
                    <a:pt x="252925" y="268218"/>
                  </a:lnTo>
                  <a:cubicBezTo>
                    <a:pt x="252503" y="267865"/>
                    <a:pt x="252175" y="267414"/>
                    <a:pt x="251969" y="266904"/>
                  </a:cubicBezTo>
                  <a:lnTo>
                    <a:pt x="232017" y="220070"/>
                  </a:lnTo>
                  <a:cubicBezTo>
                    <a:pt x="231608" y="219200"/>
                    <a:pt x="231608" y="218192"/>
                    <a:pt x="232017" y="217322"/>
                  </a:cubicBezTo>
                  <a:cubicBezTo>
                    <a:pt x="232580" y="216490"/>
                    <a:pt x="233522" y="215996"/>
                    <a:pt x="234526" y="216008"/>
                  </a:cubicBezTo>
                  <a:lnTo>
                    <a:pt x="254359" y="216008"/>
                  </a:lnTo>
                  <a:cubicBezTo>
                    <a:pt x="254945" y="215845"/>
                    <a:pt x="255565" y="215845"/>
                    <a:pt x="256151" y="216008"/>
                  </a:cubicBezTo>
                  <a:lnTo>
                    <a:pt x="283988" y="234168"/>
                  </a:lnTo>
                  <a:lnTo>
                    <a:pt x="293068" y="222220"/>
                  </a:lnTo>
                  <a:cubicBezTo>
                    <a:pt x="293910" y="221049"/>
                    <a:pt x="295469" y="220647"/>
                    <a:pt x="296772" y="221265"/>
                  </a:cubicBezTo>
                  <a:lnTo>
                    <a:pt x="309675" y="227358"/>
                  </a:lnTo>
                  <a:lnTo>
                    <a:pt x="320428" y="215411"/>
                  </a:lnTo>
                  <a:cubicBezTo>
                    <a:pt x="320967" y="214707"/>
                    <a:pt x="321812" y="214307"/>
                    <a:pt x="322698" y="214336"/>
                  </a:cubicBezTo>
                  <a:lnTo>
                    <a:pt x="331180" y="214335"/>
                  </a:lnTo>
                  <a:lnTo>
                    <a:pt x="336915" y="198087"/>
                  </a:lnTo>
                  <a:lnTo>
                    <a:pt x="324132" y="170369"/>
                  </a:lnTo>
                  <a:cubicBezTo>
                    <a:pt x="323894" y="169713"/>
                    <a:pt x="323894" y="168994"/>
                    <a:pt x="324132" y="168338"/>
                  </a:cubicBezTo>
                  <a:lnTo>
                    <a:pt x="330105" y="147430"/>
                  </a:lnTo>
                  <a:cubicBezTo>
                    <a:pt x="330370" y="146439"/>
                    <a:pt x="331144" y="145664"/>
                    <a:pt x="332136" y="145399"/>
                  </a:cubicBezTo>
                  <a:lnTo>
                    <a:pt x="352208" y="140023"/>
                  </a:lnTo>
                  <a:lnTo>
                    <a:pt x="347787" y="122221"/>
                  </a:lnTo>
                  <a:cubicBezTo>
                    <a:pt x="347535" y="121161"/>
                    <a:pt x="347906" y="120050"/>
                    <a:pt x="348743" y="119354"/>
                  </a:cubicBezTo>
                  <a:lnTo>
                    <a:pt x="365589" y="103345"/>
                  </a:lnTo>
                  <a:lnTo>
                    <a:pt x="364513" y="102508"/>
                  </a:lnTo>
                  <a:lnTo>
                    <a:pt x="347668" y="102508"/>
                  </a:lnTo>
                  <a:cubicBezTo>
                    <a:pt x="346332" y="102388"/>
                    <a:pt x="345224" y="101425"/>
                    <a:pt x="344920" y="100119"/>
                  </a:cubicBezTo>
                  <a:lnTo>
                    <a:pt x="339544" y="75627"/>
                  </a:lnTo>
                  <a:lnTo>
                    <a:pt x="326879" y="69773"/>
                  </a:lnTo>
                  <a:lnTo>
                    <a:pt x="298206" y="66308"/>
                  </a:lnTo>
                  <a:cubicBezTo>
                    <a:pt x="297449" y="66328"/>
                    <a:pt x="296732" y="65969"/>
                    <a:pt x="296294" y="65352"/>
                  </a:cubicBezTo>
                  <a:lnTo>
                    <a:pt x="282794" y="49462"/>
                  </a:lnTo>
                  <a:cubicBezTo>
                    <a:pt x="282064" y="48650"/>
                    <a:pt x="281835" y="47505"/>
                    <a:pt x="282196" y="46475"/>
                  </a:cubicBezTo>
                  <a:cubicBezTo>
                    <a:pt x="282621" y="45477"/>
                    <a:pt x="283518" y="44758"/>
                    <a:pt x="284586" y="44564"/>
                  </a:cubicBezTo>
                  <a:lnTo>
                    <a:pt x="302865" y="41816"/>
                  </a:lnTo>
                  <a:lnTo>
                    <a:pt x="306210" y="30944"/>
                  </a:lnTo>
                  <a:lnTo>
                    <a:pt x="257226" y="36200"/>
                  </a:lnTo>
                  <a:lnTo>
                    <a:pt x="251253" y="38829"/>
                  </a:lnTo>
                  <a:lnTo>
                    <a:pt x="244562" y="49701"/>
                  </a:lnTo>
                  <a:cubicBezTo>
                    <a:pt x="244170" y="50390"/>
                    <a:pt x="243529" y="50903"/>
                    <a:pt x="242770" y="51135"/>
                  </a:cubicBezTo>
                  <a:lnTo>
                    <a:pt x="218875" y="57108"/>
                  </a:lnTo>
                  <a:cubicBezTo>
                    <a:pt x="218117" y="57456"/>
                    <a:pt x="217244" y="57456"/>
                    <a:pt x="216486" y="57108"/>
                  </a:cubicBezTo>
                  <a:lnTo>
                    <a:pt x="192591" y="42413"/>
                  </a:lnTo>
                  <a:lnTo>
                    <a:pt x="142651" y="44803"/>
                  </a:lnTo>
                  <a:cubicBezTo>
                    <a:pt x="141434" y="44794"/>
                    <a:pt x="140325" y="44101"/>
                    <a:pt x="139784" y="43011"/>
                  </a:cubicBezTo>
                  <a:lnTo>
                    <a:pt x="129748" y="20430"/>
                  </a:lnTo>
                  <a:lnTo>
                    <a:pt x="102030" y="15770"/>
                  </a:lnTo>
                  <a:cubicBezTo>
                    <a:pt x="100952" y="15662"/>
                    <a:pt x="100050" y="14903"/>
                    <a:pt x="99760" y="13859"/>
                  </a:cubicBezTo>
                  <a:lnTo>
                    <a:pt x="94862" y="0"/>
                  </a:lnTo>
                  <a:lnTo>
                    <a:pt x="85662" y="0"/>
                  </a:lnTo>
                  <a:lnTo>
                    <a:pt x="84109" y="20669"/>
                  </a:lnTo>
                  <a:cubicBezTo>
                    <a:pt x="84072" y="21754"/>
                    <a:pt x="83424" y="22726"/>
                    <a:pt x="82437" y="23178"/>
                  </a:cubicBezTo>
                  <a:lnTo>
                    <a:pt x="65471" y="31422"/>
                  </a:lnTo>
                  <a:lnTo>
                    <a:pt x="62485" y="42533"/>
                  </a:lnTo>
                  <a:lnTo>
                    <a:pt x="66905" y="67741"/>
                  </a:lnTo>
                  <a:cubicBezTo>
                    <a:pt x="67025" y="68049"/>
                    <a:pt x="67025" y="68390"/>
                    <a:pt x="66905" y="68697"/>
                  </a:cubicBezTo>
                  <a:lnTo>
                    <a:pt x="64516" y="84707"/>
                  </a:lnTo>
                  <a:cubicBezTo>
                    <a:pt x="64373" y="85696"/>
                    <a:pt x="63745" y="86547"/>
                    <a:pt x="62843" y="86977"/>
                  </a:cubicBezTo>
                  <a:lnTo>
                    <a:pt x="47431" y="94384"/>
                  </a:lnTo>
                  <a:cubicBezTo>
                    <a:pt x="46097" y="95071"/>
                    <a:pt x="44461" y="94662"/>
                    <a:pt x="43608" y="93429"/>
                  </a:cubicBezTo>
                  <a:lnTo>
                    <a:pt x="26762" y="67144"/>
                  </a:lnTo>
                  <a:cubicBezTo>
                    <a:pt x="26228" y="66220"/>
                    <a:pt x="26228" y="65082"/>
                    <a:pt x="26762" y="64157"/>
                  </a:cubicBezTo>
                  <a:lnTo>
                    <a:pt x="38709" y="40262"/>
                  </a:lnTo>
                  <a:lnTo>
                    <a:pt x="41218" y="29629"/>
                  </a:lnTo>
                  <a:lnTo>
                    <a:pt x="37634" y="24373"/>
                  </a:lnTo>
                  <a:lnTo>
                    <a:pt x="17563" y="42055"/>
                  </a:lnTo>
                  <a:lnTo>
                    <a:pt x="0" y="80884"/>
                  </a:lnTo>
                  <a:lnTo>
                    <a:pt x="15293" y="85543"/>
                  </a:lnTo>
                  <a:cubicBezTo>
                    <a:pt x="16070" y="85736"/>
                    <a:pt x="16725" y="86260"/>
                    <a:pt x="17085" y="86976"/>
                  </a:cubicBezTo>
                  <a:lnTo>
                    <a:pt x="30346" y="111588"/>
                  </a:lnTo>
                  <a:cubicBezTo>
                    <a:pt x="30586" y="112203"/>
                    <a:pt x="30586" y="112885"/>
                    <a:pt x="30346" y="113500"/>
                  </a:cubicBezTo>
                  <a:lnTo>
                    <a:pt x="27001" y="131660"/>
                  </a:lnTo>
                  <a:lnTo>
                    <a:pt x="42174" y="139903"/>
                  </a:lnTo>
                  <a:lnTo>
                    <a:pt x="87335" y="139903"/>
                  </a:lnTo>
                  <a:cubicBezTo>
                    <a:pt x="88334" y="139913"/>
                    <a:pt x="89268" y="140402"/>
                    <a:pt x="89844" y="141218"/>
                  </a:cubicBezTo>
                  <a:lnTo>
                    <a:pt x="108124" y="167382"/>
                  </a:lnTo>
                  <a:lnTo>
                    <a:pt x="158302" y="157466"/>
                  </a:lnTo>
                  <a:cubicBezTo>
                    <a:pt x="159695" y="157234"/>
                    <a:pt x="161069" y="157970"/>
                    <a:pt x="161648" y="159258"/>
                  </a:cubicBezTo>
                  <a:lnTo>
                    <a:pt x="168577" y="176582"/>
                  </a:lnTo>
                  <a:cubicBezTo>
                    <a:pt x="169089" y="177469"/>
                    <a:pt x="169089" y="178562"/>
                    <a:pt x="168577" y="179449"/>
                  </a:cubicBezTo>
                  <a:lnTo>
                    <a:pt x="154479" y="197131"/>
                  </a:lnTo>
                  <a:lnTo>
                    <a:pt x="162842" y="236319"/>
                  </a:lnTo>
                  <a:lnTo>
                    <a:pt x="173356" y="250416"/>
                  </a:lnTo>
                  <a:cubicBezTo>
                    <a:pt x="173857" y="251060"/>
                    <a:pt x="174072" y="251880"/>
                    <a:pt x="173953" y="252686"/>
                  </a:cubicBezTo>
                  <a:cubicBezTo>
                    <a:pt x="173732" y="253481"/>
                    <a:pt x="173273" y="254190"/>
                    <a:pt x="172639" y="254718"/>
                  </a:cubicBezTo>
                  <a:lnTo>
                    <a:pt x="161767" y="261766"/>
                  </a:lnTo>
                  <a:lnTo>
                    <a:pt x="174909" y="275148"/>
                  </a:lnTo>
                  <a:cubicBezTo>
                    <a:pt x="175256" y="275538"/>
                    <a:pt x="175539" y="275982"/>
                    <a:pt x="175746" y="276462"/>
                  </a:cubicBezTo>
                  <a:lnTo>
                    <a:pt x="184347" y="307166"/>
                  </a:lnTo>
                  <a:lnTo>
                    <a:pt x="193547" y="3211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8" name="Полилиния: фигура 2350">
              <a:extLst>
                <a:ext uri="{FF2B5EF4-FFF2-40B4-BE49-F238E27FC236}">
                  <a16:creationId xmlns:a16="http://schemas.microsoft.com/office/drawing/2014/main" id="{B05E6778-B3CE-CEF2-2E9F-EFD56B92D534}"/>
                </a:ext>
              </a:extLst>
            </p:cNvPr>
            <p:cNvSpPr/>
            <p:nvPr/>
          </p:nvSpPr>
          <p:spPr>
            <a:xfrm>
              <a:off x="3734845" y="4561555"/>
              <a:ext cx="5734" cy="16248"/>
            </a:xfrm>
            <a:custGeom>
              <a:avLst/>
              <a:gdLst>
                <a:gd name="connsiteX0" fmla="*/ 5735 w 5734"/>
                <a:gd name="connsiteY0" fmla="*/ 0 h 16248"/>
                <a:gd name="connsiteX1" fmla="*/ 5735 w 5734"/>
                <a:gd name="connsiteY1" fmla="*/ 0 h 16248"/>
                <a:gd name="connsiteX2" fmla="*/ 0 w 5734"/>
                <a:gd name="connsiteY2" fmla="*/ 16249 h 16248"/>
                <a:gd name="connsiteX3" fmla="*/ 5735 w 5734"/>
                <a:gd name="connsiteY3" fmla="*/ 0 h 16248"/>
              </a:gdLst>
              <a:ahLst/>
              <a:cxnLst>
                <a:cxn ang="0">
                  <a:pos x="connsiteX0" y="connsiteY0"/>
                </a:cxn>
                <a:cxn ang="0">
                  <a:pos x="connsiteX1" y="connsiteY1"/>
                </a:cxn>
                <a:cxn ang="0">
                  <a:pos x="connsiteX2" y="connsiteY2"/>
                </a:cxn>
                <a:cxn ang="0">
                  <a:pos x="connsiteX3" y="connsiteY3"/>
                </a:cxn>
              </a:cxnLst>
              <a:rect l="l" t="t" r="r" b="b"/>
              <a:pathLst>
                <a:path w="5734" h="16248">
                  <a:moveTo>
                    <a:pt x="5735" y="0"/>
                  </a:moveTo>
                  <a:lnTo>
                    <a:pt x="5735" y="0"/>
                  </a:lnTo>
                  <a:lnTo>
                    <a:pt x="0" y="16249"/>
                  </a:lnTo>
                  <a:lnTo>
                    <a:pt x="573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59" name="Полилиния: фигура 2351">
              <a:extLst>
                <a:ext uri="{FF2B5EF4-FFF2-40B4-BE49-F238E27FC236}">
                  <a16:creationId xmlns:a16="http://schemas.microsoft.com/office/drawing/2014/main" id="{7BB8D1F4-CDCE-9B55-FF76-2AC4DB76EDCB}"/>
                </a:ext>
              </a:extLst>
            </p:cNvPr>
            <p:cNvSpPr/>
            <p:nvPr/>
          </p:nvSpPr>
          <p:spPr>
            <a:xfrm>
              <a:off x="3729230" y="4394531"/>
              <a:ext cx="15292" cy="16606"/>
            </a:xfrm>
            <a:custGeom>
              <a:avLst/>
              <a:gdLst>
                <a:gd name="connsiteX0" fmla="*/ 4420 w 15292"/>
                <a:gd name="connsiteY0" fmla="*/ 1075 h 16606"/>
                <a:gd name="connsiteX1" fmla="*/ 0 w 15292"/>
                <a:gd name="connsiteY1" fmla="*/ 15054 h 16606"/>
                <a:gd name="connsiteX2" fmla="*/ 597 w 15292"/>
                <a:gd name="connsiteY2" fmla="*/ 16607 h 16606"/>
                <a:gd name="connsiteX3" fmla="*/ 15293 w 15292"/>
                <a:gd name="connsiteY3" fmla="*/ 12545 h 16606"/>
                <a:gd name="connsiteX4" fmla="*/ 13500 w 15292"/>
                <a:gd name="connsiteY4" fmla="*/ 0 h 16606"/>
                <a:gd name="connsiteX5" fmla="*/ 4420 w 15292"/>
                <a:gd name="connsiteY5" fmla="*/ 1075 h 1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2" h="16606">
                  <a:moveTo>
                    <a:pt x="4420" y="1075"/>
                  </a:moveTo>
                  <a:lnTo>
                    <a:pt x="0" y="15054"/>
                  </a:lnTo>
                  <a:lnTo>
                    <a:pt x="597" y="16607"/>
                  </a:lnTo>
                  <a:lnTo>
                    <a:pt x="15293" y="12545"/>
                  </a:lnTo>
                  <a:lnTo>
                    <a:pt x="13500" y="0"/>
                  </a:lnTo>
                  <a:lnTo>
                    <a:pt x="4420" y="10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0" name="Полилиния: фигура 2352">
              <a:extLst>
                <a:ext uri="{FF2B5EF4-FFF2-40B4-BE49-F238E27FC236}">
                  <a16:creationId xmlns:a16="http://schemas.microsoft.com/office/drawing/2014/main" id="{7EFB4CB2-B6BA-2321-2334-27F30C91163A}"/>
                </a:ext>
              </a:extLst>
            </p:cNvPr>
            <p:cNvSpPr/>
            <p:nvPr/>
          </p:nvSpPr>
          <p:spPr>
            <a:xfrm>
              <a:off x="3250141" y="4352238"/>
              <a:ext cx="330463" cy="467499"/>
            </a:xfrm>
            <a:custGeom>
              <a:avLst/>
              <a:gdLst>
                <a:gd name="connsiteX0" fmla="*/ 98685 w 330463"/>
                <a:gd name="connsiteY0" fmla="*/ 355434 h 467499"/>
                <a:gd name="connsiteX1" fmla="*/ 127598 w 330463"/>
                <a:gd name="connsiteY1" fmla="*/ 364155 h 467499"/>
                <a:gd name="connsiteX2" fmla="*/ 129629 w 330463"/>
                <a:gd name="connsiteY2" fmla="*/ 365947 h 467499"/>
                <a:gd name="connsiteX3" fmla="*/ 135961 w 330463"/>
                <a:gd name="connsiteY3" fmla="*/ 383629 h 467499"/>
                <a:gd name="connsiteX4" fmla="*/ 153165 w 330463"/>
                <a:gd name="connsiteY4" fmla="*/ 391514 h 467499"/>
                <a:gd name="connsiteX5" fmla="*/ 154718 w 330463"/>
                <a:gd name="connsiteY5" fmla="*/ 393187 h 467499"/>
                <a:gd name="connsiteX6" fmla="*/ 166068 w 330463"/>
                <a:gd name="connsiteY6" fmla="*/ 423056 h 467499"/>
                <a:gd name="connsiteX7" fmla="*/ 184467 w 330463"/>
                <a:gd name="connsiteY7" fmla="*/ 425923 h 467499"/>
                <a:gd name="connsiteX8" fmla="*/ 193905 w 330463"/>
                <a:gd name="connsiteY8" fmla="*/ 416723 h 467499"/>
                <a:gd name="connsiteX9" fmla="*/ 197967 w 330463"/>
                <a:gd name="connsiteY9" fmla="*/ 416723 h 467499"/>
                <a:gd name="connsiteX10" fmla="*/ 206809 w 330463"/>
                <a:gd name="connsiteY10" fmla="*/ 424848 h 467499"/>
                <a:gd name="connsiteX11" fmla="*/ 213857 w 330463"/>
                <a:gd name="connsiteY11" fmla="*/ 416245 h 467499"/>
                <a:gd name="connsiteX12" fmla="*/ 217919 w 330463"/>
                <a:gd name="connsiteY12" fmla="*/ 416245 h 467499"/>
                <a:gd name="connsiteX13" fmla="*/ 240620 w 330463"/>
                <a:gd name="connsiteY13" fmla="*/ 431538 h 467499"/>
                <a:gd name="connsiteX14" fmla="*/ 241575 w 330463"/>
                <a:gd name="connsiteY14" fmla="*/ 435361 h 467499"/>
                <a:gd name="connsiteX15" fmla="*/ 229628 w 330463"/>
                <a:gd name="connsiteY15" fmla="*/ 459256 h 467499"/>
                <a:gd name="connsiteX16" fmla="*/ 249580 w 330463"/>
                <a:gd name="connsiteY16" fmla="*/ 467500 h 467499"/>
                <a:gd name="connsiteX17" fmla="*/ 263200 w 330463"/>
                <a:gd name="connsiteY17" fmla="*/ 393546 h 467499"/>
                <a:gd name="connsiteX18" fmla="*/ 263200 w 330463"/>
                <a:gd name="connsiteY18" fmla="*/ 392829 h 467499"/>
                <a:gd name="connsiteX19" fmla="*/ 244323 w 330463"/>
                <a:gd name="connsiteY19" fmla="*/ 362244 h 467499"/>
                <a:gd name="connsiteX20" fmla="*/ 244323 w 330463"/>
                <a:gd name="connsiteY20" fmla="*/ 360690 h 467499"/>
                <a:gd name="connsiteX21" fmla="*/ 244323 w 330463"/>
                <a:gd name="connsiteY21" fmla="*/ 343247 h 467499"/>
                <a:gd name="connsiteX22" fmla="*/ 247071 w 330463"/>
                <a:gd name="connsiteY22" fmla="*/ 340260 h 467499"/>
                <a:gd name="connsiteX23" fmla="*/ 263678 w 330463"/>
                <a:gd name="connsiteY23" fmla="*/ 338707 h 467499"/>
                <a:gd name="connsiteX24" fmla="*/ 248266 w 330463"/>
                <a:gd name="connsiteY24" fmla="*/ 326760 h 467499"/>
                <a:gd name="connsiteX25" fmla="*/ 247191 w 330463"/>
                <a:gd name="connsiteY25" fmla="*/ 324370 h 467499"/>
                <a:gd name="connsiteX26" fmla="*/ 247191 w 330463"/>
                <a:gd name="connsiteY26" fmla="*/ 310153 h 467499"/>
                <a:gd name="connsiteX27" fmla="*/ 250177 w 330463"/>
                <a:gd name="connsiteY27" fmla="*/ 307166 h 467499"/>
                <a:gd name="connsiteX28" fmla="*/ 288409 w 330463"/>
                <a:gd name="connsiteY28" fmla="*/ 307166 h 467499"/>
                <a:gd name="connsiteX29" fmla="*/ 288409 w 330463"/>
                <a:gd name="connsiteY29" fmla="*/ 299042 h 467499"/>
                <a:gd name="connsiteX30" fmla="*/ 291396 w 330463"/>
                <a:gd name="connsiteY30" fmla="*/ 296055 h 467499"/>
                <a:gd name="connsiteX31" fmla="*/ 309317 w 330463"/>
                <a:gd name="connsiteY31" fmla="*/ 296055 h 467499"/>
                <a:gd name="connsiteX32" fmla="*/ 312304 w 330463"/>
                <a:gd name="connsiteY32" fmla="*/ 298564 h 467499"/>
                <a:gd name="connsiteX33" fmla="*/ 316724 w 330463"/>
                <a:gd name="connsiteY33" fmla="*/ 322459 h 467499"/>
                <a:gd name="connsiteX34" fmla="*/ 330464 w 330463"/>
                <a:gd name="connsiteY34" fmla="*/ 316963 h 467499"/>
                <a:gd name="connsiteX35" fmla="*/ 322578 w 330463"/>
                <a:gd name="connsiteY35" fmla="*/ 289126 h 467499"/>
                <a:gd name="connsiteX36" fmla="*/ 307286 w 330463"/>
                <a:gd name="connsiteY36" fmla="*/ 273714 h 467499"/>
                <a:gd name="connsiteX37" fmla="*/ 306449 w 330463"/>
                <a:gd name="connsiteY37" fmla="*/ 271205 h 467499"/>
                <a:gd name="connsiteX38" fmla="*/ 307883 w 330463"/>
                <a:gd name="connsiteY38" fmla="*/ 269054 h 467499"/>
                <a:gd name="connsiteX39" fmla="*/ 319114 w 330463"/>
                <a:gd name="connsiteY39" fmla="*/ 261766 h 467499"/>
                <a:gd name="connsiteX40" fmla="*/ 310034 w 330463"/>
                <a:gd name="connsiteY40" fmla="*/ 249819 h 467499"/>
                <a:gd name="connsiteX41" fmla="*/ 310034 w 330463"/>
                <a:gd name="connsiteY41" fmla="*/ 248624 h 467499"/>
                <a:gd name="connsiteX42" fmla="*/ 301312 w 330463"/>
                <a:gd name="connsiteY42" fmla="*/ 207406 h 467499"/>
                <a:gd name="connsiteX43" fmla="*/ 301312 w 330463"/>
                <a:gd name="connsiteY43" fmla="*/ 204897 h 467499"/>
                <a:gd name="connsiteX44" fmla="*/ 315171 w 330463"/>
                <a:gd name="connsiteY44" fmla="*/ 187573 h 467499"/>
                <a:gd name="connsiteX45" fmla="*/ 309795 w 330463"/>
                <a:gd name="connsiteY45" fmla="*/ 174192 h 467499"/>
                <a:gd name="connsiteX46" fmla="*/ 260094 w 330463"/>
                <a:gd name="connsiteY46" fmla="*/ 183989 h 467499"/>
                <a:gd name="connsiteX47" fmla="*/ 257107 w 330463"/>
                <a:gd name="connsiteY47" fmla="*/ 182794 h 467499"/>
                <a:gd name="connsiteX48" fmla="*/ 239186 w 330463"/>
                <a:gd name="connsiteY48" fmla="*/ 156749 h 467499"/>
                <a:gd name="connsiteX49" fmla="*/ 195817 w 330463"/>
                <a:gd name="connsiteY49" fmla="*/ 156749 h 467499"/>
                <a:gd name="connsiteX50" fmla="*/ 194383 w 330463"/>
                <a:gd name="connsiteY50" fmla="*/ 156749 h 467499"/>
                <a:gd name="connsiteX51" fmla="*/ 176582 w 330463"/>
                <a:gd name="connsiteY51" fmla="*/ 147072 h 467499"/>
                <a:gd name="connsiteX52" fmla="*/ 175029 w 330463"/>
                <a:gd name="connsiteY52" fmla="*/ 143965 h 467499"/>
                <a:gd name="connsiteX53" fmla="*/ 178613 w 330463"/>
                <a:gd name="connsiteY53" fmla="*/ 124730 h 467499"/>
                <a:gd name="connsiteX54" fmla="*/ 166665 w 330463"/>
                <a:gd name="connsiteY54" fmla="*/ 102150 h 467499"/>
                <a:gd name="connsiteX55" fmla="*/ 149222 w 330463"/>
                <a:gd name="connsiteY55" fmla="*/ 96893 h 467499"/>
                <a:gd name="connsiteX56" fmla="*/ 147317 w 330463"/>
                <a:gd name="connsiteY56" fmla="*/ 93123 h 467499"/>
                <a:gd name="connsiteX57" fmla="*/ 147430 w 330463"/>
                <a:gd name="connsiteY57" fmla="*/ 92830 h 467499"/>
                <a:gd name="connsiteX58" fmla="*/ 166546 w 330463"/>
                <a:gd name="connsiteY58" fmla="*/ 50179 h 467499"/>
                <a:gd name="connsiteX59" fmla="*/ 167382 w 330463"/>
                <a:gd name="connsiteY59" fmla="*/ 49223 h 467499"/>
                <a:gd name="connsiteX60" fmla="*/ 190441 w 330463"/>
                <a:gd name="connsiteY60" fmla="*/ 29032 h 467499"/>
                <a:gd name="connsiteX61" fmla="*/ 206092 w 330463"/>
                <a:gd name="connsiteY61" fmla="*/ 15651 h 467499"/>
                <a:gd name="connsiteX62" fmla="*/ 210393 w 330463"/>
                <a:gd name="connsiteY62" fmla="*/ 6571 h 467499"/>
                <a:gd name="connsiteX63" fmla="*/ 200357 w 330463"/>
                <a:gd name="connsiteY63" fmla="*/ 0 h 467499"/>
                <a:gd name="connsiteX64" fmla="*/ 159019 w 330463"/>
                <a:gd name="connsiteY64" fmla="*/ 32019 h 467499"/>
                <a:gd name="connsiteX65" fmla="*/ 157108 w 330463"/>
                <a:gd name="connsiteY65" fmla="*/ 32736 h 467499"/>
                <a:gd name="connsiteX66" fmla="*/ 135124 w 330463"/>
                <a:gd name="connsiteY66" fmla="*/ 32019 h 467499"/>
                <a:gd name="connsiteX67" fmla="*/ 129270 w 330463"/>
                <a:gd name="connsiteY67" fmla="*/ 41816 h 467499"/>
                <a:gd name="connsiteX68" fmla="*/ 125447 w 330463"/>
                <a:gd name="connsiteY68" fmla="*/ 43011 h 467499"/>
                <a:gd name="connsiteX69" fmla="*/ 114933 w 330463"/>
                <a:gd name="connsiteY69" fmla="*/ 38351 h 467499"/>
                <a:gd name="connsiteX70" fmla="*/ 94742 w 330463"/>
                <a:gd name="connsiteY70" fmla="*/ 64038 h 467499"/>
                <a:gd name="connsiteX71" fmla="*/ 92114 w 330463"/>
                <a:gd name="connsiteY71" fmla="*/ 84707 h 467499"/>
                <a:gd name="connsiteX72" fmla="*/ 91039 w 330463"/>
                <a:gd name="connsiteY72" fmla="*/ 86618 h 467499"/>
                <a:gd name="connsiteX73" fmla="*/ 67144 w 330463"/>
                <a:gd name="connsiteY73" fmla="*/ 107646 h 467499"/>
                <a:gd name="connsiteX74" fmla="*/ 62963 w 330463"/>
                <a:gd name="connsiteY74" fmla="*/ 127239 h 467499"/>
                <a:gd name="connsiteX75" fmla="*/ 59976 w 330463"/>
                <a:gd name="connsiteY75" fmla="*/ 138589 h 467499"/>
                <a:gd name="connsiteX76" fmla="*/ 59976 w 330463"/>
                <a:gd name="connsiteY76" fmla="*/ 139664 h 467499"/>
                <a:gd name="connsiteX77" fmla="*/ 42055 w 330463"/>
                <a:gd name="connsiteY77" fmla="*/ 162245 h 467499"/>
                <a:gd name="connsiteX78" fmla="*/ 49104 w 330463"/>
                <a:gd name="connsiteY78" fmla="*/ 171325 h 467499"/>
                <a:gd name="connsiteX79" fmla="*/ 49104 w 330463"/>
                <a:gd name="connsiteY79" fmla="*/ 173595 h 467499"/>
                <a:gd name="connsiteX80" fmla="*/ 44325 w 330463"/>
                <a:gd name="connsiteY80" fmla="*/ 200715 h 467499"/>
                <a:gd name="connsiteX81" fmla="*/ 47431 w 330463"/>
                <a:gd name="connsiteY81" fmla="*/ 241336 h 467499"/>
                <a:gd name="connsiteX82" fmla="*/ 56272 w 330463"/>
                <a:gd name="connsiteY82" fmla="*/ 243606 h 467499"/>
                <a:gd name="connsiteX83" fmla="*/ 58303 w 330463"/>
                <a:gd name="connsiteY83" fmla="*/ 245279 h 467499"/>
                <a:gd name="connsiteX84" fmla="*/ 58303 w 330463"/>
                <a:gd name="connsiteY84" fmla="*/ 247907 h 467499"/>
                <a:gd name="connsiteX85" fmla="*/ 37515 w 330463"/>
                <a:gd name="connsiteY85" fmla="*/ 285661 h 467499"/>
                <a:gd name="connsiteX86" fmla="*/ 35364 w 330463"/>
                <a:gd name="connsiteY86" fmla="*/ 287214 h 467499"/>
                <a:gd name="connsiteX87" fmla="*/ 19594 w 330463"/>
                <a:gd name="connsiteY87" fmla="*/ 290440 h 467499"/>
                <a:gd name="connsiteX88" fmla="*/ 15770 w 330463"/>
                <a:gd name="connsiteY88" fmla="*/ 306330 h 467499"/>
                <a:gd name="connsiteX89" fmla="*/ 13142 w 330463"/>
                <a:gd name="connsiteY89" fmla="*/ 308600 h 467499"/>
                <a:gd name="connsiteX90" fmla="*/ 1912 w 330463"/>
                <a:gd name="connsiteY90" fmla="*/ 309914 h 467499"/>
                <a:gd name="connsiteX91" fmla="*/ 0 w 330463"/>
                <a:gd name="connsiteY91" fmla="*/ 318158 h 467499"/>
                <a:gd name="connsiteX92" fmla="*/ 37515 w 330463"/>
                <a:gd name="connsiteY92" fmla="*/ 333928 h 467499"/>
                <a:gd name="connsiteX93" fmla="*/ 39307 w 330463"/>
                <a:gd name="connsiteY93" fmla="*/ 335840 h 467499"/>
                <a:gd name="connsiteX94" fmla="*/ 42652 w 330463"/>
                <a:gd name="connsiteY94" fmla="*/ 347787 h 467499"/>
                <a:gd name="connsiteX95" fmla="*/ 64516 w 330463"/>
                <a:gd name="connsiteY95" fmla="*/ 353761 h 467499"/>
                <a:gd name="connsiteX96" fmla="*/ 73715 w 330463"/>
                <a:gd name="connsiteY96" fmla="*/ 343606 h 467499"/>
                <a:gd name="connsiteX97" fmla="*/ 75507 w 330463"/>
                <a:gd name="connsiteY97" fmla="*/ 342650 h 467499"/>
                <a:gd name="connsiteX98" fmla="*/ 76344 w 330463"/>
                <a:gd name="connsiteY98" fmla="*/ 342650 h 467499"/>
                <a:gd name="connsiteX99" fmla="*/ 77538 w 330463"/>
                <a:gd name="connsiteY99" fmla="*/ 342650 h 467499"/>
                <a:gd name="connsiteX100" fmla="*/ 84826 w 330463"/>
                <a:gd name="connsiteY100" fmla="*/ 347070 h 467499"/>
                <a:gd name="connsiteX101" fmla="*/ 93428 w 330463"/>
                <a:gd name="connsiteY101" fmla="*/ 352327 h 4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0463" h="467499">
                  <a:moveTo>
                    <a:pt x="98685" y="355434"/>
                  </a:moveTo>
                  <a:lnTo>
                    <a:pt x="127598" y="364155"/>
                  </a:lnTo>
                  <a:cubicBezTo>
                    <a:pt x="128513" y="364410"/>
                    <a:pt x="129261" y="365070"/>
                    <a:pt x="129629" y="365947"/>
                  </a:cubicBezTo>
                  <a:lnTo>
                    <a:pt x="135961" y="383629"/>
                  </a:lnTo>
                  <a:lnTo>
                    <a:pt x="153165" y="391514"/>
                  </a:lnTo>
                  <a:cubicBezTo>
                    <a:pt x="153884" y="391844"/>
                    <a:pt x="154442" y="392446"/>
                    <a:pt x="154718" y="393187"/>
                  </a:cubicBezTo>
                  <a:lnTo>
                    <a:pt x="166068" y="423056"/>
                  </a:lnTo>
                  <a:lnTo>
                    <a:pt x="184467" y="425923"/>
                  </a:lnTo>
                  <a:lnTo>
                    <a:pt x="193905" y="416723"/>
                  </a:lnTo>
                  <a:cubicBezTo>
                    <a:pt x="195051" y="415661"/>
                    <a:pt x="196822" y="415661"/>
                    <a:pt x="197967" y="416723"/>
                  </a:cubicBezTo>
                  <a:lnTo>
                    <a:pt x="206809" y="424848"/>
                  </a:lnTo>
                  <a:lnTo>
                    <a:pt x="213857" y="416245"/>
                  </a:lnTo>
                  <a:cubicBezTo>
                    <a:pt x="215003" y="415183"/>
                    <a:pt x="216774" y="415183"/>
                    <a:pt x="217919" y="416245"/>
                  </a:cubicBezTo>
                  <a:lnTo>
                    <a:pt x="240620" y="431538"/>
                  </a:lnTo>
                  <a:cubicBezTo>
                    <a:pt x="241770" y="432447"/>
                    <a:pt x="242163" y="434018"/>
                    <a:pt x="241575" y="435361"/>
                  </a:cubicBezTo>
                  <a:lnTo>
                    <a:pt x="229628" y="459256"/>
                  </a:lnTo>
                  <a:lnTo>
                    <a:pt x="249580" y="467500"/>
                  </a:lnTo>
                  <a:lnTo>
                    <a:pt x="263200" y="393546"/>
                  </a:lnTo>
                  <a:lnTo>
                    <a:pt x="263200" y="392829"/>
                  </a:lnTo>
                  <a:lnTo>
                    <a:pt x="244323" y="362244"/>
                  </a:lnTo>
                  <a:cubicBezTo>
                    <a:pt x="244150" y="361740"/>
                    <a:pt x="244150" y="361194"/>
                    <a:pt x="244323" y="360690"/>
                  </a:cubicBezTo>
                  <a:lnTo>
                    <a:pt x="244323" y="343247"/>
                  </a:lnTo>
                  <a:cubicBezTo>
                    <a:pt x="244318" y="341686"/>
                    <a:pt x="245515" y="340385"/>
                    <a:pt x="247071" y="340260"/>
                  </a:cubicBezTo>
                  <a:lnTo>
                    <a:pt x="263678" y="338707"/>
                  </a:lnTo>
                  <a:lnTo>
                    <a:pt x="248266" y="326760"/>
                  </a:lnTo>
                  <a:cubicBezTo>
                    <a:pt x="247558" y="326171"/>
                    <a:pt x="247162" y="325290"/>
                    <a:pt x="247191" y="324370"/>
                  </a:cubicBezTo>
                  <a:lnTo>
                    <a:pt x="247191" y="310153"/>
                  </a:lnTo>
                  <a:cubicBezTo>
                    <a:pt x="247191" y="308503"/>
                    <a:pt x="248528" y="307166"/>
                    <a:pt x="250177" y="307166"/>
                  </a:cubicBezTo>
                  <a:lnTo>
                    <a:pt x="288409" y="307166"/>
                  </a:lnTo>
                  <a:lnTo>
                    <a:pt x="288409" y="299042"/>
                  </a:lnTo>
                  <a:cubicBezTo>
                    <a:pt x="288409" y="297393"/>
                    <a:pt x="289746" y="296055"/>
                    <a:pt x="291396" y="296055"/>
                  </a:cubicBezTo>
                  <a:lnTo>
                    <a:pt x="309317" y="296055"/>
                  </a:lnTo>
                  <a:cubicBezTo>
                    <a:pt x="310779" y="296084"/>
                    <a:pt x="312023" y="297129"/>
                    <a:pt x="312304" y="298564"/>
                  </a:cubicBezTo>
                  <a:lnTo>
                    <a:pt x="316724" y="322459"/>
                  </a:lnTo>
                  <a:lnTo>
                    <a:pt x="330464" y="316963"/>
                  </a:lnTo>
                  <a:lnTo>
                    <a:pt x="322578" y="289126"/>
                  </a:lnTo>
                  <a:lnTo>
                    <a:pt x="307286" y="273714"/>
                  </a:lnTo>
                  <a:cubicBezTo>
                    <a:pt x="306708" y="273009"/>
                    <a:pt x="306410" y="272116"/>
                    <a:pt x="306449" y="271205"/>
                  </a:cubicBezTo>
                  <a:cubicBezTo>
                    <a:pt x="306576" y="270308"/>
                    <a:pt x="307104" y="269517"/>
                    <a:pt x="307883" y="269054"/>
                  </a:cubicBezTo>
                  <a:lnTo>
                    <a:pt x="319114" y="261766"/>
                  </a:lnTo>
                  <a:lnTo>
                    <a:pt x="310034" y="249819"/>
                  </a:lnTo>
                  <a:cubicBezTo>
                    <a:pt x="309937" y="249427"/>
                    <a:pt x="309937" y="249017"/>
                    <a:pt x="310034" y="248624"/>
                  </a:cubicBezTo>
                  <a:lnTo>
                    <a:pt x="301312" y="207406"/>
                  </a:lnTo>
                  <a:cubicBezTo>
                    <a:pt x="300908" y="206618"/>
                    <a:pt x="300908" y="205684"/>
                    <a:pt x="301312" y="204897"/>
                  </a:cubicBezTo>
                  <a:lnTo>
                    <a:pt x="315171" y="187573"/>
                  </a:lnTo>
                  <a:lnTo>
                    <a:pt x="309795" y="174192"/>
                  </a:lnTo>
                  <a:lnTo>
                    <a:pt x="260094" y="183989"/>
                  </a:lnTo>
                  <a:cubicBezTo>
                    <a:pt x="258950" y="184207"/>
                    <a:pt x="257785" y="183740"/>
                    <a:pt x="257107" y="182794"/>
                  </a:cubicBezTo>
                  <a:lnTo>
                    <a:pt x="239186" y="156749"/>
                  </a:lnTo>
                  <a:lnTo>
                    <a:pt x="195817" y="156749"/>
                  </a:lnTo>
                  <a:cubicBezTo>
                    <a:pt x="195349" y="156888"/>
                    <a:pt x="194851" y="156888"/>
                    <a:pt x="194383" y="156749"/>
                  </a:cubicBezTo>
                  <a:lnTo>
                    <a:pt x="176582" y="147072"/>
                  </a:lnTo>
                  <a:cubicBezTo>
                    <a:pt x="175480" y="146449"/>
                    <a:pt x="174865" y="145221"/>
                    <a:pt x="175029" y="143965"/>
                  </a:cubicBezTo>
                  <a:lnTo>
                    <a:pt x="178613" y="124730"/>
                  </a:lnTo>
                  <a:lnTo>
                    <a:pt x="166665" y="102150"/>
                  </a:lnTo>
                  <a:lnTo>
                    <a:pt x="149222" y="96893"/>
                  </a:lnTo>
                  <a:cubicBezTo>
                    <a:pt x="147655" y="96378"/>
                    <a:pt x="146802" y="94690"/>
                    <a:pt x="147317" y="93123"/>
                  </a:cubicBezTo>
                  <a:cubicBezTo>
                    <a:pt x="147350" y="93024"/>
                    <a:pt x="147387" y="92926"/>
                    <a:pt x="147430" y="92830"/>
                  </a:cubicBezTo>
                  <a:lnTo>
                    <a:pt x="166546" y="50179"/>
                  </a:lnTo>
                  <a:cubicBezTo>
                    <a:pt x="166759" y="49808"/>
                    <a:pt x="167043" y="49483"/>
                    <a:pt x="167382" y="49223"/>
                  </a:cubicBezTo>
                  <a:lnTo>
                    <a:pt x="190441" y="29032"/>
                  </a:lnTo>
                  <a:lnTo>
                    <a:pt x="206092" y="15651"/>
                  </a:lnTo>
                  <a:lnTo>
                    <a:pt x="210393" y="6571"/>
                  </a:lnTo>
                  <a:lnTo>
                    <a:pt x="200357" y="0"/>
                  </a:lnTo>
                  <a:lnTo>
                    <a:pt x="159019" y="32019"/>
                  </a:lnTo>
                  <a:cubicBezTo>
                    <a:pt x="158486" y="32475"/>
                    <a:pt x="157809" y="32729"/>
                    <a:pt x="157108" y="32736"/>
                  </a:cubicBezTo>
                  <a:lnTo>
                    <a:pt x="135124" y="32019"/>
                  </a:lnTo>
                  <a:lnTo>
                    <a:pt x="129270" y="41816"/>
                  </a:lnTo>
                  <a:cubicBezTo>
                    <a:pt x="128427" y="43053"/>
                    <a:pt x="126844" y="43547"/>
                    <a:pt x="125447" y="43011"/>
                  </a:cubicBezTo>
                  <a:lnTo>
                    <a:pt x="114933" y="38351"/>
                  </a:lnTo>
                  <a:lnTo>
                    <a:pt x="94742" y="64038"/>
                  </a:lnTo>
                  <a:lnTo>
                    <a:pt x="92114" y="84707"/>
                  </a:lnTo>
                  <a:cubicBezTo>
                    <a:pt x="92000" y="85453"/>
                    <a:pt x="91618" y="86133"/>
                    <a:pt x="91039" y="86618"/>
                  </a:cubicBezTo>
                  <a:lnTo>
                    <a:pt x="67144" y="107646"/>
                  </a:lnTo>
                  <a:lnTo>
                    <a:pt x="62963" y="127239"/>
                  </a:lnTo>
                  <a:lnTo>
                    <a:pt x="59976" y="138589"/>
                  </a:lnTo>
                  <a:cubicBezTo>
                    <a:pt x="60038" y="138945"/>
                    <a:pt x="60038" y="139309"/>
                    <a:pt x="59976" y="139664"/>
                  </a:cubicBezTo>
                  <a:lnTo>
                    <a:pt x="42055" y="162245"/>
                  </a:lnTo>
                  <a:lnTo>
                    <a:pt x="49104" y="171325"/>
                  </a:lnTo>
                  <a:cubicBezTo>
                    <a:pt x="49509" y="172027"/>
                    <a:pt x="49509" y="172893"/>
                    <a:pt x="49104" y="173595"/>
                  </a:cubicBezTo>
                  <a:lnTo>
                    <a:pt x="44325" y="200715"/>
                  </a:lnTo>
                  <a:lnTo>
                    <a:pt x="47431" y="241336"/>
                  </a:lnTo>
                  <a:lnTo>
                    <a:pt x="56272" y="243606"/>
                  </a:lnTo>
                  <a:cubicBezTo>
                    <a:pt x="57137" y="243886"/>
                    <a:pt x="57863" y="244484"/>
                    <a:pt x="58303" y="245279"/>
                  </a:cubicBezTo>
                  <a:cubicBezTo>
                    <a:pt x="58662" y="246118"/>
                    <a:pt x="58662" y="247068"/>
                    <a:pt x="58303" y="247907"/>
                  </a:cubicBezTo>
                  <a:lnTo>
                    <a:pt x="37515" y="285661"/>
                  </a:lnTo>
                  <a:cubicBezTo>
                    <a:pt x="37095" y="286499"/>
                    <a:pt x="36292" y="287079"/>
                    <a:pt x="35364" y="287214"/>
                  </a:cubicBezTo>
                  <a:lnTo>
                    <a:pt x="19594" y="290440"/>
                  </a:lnTo>
                  <a:lnTo>
                    <a:pt x="15770" y="306330"/>
                  </a:lnTo>
                  <a:cubicBezTo>
                    <a:pt x="15469" y="307570"/>
                    <a:pt x="14413" y="308482"/>
                    <a:pt x="13142" y="308600"/>
                  </a:cubicBezTo>
                  <a:lnTo>
                    <a:pt x="1912" y="309914"/>
                  </a:lnTo>
                  <a:lnTo>
                    <a:pt x="0" y="318158"/>
                  </a:lnTo>
                  <a:lnTo>
                    <a:pt x="37515" y="333928"/>
                  </a:lnTo>
                  <a:cubicBezTo>
                    <a:pt x="38365" y="334270"/>
                    <a:pt x="39020" y="334969"/>
                    <a:pt x="39307" y="335840"/>
                  </a:cubicBezTo>
                  <a:lnTo>
                    <a:pt x="42652" y="347787"/>
                  </a:lnTo>
                  <a:lnTo>
                    <a:pt x="64516" y="353761"/>
                  </a:lnTo>
                  <a:lnTo>
                    <a:pt x="73715" y="343606"/>
                  </a:lnTo>
                  <a:cubicBezTo>
                    <a:pt x="74230" y="343153"/>
                    <a:pt x="74844" y="342825"/>
                    <a:pt x="75507" y="342650"/>
                  </a:cubicBezTo>
                  <a:lnTo>
                    <a:pt x="76344" y="342650"/>
                  </a:lnTo>
                  <a:cubicBezTo>
                    <a:pt x="76740" y="342597"/>
                    <a:pt x="77142" y="342597"/>
                    <a:pt x="77538" y="342650"/>
                  </a:cubicBezTo>
                  <a:lnTo>
                    <a:pt x="84826" y="347070"/>
                  </a:lnTo>
                  <a:lnTo>
                    <a:pt x="93428" y="3523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1" name="Полилиния: фигура 2353">
              <a:extLst>
                <a:ext uri="{FF2B5EF4-FFF2-40B4-BE49-F238E27FC236}">
                  <a16:creationId xmlns:a16="http://schemas.microsoft.com/office/drawing/2014/main" id="{B933A832-5E23-4865-C890-0068CCAF4300}"/>
                </a:ext>
              </a:extLst>
            </p:cNvPr>
            <p:cNvSpPr/>
            <p:nvPr/>
          </p:nvSpPr>
          <p:spPr>
            <a:xfrm>
              <a:off x="3567343" y="4669440"/>
              <a:ext cx="13739" cy="5496"/>
            </a:xfrm>
            <a:custGeom>
              <a:avLst/>
              <a:gdLst>
                <a:gd name="connsiteX0" fmla="*/ 13739 w 13739"/>
                <a:gd name="connsiteY0" fmla="*/ 0 h 5496"/>
                <a:gd name="connsiteX1" fmla="*/ 0 w 13739"/>
                <a:gd name="connsiteY1" fmla="*/ 5496 h 5496"/>
                <a:gd name="connsiteX2" fmla="*/ 13739 w 13739"/>
                <a:gd name="connsiteY2" fmla="*/ 0 h 5496"/>
                <a:gd name="connsiteX3" fmla="*/ 13739 w 13739"/>
                <a:gd name="connsiteY3" fmla="*/ 0 h 5496"/>
              </a:gdLst>
              <a:ahLst/>
              <a:cxnLst>
                <a:cxn ang="0">
                  <a:pos x="connsiteX0" y="connsiteY0"/>
                </a:cxn>
                <a:cxn ang="0">
                  <a:pos x="connsiteX1" y="connsiteY1"/>
                </a:cxn>
                <a:cxn ang="0">
                  <a:pos x="connsiteX2" y="connsiteY2"/>
                </a:cxn>
                <a:cxn ang="0">
                  <a:pos x="connsiteX3" y="connsiteY3"/>
                </a:cxn>
              </a:cxnLst>
              <a:rect l="l" t="t" r="r" b="b"/>
              <a:pathLst>
                <a:path w="13739" h="5496">
                  <a:moveTo>
                    <a:pt x="13739" y="0"/>
                  </a:moveTo>
                  <a:lnTo>
                    <a:pt x="0" y="5496"/>
                  </a:lnTo>
                  <a:lnTo>
                    <a:pt x="13739" y="0"/>
                  </a:lnTo>
                  <a:lnTo>
                    <a:pt x="137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2" name="Полилиния: фигура 2354">
              <a:extLst>
                <a:ext uri="{FF2B5EF4-FFF2-40B4-BE49-F238E27FC236}">
                  <a16:creationId xmlns:a16="http://schemas.microsoft.com/office/drawing/2014/main" id="{14572E12-BF4D-B255-71BB-BD43CFD5B1C3}"/>
                </a:ext>
              </a:extLst>
            </p:cNvPr>
            <p:cNvSpPr/>
            <p:nvPr/>
          </p:nvSpPr>
          <p:spPr>
            <a:xfrm>
              <a:off x="3573197" y="4641603"/>
              <a:ext cx="7885" cy="27837"/>
            </a:xfrm>
            <a:custGeom>
              <a:avLst/>
              <a:gdLst>
                <a:gd name="connsiteX0" fmla="*/ 7885 w 7885"/>
                <a:gd name="connsiteY0" fmla="*/ 27837 h 27837"/>
                <a:gd name="connsiteX1" fmla="*/ 0 w 7885"/>
                <a:gd name="connsiteY1" fmla="*/ 0 h 27837"/>
                <a:gd name="connsiteX2" fmla="*/ 7885 w 7885"/>
                <a:gd name="connsiteY2" fmla="*/ 27837 h 27837"/>
                <a:gd name="connsiteX3" fmla="*/ 7885 w 7885"/>
                <a:gd name="connsiteY3" fmla="*/ 27837 h 27837"/>
              </a:gdLst>
              <a:ahLst/>
              <a:cxnLst>
                <a:cxn ang="0">
                  <a:pos x="connsiteX0" y="connsiteY0"/>
                </a:cxn>
                <a:cxn ang="0">
                  <a:pos x="connsiteX1" y="connsiteY1"/>
                </a:cxn>
                <a:cxn ang="0">
                  <a:pos x="connsiteX2" y="connsiteY2"/>
                </a:cxn>
                <a:cxn ang="0">
                  <a:pos x="connsiteX3" y="connsiteY3"/>
                </a:cxn>
              </a:cxnLst>
              <a:rect l="l" t="t" r="r" b="b"/>
              <a:pathLst>
                <a:path w="7885" h="27837">
                  <a:moveTo>
                    <a:pt x="7885" y="27837"/>
                  </a:moveTo>
                  <a:lnTo>
                    <a:pt x="0" y="0"/>
                  </a:lnTo>
                  <a:lnTo>
                    <a:pt x="7885" y="27837"/>
                  </a:lnTo>
                  <a:lnTo>
                    <a:pt x="7885" y="2783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3" name="Полилиния: фигура 2355">
              <a:extLst>
                <a:ext uri="{FF2B5EF4-FFF2-40B4-BE49-F238E27FC236}">
                  <a16:creationId xmlns:a16="http://schemas.microsoft.com/office/drawing/2014/main" id="{8DD8973F-AB72-98D7-C869-FEE763658CDA}"/>
                </a:ext>
              </a:extLst>
            </p:cNvPr>
            <p:cNvSpPr/>
            <p:nvPr/>
          </p:nvSpPr>
          <p:spPr>
            <a:xfrm>
              <a:off x="3581082" y="4669440"/>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4" name="Полилиния: фигура 2356">
              <a:extLst>
                <a:ext uri="{FF2B5EF4-FFF2-40B4-BE49-F238E27FC236}">
                  <a16:creationId xmlns:a16="http://schemas.microsoft.com/office/drawing/2014/main" id="{00BA81B1-5C55-0DE2-6519-34512400C5D8}"/>
                </a:ext>
              </a:extLst>
            </p:cNvPr>
            <p:cNvSpPr/>
            <p:nvPr/>
          </p:nvSpPr>
          <p:spPr>
            <a:xfrm>
              <a:off x="3201635" y="4676011"/>
              <a:ext cx="149341" cy="175745"/>
            </a:xfrm>
            <a:custGeom>
              <a:avLst/>
              <a:gdLst>
                <a:gd name="connsiteX0" fmla="*/ 125567 w 149341"/>
                <a:gd name="connsiteY0" fmla="*/ 25328 h 175745"/>
                <a:gd name="connsiteX1" fmla="*/ 116726 w 149341"/>
                <a:gd name="connsiteY1" fmla="*/ 35006 h 175745"/>
                <a:gd name="connsiteX2" fmla="*/ 113739 w 149341"/>
                <a:gd name="connsiteY2" fmla="*/ 35961 h 175745"/>
                <a:gd name="connsiteX3" fmla="*/ 88410 w 149341"/>
                <a:gd name="connsiteY3" fmla="*/ 28912 h 175745"/>
                <a:gd name="connsiteX4" fmla="*/ 86260 w 149341"/>
                <a:gd name="connsiteY4" fmla="*/ 26881 h 175745"/>
                <a:gd name="connsiteX5" fmla="*/ 82915 w 149341"/>
                <a:gd name="connsiteY5" fmla="*/ 14934 h 175745"/>
                <a:gd name="connsiteX6" fmla="*/ 47073 w 149341"/>
                <a:gd name="connsiteY6" fmla="*/ 0 h 175745"/>
                <a:gd name="connsiteX7" fmla="*/ 47073 w 149341"/>
                <a:gd name="connsiteY7" fmla="*/ 0 h 175745"/>
                <a:gd name="connsiteX8" fmla="*/ 45519 w 149341"/>
                <a:gd name="connsiteY8" fmla="*/ 2031 h 175745"/>
                <a:gd name="connsiteX9" fmla="*/ 23058 w 149341"/>
                <a:gd name="connsiteY9" fmla="*/ 13978 h 175745"/>
                <a:gd name="connsiteX10" fmla="*/ 23058 w 149341"/>
                <a:gd name="connsiteY10" fmla="*/ 34528 h 175745"/>
                <a:gd name="connsiteX11" fmla="*/ 22341 w 149341"/>
                <a:gd name="connsiteY11" fmla="*/ 36559 h 175745"/>
                <a:gd name="connsiteX12" fmla="*/ 11111 w 149341"/>
                <a:gd name="connsiteY12" fmla="*/ 48506 h 175745"/>
                <a:gd name="connsiteX13" fmla="*/ 9797 w 149341"/>
                <a:gd name="connsiteY13" fmla="*/ 58184 h 175745"/>
                <a:gd name="connsiteX14" fmla="*/ 8841 w 149341"/>
                <a:gd name="connsiteY14" fmla="*/ 59976 h 175745"/>
                <a:gd name="connsiteX15" fmla="*/ 0 w 149341"/>
                <a:gd name="connsiteY15" fmla="*/ 67980 h 175745"/>
                <a:gd name="connsiteX16" fmla="*/ 0 w 149341"/>
                <a:gd name="connsiteY16" fmla="*/ 102628 h 175745"/>
                <a:gd name="connsiteX17" fmla="*/ 20430 w 149341"/>
                <a:gd name="connsiteY17" fmla="*/ 117681 h 175745"/>
                <a:gd name="connsiteX18" fmla="*/ 21386 w 149341"/>
                <a:gd name="connsiteY18" fmla="*/ 121146 h 175745"/>
                <a:gd name="connsiteX19" fmla="*/ 15770 w 149341"/>
                <a:gd name="connsiteY19" fmla="*/ 135483 h 175745"/>
                <a:gd name="connsiteX20" fmla="*/ 14695 w 149341"/>
                <a:gd name="connsiteY20" fmla="*/ 164276 h 175745"/>
                <a:gd name="connsiteX21" fmla="*/ 35125 w 149341"/>
                <a:gd name="connsiteY21" fmla="*/ 167143 h 175745"/>
                <a:gd name="connsiteX22" fmla="*/ 36798 w 149341"/>
                <a:gd name="connsiteY22" fmla="*/ 167860 h 175745"/>
                <a:gd name="connsiteX23" fmla="*/ 45280 w 149341"/>
                <a:gd name="connsiteY23" fmla="*/ 175745 h 175745"/>
                <a:gd name="connsiteX24" fmla="*/ 57228 w 149341"/>
                <a:gd name="connsiteY24" fmla="*/ 167502 h 175745"/>
                <a:gd name="connsiteX25" fmla="*/ 68339 w 149341"/>
                <a:gd name="connsiteY25" fmla="*/ 126164 h 175745"/>
                <a:gd name="connsiteX26" fmla="*/ 70489 w 149341"/>
                <a:gd name="connsiteY26" fmla="*/ 124013 h 175745"/>
                <a:gd name="connsiteX27" fmla="*/ 110155 w 149341"/>
                <a:gd name="connsiteY27" fmla="*/ 114217 h 175745"/>
                <a:gd name="connsiteX28" fmla="*/ 137753 w 149341"/>
                <a:gd name="connsiteY28" fmla="*/ 84707 h 175745"/>
                <a:gd name="connsiteX29" fmla="*/ 137753 w 149341"/>
                <a:gd name="connsiteY29" fmla="*/ 66546 h 175745"/>
                <a:gd name="connsiteX30" fmla="*/ 139664 w 149341"/>
                <a:gd name="connsiteY30" fmla="*/ 63798 h 175745"/>
                <a:gd name="connsiteX31" fmla="*/ 149342 w 149341"/>
                <a:gd name="connsiteY31" fmla="*/ 60095 h 175745"/>
                <a:gd name="connsiteX32" fmla="*/ 138350 w 149341"/>
                <a:gd name="connsiteY32" fmla="*/ 32974 h 17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341" h="175745">
                  <a:moveTo>
                    <a:pt x="125567" y="25328"/>
                  </a:moveTo>
                  <a:lnTo>
                    <a:pt x="116726" y="35006"/>
                  </a:lnTo>
                  <a:cubicBezTo>
                    <a:pt x="115976" y="35840"/>
                    <a:pt x="114834" y="36206"/>
                    <a:pt x="113739" y="35961"/>
                  </a:cubicBezTo>
                  <a:lnTo>
                    <a:pt x="88410" y="28912"/>
                  </a:lnTo>
                  <a:cubicBezTo>
                    <a:pt x="87396" y="28642"/>
                    <a:pt x="86588" y="27878"/>
                    <a:pt x="86260" y="26881"/>
                  </a:cubicBezTo>
                  <a:lnTo>
                    <a:pt x="82915" y="14934"/>
                  </a:lnTo>
                  <a:lnTo>
                    <a:pt x="47073" y="0"/>
                  </a:lnTo>
                  <a:lnTo>
                    <a:pt x="47073" y="0"/>
                  </a:lnTo>
                  <a:cubicBezTo>
                    <a:pt x="46902" y="883"/>
                    <a:pt x="46327" y="1635"/>
                    <a:pt x="45519" y="2031"/>
                  </a:cubicBezTo>
                  <a:lnTo>
                    <a:pt x="23058" y="13978"/>
                  </a:lnTo>
                  <a:lnTo>
                    <a:pt x="23058" y="34528"/>
                  </a:lnTo>
                  <a:cubicBezTo>
                    <a:pt x="23092" y="35272"/>
                    <a:pt x="22835" y="36001"/>
                    <a:pt x="22341" y="36559"/>
                  </a:cubicBezTo>
                  <a:lnTo>
                    <a:pt x="11111" y="48506"/>
                  </a:lnTo>
                  <a:lnTo>
                    <a:pt x="9797" y="58184"/>
                  </a:lnTo>
                  <a:cubicBezTo>
                    <a:pt x="9697" y="58874"/>
                    <a:pt x="9359" y="59508"/>
                    <a:pt x="8841" y="59976"/>
                  </a:cubicBezTo>
                  <a:lnTo>
                    <a:pt x="0" y="67980"/>
                  </a:lnTo>
                  <a:lnTo>
                    <a:pt x="0" y="102628"/>
                  </a:lnTo>
                  <a:lnTo>
                    <a:pt x="20430" y="117681"/>
                  </a:lnTo>
                  <a:cubicBezTo>
                    <a:pt x="21523" y="118468"/>
                    <a:pt x="21920" y="119910"/>
                    <a:pt x="21386" y="121146"/>
                  </a:cubicBezTo>
                  <a:lnTo>
                    <a:pt x="15770" y="135483"/>
                  </a:lnTo>
                  <a:lnTo>
                    <a:pt x="14695" y="164276"/>
                  </a:lnTo>
                  <a:lnTo>
                    <a:pt x="35125" y="167143"/>
                  </a:lnTo>
                  <a:cubicBezTo>
                    <a:pt x="35735" y="167234"/>
                    <a:pt x="36311" y="167481"/>
                    <a:pt x="36798" y="167860"/>
                  </a:cubicBezTo>
                  <a:lnTo>
                    <a:pt x="45280" y="175745"/>
                  </a:lnTo>
                  <a:lnTo>
                    <a:pt x="57228" y="167502"/>
                  </a:lnTo>
                  <a:lnTo>
                    <a:pt x="68339" y="126164"/>
                  </a:lnTo>
                  <a:cubicBezTo>
                    <a:pt x="68585" y="125095"/>
                    <a:pt x="69420" y="124260"/>
                    <a:pt x="70489" y="124013"/>
                  </a:cubicBezTo>
                  <a:lnTo>
                    <a:pt x="110155" y="114217"/>
                  </a:lnTo>
                  <a:lnTo>
                    <a:pt x="137753" y="84707"/>
                  </a:lnTo>
                  <a:lnTo>
                    <a:pt x="137753" y="66546"/>
                  </a:lnTo>
                  <a:cubicBezTo>
                    <a:pt x="137769" y="65326"/>
                    <a:pt x="138526" y="64238"/>
                    <a:pt x="139664" y="63798"/>
                  </a:cubicBezTo>
                  <a:lnTo>
                    <a:pt x="149342" y="60095"/>
                  </a:lnTo>
                  <a:lnTo>
                    <a:pt x="138350" y="329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5" name="Полилиния: фигура 2357">
              <a:extLst>
                <a:ext uri="{FF2B5EF4-FFF2-40B4-BE49-F238E27FC236}">
                  <a16:creationId xmlns:a16="http://schemas.microsoft.com/office/drawing/2014/main" id="{05A0564B-ABEF-A07D-C0D2-A85D6E788344}"/>
                </a:ext>
              </a:extLst>
            </p:cNvPr>
            <p:cNvSpPr/>
            <p:nvPr/>
          </p:nvSpPr>
          <p:spPr>
            <a:xfrm>
              <a:off x="3327201" y="4701339"/>
              <a:ext cx="12903" cy="7885"/>
            </a:xfrm>
            <a:custGeom>
              <a:avLst/>
              <a:gdLst>
                <a:gd name="connsiteX0" fmla="*/ 12903 w 12903"/>
                <a:gd name="connsiteY0" fmla="*/ 7885 h 7885"/>
                <a:gd name="connsiteX1" fmla="*/ 0 w 12903"/>
                <a:gd name="connsiteY1" fmla="*/ 0 h 7885"/>
                <a:gd name="connsiteX2" fmla="*/ 12903 w 12903"/>
                <a:gd name="connsiteY2" fmla="*/ 7885 h 7885"/>
                <a:gd name="connsiteX3" fmla="*/ 12903 w 12903"/>
                <a:gd name="connsiteY3" fmla="*/ 7885 h 7885"/>
              </a:gdLst>
              <a:ahLst/>
              <a:cxnLst>
                <a:cxn ang="0">
                  <a:pos x="connsiteX0" y="connsiteY0"/>
                </a:cxn>
                <a:cxn ang="0">
                  <a:pos x="connsiteX1" y="connsiteY1"/>
                </a:cxn>
                <a:cxn ang="0">
                  <a:pos x="connsiteX2" y="connsiteY2"/>
                </a:cxn>
                <a:cxn ang="0">
                  <a:pos x="connsiteX3" y="connsiteY3"/>
                </a:cxn>
              </a:cxnLst>
              <a:rect l="l" t="t" r="r" b="b"/>
              <a:pathLst>
                <a:path w="12903" h="7885">
                  <a:moveTo>
                    <a:pt x="12903" y="7885"/>
                  </a:moveTo>
                  <a:lnTo>
                    <a:pt x="0" y="0"/>
                  </a:lnTo>
                  <a:lnTo>
                    <a:pt x="12903" y="7885"/>
                  </a:lnTo>
                  <a:lnTo>
                    <a:pt x="12903" y="788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6" name="Полилиния: фигура 2358">
              <a:extLst>
                <a:ext uri="{FF2B5EF4-FFF2-40B4-BE49-F238E27FC236}">
                  <a16:creationId xmlns:a16="http://schemas.microsoft.com/office/drawing/2014/main" id="{84E2A3D6-0727-7AEC-37F5-1B2C4579ECCC}"/>
                </a:ext>
              </a:extLst>
            </p:cNvPr>
            <p:cNvSpPr/>
            <p:nvPr/>
          </p:nvSpPr>
          <p:spPr>
            <a:xfrm>
              <a:off x="3249305" y="4676250"/>
              <a:ext cx="35244" cy="14934"/>
            </a:xfrm>
            <a:custGeom>
              <a:avLst/>
              <a:gdLst>
                <a:gd name="connsiteX0" fmla="*/ 0 w 35244"/>
                <a:gd name="connsiteY0" fmla="*/ 0 h 14934"/>
                <a:gd name="connsiteX1" fmla="*/ 0 w 35244"/>
                <a:gd name="connsiteY1" fmla="*/ 0 h 14934"/>
                <a:gd name="connsiteX2" fmla="*/ 35245 w 35244"/>
                <a:gd name="connsiteY2" fmla="*/ 14934 h 14934"/>
                <a:gd name="connsiteX3" fmla="*/ 0 w 35244"/>
                <a:gd name="connsiteY3" fmla="*/ 0 h 14934"/>
              </a:gdLst>
              <a:ahLst/>
              <a:cxnLst>
                <a:cxn ang="0">
                  <a:pos x="connsiteX0" y="connsiteY0"/>
                </a:cxn>
                <a:cxn ang="0">
                  <a:pos x="connsiteX1" y="connsiteY1"/>
                </a:cxn>
                <a:cxn ang="0">
                  <a:pos x="connsiteX2" y="connsiteY2"/>
                </a:cxn>
                <a:cxn ang="0">
                  <a:pos x="connsiteX3" y="connsiteY3"/>
                </a:cxn>
              </a:cxnLst>
              <a:rect l="l" t="t" r="r" b="b"/>
              <a:pathLst>
                <a:path w="35244" h="14934">
                  <a:moveTo>
                    <a:pt x="0" y="0"/>
                  </a:moveTo>
                  <a:lnTo>
                    <a:pt x="0" y="0"/>
                  </a:lnTo>
                  <a:lnTo>
                    <a:pt x="35245" y="14934"/>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7" name="Полилиния: фигура 2359">
              <a:extLst>
                <a:ext uri="{FF2B5EF4-FFF2-40B4-BE49-F238E27FC236}">
                  <a16:creationId xmlns:a16="http://schemas.microsoft.com/office/drawing/2014/main" id="{99025C5A-AF2F-007B-F0FC-4CEE0B08D699}"/>
                </a:ext>
              </a:extLst>
            </p:cNvPr>
            <p:cNvSpPr/>
            <p:nvPr/>
          </p:nvSpPr>
          <p:spPr>
            <a:xfrm>
              <a:off x="3192077" y="4713884"/>
              <a:ext cx="340499" cy="537988"/>
            </a:xfrm>
            <a:custGeom>
              <a:avLst/>
              <a:gdLst>
                <a:gd name="connsiteX0" fmla="*/ 312065 w 340499"/>
                <a:gd name="connsiteY0" fmla="*/ 507762 h 537988"/>
                <a:gd name="connsiteX1" fmla="*/ 312065 w 340499"/>
                <a:gd name="connsiteY1" fmla="*/ 507762 h 537988"/>
                <a:gd name="connsiteX2" fmla="*/ 312781 w 340499"/>
                <a:gd name="connsiteY2" fmla="*/ 500594 h 537988"/>
                <a:gd name="connsiteX3" fmla="*/ 313498 w 340499"/>
                <a:gd name="connsiteY3" fmla="*/ 498921 h 537988"/>
                <a:gd name="connsiteX4" fmla="*/ 330822 w 340499"/>
                <a:gd name="connsiteY4" fmla="*/ 479686 h 537988"/>
                <a:gd name="connsiteX5" fmla="*/ 320428 w 340499"/>
                <a:gd name="connsiteY5" fmla="*/ 467738 h 537988"/>
                <a:gd name="connsiteX6" fmla="*/ 319711 w 340499"/>
                <a:gd name="connsiteY6" fmla="*/ 465827 h 537988"/>
                <a:gd name="connsiteX7" fmla="*/ 318755 w 340499"/>
                <a:gd name="connsiteY7" fmla="*/ 429985 h 537988"/>
                <a:gd name="connsiteX8" fmla="*/ 320189 w 340499"/>
                <a:gd name="connsiteY8" fmla="*/ 427357 h 537988"/>
                <a:gd name="connsiteX9" fmla="*/ 335003 w 340499"/>
                <a:gd name="connsiteY9" fmla="*/ 418277 h 537988"/>
                <a:gd name="connsiteX10" fmla="*/ 324251 w 340499"/>
                <a:gd name="connsiteY10" fmla="*/ 383390 h 537988"/>
                <a:gd name="connsiteX11" fmla="*/ 324968 w 340499"/>
                <a:gd name="connsiteY11" fmla="*/ 380403 h 537988"/>
                <a:gd name="connsiteX12" fmla="*/ 340499 w 340499"/>
                <a:gd name="connsiteY12" fmla="*/ 364633 h 537988"/>
                <a:gd name="connsiteX13" fmla="*/ 314693 w 340499"/>
                <a:gd name="connsiteY13" fmla="*/ 320786 h 537988"/>
                <a:gd name="connsiteX14" fmla="*/ 302746 w 340499"/>
                <a:gd name="connsiteY14" fmla="*/ 327357 h 537988"/>
                <a:gd name="connsiteX15" fmla="*/ 301192 w 340499"/>
                <a:gd name="connsiteY15" fmla="*/ 327357 h 537988"/>
                <a:gd name="connsiteX16" fmla="*/ 299520 w 340499"/>
                <a:gd name="connsiteY16" fmla="*/ 326760 h 537988"/>
                <a:gd name="connsiteX17" fmla="*/ 284825 w 340499"/>
                <a:gd name="connsiteY17" fmla="*/ 315888 h 537988"/>
                <a:gd name="connsiteX18" fmla="*/ 283630 w 340499"/>
                <a:gd name="connsiteY18" fmla="*/ 313379 h 537988"/>
                <a:gd name="connsiteX19" fmla="*/ 283630 w 340499"/>
                <a:gd name="connsiteY19" fmla="*/ 281957 h 537988"/>
                <a:gd name="connsiteX20" fmla="*/ 269054 w 340499"/>
                <a:gd name="connsiteY20" fmla="*/ 292232 h 537988"/>
                <a:gd name="connsiteX21" fmla="*/ 267382 w 340499"/>
                <a:gd name="connsiteY21" fmla="*/ 292232 h 537988"/>
                <a:gd name="connsiteX22" fmla="*/ 247907 w 340499"/>
                <a:gd name="connsiteY22" fmla="*/ 292232 h 537988"/>
                <a:gd name="connsiteX23" fmla="*/ 245518 w 340499"/>
                <a:gd name="connsiteY23" fmla="*/ 291037 h 537988"/>
                <a:gd name="connsiteX24" fmla="*/ 236438 w 340499"/>
                <a:gd name="connsiteY24" fmla="*/ 278254 h 537988"/>
                <a:gd name="connsiteX25" fmla="*/ 219592 w 340499"/>
                <a:gd name="connsiteY25" fmla="*/ 274550 h 537988"/>
                <a:gd name="connsiteX26" fmla="*/ 217322 w 340499"/>
                <a:gd name="connsiteY26" fmla="*/ 271324 h 537988"/>
                <a:gd name="connsiteX27" fmla="*/ 218636 w 340499"/>
                <a:gd name="connsiteY27" fmla="*/ 259974 h 537988"/>
                <a:gd name="connsiteX28" fmla="*/ 197729 w 340499"/>
                <a:gd name="connsiteY28" fmla="*/ 241815 h 537988"/>
                <a:gd name="connsiteX29" fmla="*/ 196773 w 340499"/>
                <a:gd name="connsiteY29" fmla="*/ 240022 h 537988"/>
                <a:gd name="connsiteX30" fmla="*/ 192472 w 340499"/>
                <a:gd name="connsiteY30" fmla="*/ 210273 h 537988"/>
                <a:gd name="connsiteX31" fmla="*/ 193308 w 340499"/>
                <a:gd name="connsiteY31" fmla="*/ 207884 h 537988"/>
                <a:gd name="connsiteX32" fmla="*/ 216008 w 340499"/>
                <a:gd name="connsiteY32" fmla="*/ 183989 h 537988"/>
                <a:gd name="connsiteX33" fmla="*/ 224132 w 340499"/>
                <a:gd name="connsiteY33" fmla="*/ 148147 h 537988"/>
                <a:gd name="connsiteX34" fmla="*/ 225805 w 340499"/>
                <a:gd name="connsiteY34" fmla="*/ 145997 h 537988"/>
                <a:gd name="connsiteX35" fmla="*/ 273594 w 340499"/>
                <a:gd name="connsiteY35" fmla="*/ 125567 h 537988"/>
                <a:gd name="connsiteX36" fmla="*/ 281838 w 340499"/>
                <a:gd name="connsiteY36" fmla="*/ 118757 h 537988"/>
                <a:gd name="connsiteX37" fmla="*/ 283152 w 340499"/>
                <a:gd name="connsiteY37" fmla="*/ 118040 h 537988"/>
                <a:gd name="connsiteX38" fmla="*/ 284586 w 340499"/>
                <a:gd name="connsiteY38" fmla="*/ 118040 h 537988"/>
                <a:gd name="connsiteX39" fmla="*/ 303582 w 340499"/>
                <a:gd name="connsiteY39" fmla="*/ 124133 h 537988"/>
                <a:gd name="connsiteX40" fmla="*/ 305972 w 340499"/>
                <a:gd name="connsiteY40" fmla="*/ 111111 h 537988"/>
                <a:gd name="connsiteX41" fmla="*/ 282077 w 340499"/>
                <a:gd name="connsiteY41" fmla="*/ 101194 h 537988"/>
                <a:gd name="connsiteX42" fmla="*/ 280404 w 340499"/>
                <a:gd name="connsiteY42" fmla="*/ 99521 h 537988"/>
                <a:gd name="connsiteX43" fmla="*/ 280404 w 340499"/>
                <a:gd name="connsiteY43" fmla="*/ 97132 h 537988"/>
                <a:gd name="connsiteX44" fmla="*/ 292352 w 340499"/>
                <a:gd name="connsiteY44" fmla="*/ 72401 h 537988"/>
                <a:gd name="connsiteX45" fmla="*/ 274789 w 340499"/>
                <a:gd name="connsiteY45" fmla="*/ 60573 h 537988"/>
                <a:gd name="connsiteX46" fmla="*/ 267501 w 340499"/>
                <a:gd name="connsiteY46" fmla="*/ 69414 h 537988"/>
                <a:gd name="connsiteX47" fmla="*/ 265470 w 340499"/>
                <a:gd name="connsiteY47" fmla="*/ 70489 h 537988"/>
                <a:gd name="connsiteX48" fmla="*/ 262842 w 340499"/>
                <a:gd name="connsiteY48" fmla="*/ 69892 h 537988"/>
                <a:gd name="connsiteX49" fmla="*/ 253762 w 340499"/>
                <a:gd name="connsiteY49" fmla="*/ 61648 h 537988"/>
                <a:gd name="connsiteX50" fmla="*/ 245279 w 340499"/>
                <a:gd name="connsiteY50" fmla="*/ 69892 h 537988"/>
                <a:gd name="connsiteX51" fmla="*/ 242770 w 340499"/>
                <a:gd name="connsiteY51" fmla="*/ 70609 h 537988"/>
                <a:gd name="connsiteX52" fmla="*/ 221026 w 340499"/>
                <a:gd name="connsiteY52" fmla="*/ 67264 h 537988"/>
                <a:gd name="connsiteX53" fmla="*/ 218756 w 340499"/>
                <a:gd name="connsiteY53" fmla="*/ 65352 h 537988"/>
                <a:gd name="connsiteX54" fmla="*/ 206809 w 340499"/>
                <a:gd name="connsiteY54" fmla="*/ 35006 h 537988"/>
                <a:gd name="connsiteX55" fmla="*/ 189604 w 340499"/>
                <a:gd name="connsiteY55" fmla="*/ 27121 h 537988"/>
                <a:gd name="connsiteX56" fmla="*/ 188051 w 340499"/>
                <a:gd name="connsiteY56" fmla="*/ 25448 h 537988"/>
                <a:gd name="connsiteX57" fmla="*/ 181719 w 340499"/>
                <a:gd name="connsiteY57" fmla="*/ 8005 h 537988"/>
                <a:gd name="connsiteX58" fmla="*/ 155435 w 340499"/>
                <a:gd name="connsiteY58" fmla="*/ 0 h 537988"/>
                <a:gd name="connsiteX59" fmla="*/ 164873 w 340499"/>
                <a:gd name="connsiteY59" fmla="*/ 23297 h 537988"/>
                <a:gd name="connsiteX60" fmla="*/ 164873 w 340499"/>
                <a:gd name="connsiteY60" fmla="*/ 25567 h 537988"/>
                <a:gd name="connsiteX61" fmla="*/ 163201 w 340499"/>
                <a:gd name="connsiteY61" fmla="*/ 27240 h 537988"/>
                <a:gd name="connsiteX62" fmla="*/ 152568 w 340499"/>
                <a:gd name="connsiteY62" fmla="*/ 31302 h 537988"/>
                <a:gd name="connsiteX63" fmla="*/ 152568 w 340499"/>
                <a:gd name="connsiteY63" fmla="*/ 48506 h 537988"/>
                <a:gd name="connsiteX64" fmla="*/ 151731 w 340499"/>
                <a:gd name="connsiteY64" fmla="*/ 50537 h 537988"/>
                <a:gd name="connsiteX65" fmla="*/ 122699 w 340499"/>
                <a:gd name="connsiteY65" fmla="*/ 81601 h 537988"/>
                <a:gd name="connsiteX66" fmla="*/ 121266 w 340499"/>
                <a:gd name="connsiteY66" fmla="*/ 82437 h 537988"/>
                <a:gd name="connsiteX67" fmla="*/ 82556 w 340499"/>
                <a:gd name="connsiteY67" fmla="*/ 91995 h 537988"/>
                <a:gd name="connsiteX68" fmla="*/ 71565 w 340499"/>
                <a:gd name="connsiteY68" fmla="*/ 132616 h 537988"/>
                <a:gd name="connsiteX69" fmla="*/ 70489 w 340499"/>
                <a:gd name="connsiteY69" fmla="*/ 134288 h 537988"/>
                <a:gd name="connsiteX70" fmla="*/ 56033 w 340499"/>
                <a:gd name="connsiteY70" fmla="*/ 144563 h 537988"/>
                <a:gd name="connsiteX71" fmla="*/ 54360 w 340499"/>
                <a:gd name="connsiteY71" fmla="*/ 144563 h 537988"/>
                <a:gd name="connsiteX72" fmla="*/ 54360 w 340499"/>
                <a:gd name="connsiteY72" fmla="*/ 144563 h 537988"/>
                <a:gd name="connsiteX73" fmla="*/ 52449 w 340499"/>
                <a:gd name="connsiteY73" fmla="*/ 143727 h 537988"/>
                <a:gd name="connsiteX74" fmla="*/ 42891 w 340499"/>
                <a:gd name="connsiteY74" fmla="*/ 134886 h 537988"/>
                <a:gd name="connsiteX75" fmla="*/ 20669 w 340499"/>
                <a:gd name="connsiteY75" fmla="*/ 131899 h 537988"/>
                <a:gd name="connsiteX76" fmla="*/ 18040 w 340499"/>
                <a:gd name="connsiteY76" fmla="*/ 128792 h 537988"/>
                <a:gd name="connsiteX77" fmla="*/ 18996 w 340499"/>
                <a:gd name="connsiteY77" fmla="*/ 104898 h 537988"/>
                <a:gd name="connsiteX78" fmla="*/ 0 w 340499"/>
                <a:gd name="connsiteY78" fmla="*/ 125686 h 537988"/>
                <a:gd name="connsiteX79" fmla="*/ 2031 w 340499"/>
                <a:gd name="connsiteY79" fmla="*/ 149581 h 537988"/>
                <a:gd name="connsiteX80" fmla="*/ 13381 w 340499"/>
                <a:gd name="connsiteY80" fmla="*/ 158183 h 537988"/>
                <a:gd name="connsiteX81" fmla="*/ 14576 w 340499"/>
                <a:gd name="connsiteY81" fmla="*/ 160214 h 537988"/>
                <a:gd name="connsiteX82" fmla="*/ 13859 w 340499"/>
                <a:gd name="connsiteY82" fmla="*/ 162484 h 537988"/>
                <a:gd name="connsiteX83" fmla="*/ 4062 w 340499"/>
                <a:gd name="connsiteY83" fmla="*/ 174431 h 537988"/>
                <a:gd name="connsiteX84" fmla="*/ 33930 w 340499"/>
                <a:gd name="connsiteY84" fmla="*/ 194981 h 537988"/>
                <a:gd name="connsiteX85" fmla="*/ 34767 w 340499"/>
                <a:gd name="connsiteY85" fmla="*/ 195817 h 537988"/>
                <a:gd name="connsiteX86" fmla="*/ 67980 w 340499"/>
                <a:gd name="connsiteY86" fmla="*/ 248983 h 537988"/>
                <a:gd name="connsiteX87" fmla="*/ 67980 w 340499"/>
                <a:gd name="connsiteY87" fmla="*/ 249699 h 537988"/>
                <a:gd name="connsiteX88" fmla="*/ 91278 w 340499"/>
                <a:gd name="connsiteY88" fmla="*/ 326999 h 537988"/>
                <a:gd name="connsiteX89" fmla="*/ 137036 w 340499"/>
                <a:gd name="connsiteY89" fmla="*/ 385421 h 537988"/>
                <a:gd name="connsiteX90" fmla="*/ 137036 w 340499"/>
                <a:gd name="connsiteY90" fmla="*/ 387453 h 537988"/>
                <a:gd name="connsiteX91" fmla="*/ 135124 w 340499"/>
                <a:gd name="connsiteY91" fmla="*/ 414931 h 537988"/>
                <a:gd name="connsiteX92" fmla="*/ 163559 w 340499"/>
                <a:gd name="connsiteY92" fmla="*/ 449459 h 537988"/>
                <a:gd name="connsiteX93" fmla="*/ 240142 w 340499"/>
                <a:gd name="connsiteY93" fmla="*/ 491036 h 537988"/>
                <a:gd name="connsiteX94" fmla="*/ 293427 w 340499"/>
                <a:gd name="connsiteY94" fmla="*/ 537989 h 537988"/>
                <a:gd name="connsiteX95" fmla="*/ 308361 w 340499"/>
                <a:gd name="connsiteY95" fmla="*/ 534166 h 537988"/>
                <a:gd name="connsiteX96" fmla="*/ 310870 w 340499"/>
                <a:gd name="connsiteY96" fmla="*/ 508479 h 53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40499" h="537988">
                  <a:moveTo>
                    <a:pt x="312065" y="507762"/>
                  </a:moveTo>
                  <a:lnTo>
                    <a:pt x="312065" y="507762"/>
                  </a:lnTo>
                  <a:lnTo>
                    <a:pt x="312781" y="500594"/>
                  </a:lnTo>
                  <a:cubicBezTo>
                    <a:pt x="312790" y="499963"/>
                    <a:pt x="313048" y="499362"/>
                    <a:pt x="313498" y="498921"/>
                  </a:cubicBezTo>
                  <a:lnTo>
                    <a:pt x="330822" y="479686"/>
                  </a:lnTo>
                  <a:lnTo>
                    <a:pt x="320428" y="467738"/>
                  </a:lnTo>
                  <a:cubicBezTo>
                    <a:pt x="319972" y="467205"/>
                    <a:pt x="319718" y="466528"/>
                    <a:pt x="319711" y="465827"/>
                  </a:cubicBezTo>
                  <a:lnTo>
                    <a:pt x="318755" y="429985"/>
                  </a:lnTo>
                  <a:cubicBezTo>
                    <a:pt x="318672" y="428903"/>
                    <a:pt x="319234" y="427873"/>
                    <a:pt x="320189" y="427357"/>
                  </a:cubicBezTo>
                  <a:lnTo>
                    <a:pt x="335003" y="418277"/>
                  </a:lnTo>
                  <a:lnTo>
                    <a:pt x="324251" y="383390"/>
                  </a:lnTo>
                  <a:cubicBezTo>
                    <a:pt x="323859" y="382342"/>
                    <a:pt x="324143" y="381160"/>
                    <a:pt x="324968" y="380403"/>
                  </a:cubicBezTo>
                  <a:lnTo>
                    <a:pt x="340499" y="364633"/>
                  </a:lnTo>
                  <a:lnTo>
                    <a:pt x="314693" y="320786"/>
                  </a:lnTo>
                  <a:lnTo>
                    <a:pt x="302746" y="327357"/>
                  </a:lnTo>
                  <a:cubicBezTo>
                    <a:pt x="302240" y="327514"/>
                    <a:pt x="301698" y="327514"/>
                    <a:pt x="301192" y="327357"/>
                  </a:cubicBezTo>
                  <a:cubicBezTo>
                    <a:pt x="300598" y="327284"/>
                    <a:pt x="300026" y="327080"/>
                    <a:pt x="299520" y="326760"/>
                  </a:cubicBezTo>
                  <a:lnTo>
                    <a:pt x="284825" y="315888"/>
                  </a:lnTo>
                  <a:cubicBezTo>
                    <a:pt x="284081" y="315264"/>
                    <a:pt x="283646" y="314349"/>
                    <a:pt x="283630" y="313379"/>
                  </a:cubicBezTo>
                  <a:lnTo>
                    <a:pt x="283630" y="281957"/>
                  </a:lnTo>
                  <a:lnTo>
                    <a:pt x="269054" y="292232"/>
                  </a:lnTo>
                  <a:cubicBezTo>
                    <a:pt x="268510" y="292406"/>
                    <a:pt x="267926" y="292406"/>
                    <a:pt x="267382" y="292232"/>
                  </a:cubicBezTo>
                  <a:lnTo>
                    <a:pt x="247907" y="292232"/>
                  </a:lnTo>
                  <a:cubicBezTo>
                    <a:pt x="246967" y="292232"/>
                    <a:pt x="246082" y="291789"/>
                    <a:pt x="245518" y="291037"/>
                  </a:cubicBezTo>
                  <a:lnTo>
                    <a:pt x="236438" y="278254"/>
                  </a:lnTo>
                  <a:lnTo>
                    <a:pt x="219592" y="274550"/>
                  </a:lnTo>
                  <a:cubicBezTo>
                    <a:pt x="218132" y="274198"/>
                    <a:pt x="217160" y="272818"/>
                    <a:pt x="217322" y="271324"/>
                  </a:cubicBezTo>
                  <a:lnTo>
                    <a:pt x="218636" y="259974"/>
                  </a:lnTo>
                  <a:lnTo>
                    <a:pt x="197729" y="241815"/>
                  </a:lnTo>
                  <a:cubicBezTo>
                    <a:pt x="197232" y="241331"/>
                    <a:pt x="196898" y="240704"/>
                    <a:pt x="196773" y="240022"/>
                  </a:cubicBezTo>
                  <a:lnTo>
                    <a:pt x="192472" y="210273"/>
                  </a:lnTo>
                  <a:cubicBezTo>
                    <a:pt x="192323" y="209386"/>
                    <a:pt x="192639" y="208485"/>
                    <a:pt x="193308" y="207884"/>
                  </a:cubicBezTo>
                  <a:lnTo>
                    <a:pt x="216008" y="183989"/>
                  </a:lnTo>
                  <a:lnTo>
                    <a:pt x="224132" y="148147"/>
                  </a:lnTo>
                  <a:cubicBezTo>
                    <a:pt x="224292" y="147194"/>
                    <a:pt x="224921" y="146386"/>
                    <a:pt x="225805" y="145997"/>
                  </a:cubicBezTo>
                  <a:lnTo>
                    <a:pt x="273594" y="125567"/>
                  </a:lnTo>
                  <a:lnTo>
                    <a:pt x="281838" y="118757"/>
                  </a:lnTo>
                  <a:cubicBezTo>
                    <a:pt x="282205" y="118406"/>
                    <a:pt x="282658" y="118158"/>
                    <a:pt x="283152" y="118040"/>
                  </a:cubicBezTo>
                  <a:lnTo>
                    <a:pt x="284586" y="118040"/>
                  </a:lnTo>
                  <a:lnTo>
                    <a:pt x="303582" y="124133"/>
                  </a:lnTo>
                  <a:lnTo>
                    <a:pt x="305972" y="111111"/>
                  </a:lnTo>
                  <a:lnTo>
                    <a:pt x="282077" y="101194"/>
                  </a:lnTo>
                  <a:cubicBezTo>
                    <a:pt x="281263" y="100971"/>
                    <a:pt x="280627" y="100335"/>
                    <a:pt x="280404" y="99521"/>
                  </a:cubicBezTo>
                  <a:cubicBezTo>
                    <a:pt x="280110" y="98752"/>
                    <a:pt x="280110" y="97901"/>
                    <a:pt x="280404" y="97132"/>
                  </a:cubicBezTo>
                  <a:lnTo>
                    <a:pt x="292352" y="72401"/>
                  </a:lnTo>
                  <a:lnTo>
                    <a:pt x="274789" y="60573"/>
                  </a:lnTo>
                  <a:lnTo>
                    <a:pt x="267501" y="69414"/>
                  </a:lnTo>
                  <a:cubicBezTo>
                    <a:pt x="266972" y="70001"/>
                    <a:pt x="266253" y="70382"/>
                    <a:pt x="265470" y="70489"/>
                  </a:cubicBezTo>
                  <a:cubicBezTo>
                    <a:pt x="264550" y="70763"/>
                    <a:pt x="263553" y="70537"/>
                    <a:pt x="262842" y="69892"/>
                  </a:cubicBezTo>
                  <a:lnTo>
                    <a:pt x="253762" y="61648"/>
                  </a:lnTo>
                  <a:lnTo>
                    <a:pt x="245279" y="69892"/>
                  </a:lnTo>
                  <a:cubicBezTo>
                    <a:pt x="244581" y="70474"/>
                    <a:pt x="243670" y="70734"/>
                    <a:pt x="242770" y="70609"/>
                  </a:cubicBezTo>
                  <a:lnTo>
                    <a:pt x="221026" y="67264"/>
                  </a:lnTo>
                  <a:cubicBezTo>
                    <a:pt x="219994" y="67053"/>
                    <a:pt x="219140" y="66333"/>
                    <a:pt x="218756" y="65352"/>
                  </a:cubicBezTo>
                  <a:lnTo>
                    <a:pt x="206809" y="35006"/>
                  </a:lnTo>
                  <a:lnTo>
                    <a:pt x="189604" y="27121"/>
                  </a:lnTo>
                  <a:cubicBezTo>
                    <a:pt x="188885" y="26791"/>
                    <a:pt x="188327" y="26189"/>
                    <a:pt x="188051" y="25448"/>
                  </a:cubicBezTo>
                  <a:lnTo>
                    <a:pt x="181719" y="8005"/>
                  </a:lnTo>
                  <a:lnTo>
                    <a:pt x="155435" y="0"/>
                  </a:lnTo>
                  <a:lnTo>
                    <a:pt x="164873" y="23297"/>
                  </a:lnTo>
                  <a:cubicBezTo>
                    <a:pt x="165111" y="24035"/>
                    <a:pt x="165111" y="24830"/>
                    <a:pt x="164873" y="25567"/>
                  </a:cubicBezTo>
                  <a:cubicBezTo>
                    <a:pt x="164507" y="26288"/>
                    <a:pt x="163921" y="26874"/>
                    <a:pt x="163201" y="27240"/>
                  </a:cubicBezTo>
                  <a:lnTo>
                    <a:pt x="152568" y="31302"/>
                  </a:lnTo>
                  <a:lnTo>
                    <a:pt x="152568" y="48506"/>
                  </a:lnTo>
                  <a:cubicBezTo>
                    <a:pt x="152525" y="49258"/>
                    <a:pt x="152231" y="49974"/>
                    <a:pt x="151731" y="50537"/>
                  </a:cubicBezTo>
                  <a:lnTo>
                    <a:pt x="122699" y="81601"/>
                  </a:lnTo>
                  <a:cubicBezTo>
                    <a:pt x="122314" y="82015"/>
                    <a:pt x="121815" y="82306"/>
                    <a:pt x="121266" y="82437"/>
                  </a:cubicBezTo>
                  <a:lnTo>
                    <a:pt x="82556" y="91995"/>
                  </a:lnTo>
                  <a:lnTo>
                    <a:pt x="71565" y="132616"/>
                  </a:lnTo>
                  <a:cubicBezTo>
                    <a:pt x="71482" y="133309"/>
                    <a:pt x="71086" y="133926"/>
                    <a:pt x="70489" y="134288"/>
                  </a:cubicBezTo>
                  <a:lnTo>
                    <a:pt x="56033" y="144563"/>
                  </a:lnTo>
                  <a:cubicBezTo>
                    <a:pt x="55496" y="144776"/>
                    <a:pt x="54898" y="144776"/>
                    <a:pt x="54360" y="144563"/>
                  </a:cubicBezTo>
                  <a:lnTo>
                    <a:pt x="54360" y="144563"/>
                  </a:lnTo>
                  <a:cubicBezTo>
                    <a:pt x="53629" y="144592"/>
                    <a:pt x="52924" y="144284"/>
                    <a:pt x="52449" y="143727"/>
                  </a:cubicBezTo>
                  <a:lnTo>
                    <a:pt x="42891" y="134886"/>
                  </a:lnTo>
                  <a:lnTo>
                    <a:pt x="20669" y="131899"/>
                  </a:lnTo>
                  <a:cubicBezTo>
                    <a:pt x="19142" y="131661"/>
                    <a:pt x="18022" y="130338"/>
                    <a:pt x="18040" y="128792"/>
                  </a:cubicBezTo>
                  <a:lnTo>
                    <a:pt x="18996" y="104898"/>
                  </a:lnTo>
                  <a:lnTo>
                    <a:pt x="0" y="125686"/>
                  </a:lnTo>
                  <a:lnTo>
                    <a:pt x="2031" y="149581"/>
                  </a:lnTo>
                  <a:lnTo>
                    <a:pt x="13381" y="158183"/>
                  </a:lnTo>
                  <a:cubicBezTo>
                    <a:pt x="14041" y="158668"/>
                    <a:pt x="14473" y="159402"/>
                    <a:pt x="14576" y="160214"/>
                  </a:cubicBezTo>
                  <a:cubicBezTo>
                    <a:pt x="14713" y="161042"/>
                    <a:pt x="14447" y="161885"/>
                    <a:pt x="13859" y="162484"/>
                  </a:cubicBezTo>
                  <a:lnTo>
                    <a:pt x="4062" y="174431"/>
                  </a:lnTo>
                  <a:lnTo>
                    <a:pt x="33930" y="194981"/>
                  </a:lnTo>
                  <a:cubicBezTo>
                    <a:pt x="34267" y="195196"/>
                    <a:pt x="34552" y="195481"/>
                    <a:pt x="34767" y="195817"/>
                  </a:cubicBezTo>
                  <a:lnTo>
                    <a:pt x="67980" y="248983"/>
                  </a:lnTo>
                  <a:lnTo>
                    <a:pt x="67980" y="249699"/>
                  </a:lnTo>
                  <a:lnTo>
                    <a:pt x="91278" y="326999"/>
                  </a:lnTo>
                  <a:lnTo>
                    <a:pt x="137036" y="385421"/>
                  </a:lnTo>
                  <a:cubicBezTo>
                    <a:pt x="137225" y="386085"/>
                    <a:pt x="137225" y="386789"/>
                    <a:pt x="137036" y="387453"/>
                  </a:cubicBezTo>
                  <a:lnTo>
                    <a:pt x="135124" y="414931"/>
                  </a:lnTo>
                  <a:lnTo>
                    <a:pt x="163559" y="449459"/>
                  </a:lnTo>
                  <a:lnTo>
                    <a:pt x="240142" y="491036"/>
                  </a:lnTo>
                  <a:lnTo>
                    <a:pt x="293427" y="537989"/>
                  </a:lnTo>
                  <a:lnTo>
                    <a:pt x="308361" y="534166"/>
                  </a:lnTo>
                  <a:lnTo>
                    <a:pt x="310870" y="5084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8" name="Полилиния: фигура 2360">
              <a:extLst>
                <a:ext uri="{FF2B5EF4-FFF2-40B4-BE49-F238E27FC236}">
                  <a16:creationId xmlns:a16="http://schemas.microsoft.com/office/drawing/2014/main" id="{CC9A8A32-B0BB-CD88-E14D-398F4EEAA5CF}"/>
                </a:ext>
              </a:extLst>
            </p:cNvPr>
            <p:cNvSpPr/>
            <p:nvPr/>
          </p:nvSpPr>
          <p:spPr>
            <a:xfrm>
              <a:off x="3474393" y="4832760"/>
              <a:ext cx="1314" cy="716"/>
            </a:xfrm>
            <a:custGeom>
              <a:avLst/>
              <a:gdLst>
                <a:gd name="connsiteX0" fmla="*/ 0 w 1314"/>
                <a:gd name="connsiteY0" fmla="*/ 717 h 716"/>
                <a:gd name="connsiteX1" fmla="*/ 1314 w 1314"/>
                <a:gd name="connsiteY1" fmla="*/ 0 h 716"/>
                <a:gd name="connsiteX2" fmla="*/ 0 w 1314"/>
                <a:gd name="connsiteY2" fmla="*/ 717 h 716"/>
              </a:gdLst>
              <a:ahLst/>
              <a:cxnLst>
                <a:cxn ang="0">
                  <a:pos x="connsiteX0" y="connsiteY0"/>
                </a:cxn>
                <a:cxn ang="0">
                  <a:pos x="connsiteX1" y="connsiteY1"/>
                </a:cxn>
                <a:cxn ang="0">
                  <a:pos x="connsiteX2" y="connsiteY2"/>
                </a:cxn>
              </a:cxnLst>
              <a:rect l="l" t="t" r="r" b="b"/>
              <a:pathLst>
                <a:path w="1314" h="716">
                  <a:moveTo>
                    <a:pt x="0" y="717"/>
                  </a:moveTo>
                  <a:cubicBezTo>
                    <a:pt x="367" y="366"/>
                    <a:pt x="820" y="118"/>
                    <a:pt x="1314" y="0"/>
                  </a:cubicBezTo>
                  <a:cubicBezTo>
                    <a:pt x="820" y="118"/>
                    <a:pt x="367" y="366"/>
                    <a:pt x="0" y="7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69" name="Полилиния: фигура 2361">
              <a:extLst>
                <a:ext uri="{FF2B5EF4-FFF2-40B4-BE49-F238E27FC236}">
                  <a16:creationId xmlns:a16="http://schemas.microsoft.com/office/drawing/2014/main" id="{B90D982B-F8CC-A449-F57A-C55E7D208927}"/>
                </a:ext>
              </a:extLst>
            </p:cNvPr>
            <p:cNvSpPr/>
            <p:nvPr/>
          </p:nvSpPr>
          <p:spPr>
            <a:xfrm>
              <a:off x="3493389" y="5041480"/>
              <a:ext cx="1553" cy="117"/>
            </a:xfrm>
            <a:custGeom>
              <a:avLst/>
              <a:gdLst>
                <a:gd name="connsiteX0" fmla="*/ 1553 w 1553"/>
                <a:gd name="connsiteY0" fmla="*/ 0 h 117"/>
                <a:gd name="connsiteX1" fmla="*/ 0 w 1553"/>
                <a:gd name="connsiteY1" fmla="*/ 0 h 117"/>
                <a:gd name="connsiteX2" fmla="*/ 1553 w 1553"/>
                <a:gd name="connsiteY2" fmla="*/ 0 h 117"/>
              </a:gdLst>
              <a:ahLst/>
              <a:cxnLst>
                <a:cxn ang="0">
                  <a:pos x="connsiteX0" y="connsiteY0"/>
                </a:cxn>
                <a:cxn ang="0">
                  <a:pos x="connsiteX1" y="connsiteY1"/>
                </a:cxn>
                <a:cxn ang="0">
                  <a:pos x="connsiteX2" y="connsiteY2"/>
                </a:cxn>
              </a:cxnLst>
              <a:rect l="l" t="t" r="r" b="b"/>
              <a:pathLst>
                <a:path w="1553" h="117">
                  <a:moveTo>
                    <a:pt x="1553" y="0"/>
                  </a:moveTo>
                  <a:cubicBezTo>
                    <a:pt x="1047" y="156"/>
                    <a:pt x="506" y="156"/>
                    <a:pt x="0" y="0"/>
                  </a:cubicBezTo>
                  <a:cubicBezTo>
                    <a:pt x="506" y="156"/>
                    <a:pt x="1047" y="156"/>
                    <a:pt x="1553"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0" name="Полилиния: фигура 2362">
              <a:extLst>
                <a:ext uri="{FF2B5EF4-FFF2-40B4-BE49-F238E27FC236}">
                  <a16:creationId xmlns:a16="http://schemas.microsoft.com/office/drawing/2014/main" id="{1CA7B64E-0BA7-146B-08F3-6C20646D2BD8}"/>
                </a:ext>
              </a:extLst>
            </p:cNvPr>
            <p:cNvSpPr/>
            <p:nvPr/>
          </p:nvSpPr>
          <p:spPr>
            <a:xfrm>
              <a:off x="3494942" y="5034909"/>
              <a:ext cx="11827" cy="6571"/>
            </a:xfrm>
            <a:custGeom>
              <a:avLst/>
              <a:gdLst>
                <a:gd name="connsiteX0" fmla="*/ 0 w 11827"/>
                <a:gd name="connsiteY0" fmla="*/ 6571 h 6571"/>
                <a:gd name="connsiteX1" fmla="*/ 11828 w 11827"/>
                <a:gd name="connsiteY1" fmla="*/ 0 h 6571"/>
                <a:gd name="connsiteX2" fmla="*/ 11828 w 11827"/>
                <a:gd name="connsiteY2" fmla="*/ 0 h 6571"/>
                <a:gd name="connsiteX3" fmla="*/ 0 w 11827"/>
                <a:gd name="connsiteY3" fmla="*/ 6571 h 6571"/>
              </a:gdLst>
              <a:ahLst/>
              <a:cxnLst>
                <a:cxn ang="0">
                  <a:pos x="connsiteX0" y="connsiteY0"/>
                </a:cxn>
                <a:cxn ang="0">
                  <a:pos x="connsiteX1" y="connsiteY1"/>
                </a:cxn>
                <a:cxn ang="0">
                  <a:pos x="connsiteX2" y="connsiteY2"/>
                </a:cxn>
                <a:cxn ang="0">
                  <a:pos x="connsiteX3" y="connsiteY3"/>
                </a:cxn>
              </a:cxnLst>
              <a:rect l="l" t="t" r="r" b="b"/>
              <a:pathLst>
                <a:path w="11827" h="6571">
                  <a:moveTo>
                    <a:pt x="0" y="6571"/>
                  </a:moveTo>
                  <a:lnTo>
                    <a:pt x="11828" y="0"/>
                  </a:lnTo>
                  <a:lnTo>
                    <a:pt x="11828" y="0"/>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1" name="Полилиния: фигура 2363">
              <a:extLst>
                <a:ext uri="{FF2B5EF4-FFF2-40B4-BE49-F238E27FC236}">
                  <a16:creationId xmlns:a16="http://schemas.microsoft.com/office/drawing/2014/main" id="{71E4421D-FD34-00B6-B942-AD3E5FAD954A}"/>
                </a:ext>
              </a:extLst>
            </p:cNvPr>
            <p:cNvSpPr/>
            <p:nvPr/>
          </p:nvSpPr>
          <p:spPr>
            <a:xfrm>
              <a:off x="3348348" y="4713645"/>
              <a:ext cx="26284" cy="8004"/>
            </a:xfrm>
            <a:custGeom>
              <a:avLst/>
              <a:gdLst>
                <a:gd name="connsiteX0" fmla="*/ 0 w 26284"/>
                <a:gd name="connsiteY0" fmla="*/ 0 h 8004"/>
                <a:gd name="connsiteX1" fmla="*/ 26284 w 26284"/>
                <a:gd name="connsiteY1" fmla="*/ 8005 h 8004"/>
                <a:gd name="connsiteX2" fmla="*/ 0 w 26284"/>
                <a:gd name="connsiteY2" fmla="*/ 0 h 8004"/>
                <a:gd name="connsiteX3" fmla="*/ 0 w 26284"/>
                <a:gd name="connsiteY3" fmla="*/ 0 h 8004"/>
              </a:gdLst>
              <a:ahLst/>
              <a:cxnLst>
                <a:cxn ang="0">
                  <a:pos x="connsiteX0" y="connsiteY0"/>
                </a:cxn>
                <a:cxn ang="0">
                  <a:pos x="connsiteX1" y="connsiteY1"/>
                </a:cxn>
                <a:cxn ang="0">
                  <a:pos x="connsiteX2" y="connsiteY2"/>
                </a:cxn>
                <a:cxn ang="0">
                  <a:pos x="connsiteX3" y="connsiteY3"/>
                </a:cxn>
              </a:cxnLst>
              <a:rect l="l" t="t" r="r" b="b"/>
              <a:pathLst>
                <a:path w="26284" h="8004">
                  <a:moveTo>
                    <a:pt x="0" y="0"/>
                  </a:moveTo>
                  <a:lnTo>
                    <a:pt x="26284" y="800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2" name="Полилиния: фигура 2364">
              <a:extLst>
                <a:ext uri="{FF2B5EF4-FFF2-40B4-BE49-F238E27FC236}">
                  <a16:creationId xmlns:a16="http://schemas.microsoft.com/office/drawing/2014/main" id="{25001984-EFDA-DD9F-AC7D-7B7471D115E6}"/>
                </a:ext>
              </a:extLst>
            </p:cNvPr>
            <p:cNvSpPr/>
            <p:nvPr/>
          </p:nvSpPr>
          <p:spPr>
            <a:xfrm>
              <a:off x="3474393" y="4816034"/>
              <a:ext cx="24133" cy="9916"/>
            </a:xfrm>
            <a:custGeom>
              <a:avLst/>
              <a:gdLst>
                <a:gd name="connsiteX0" fmla="*/ 0 w 24133"/>
                <a:gd name="connsiteY0" fmla="*/ 0 h 9916"/>
                <a:gd name="connsiteX1" fmla="*/ 24134 w 24133"/>
                <a:gd name="connsiteY1" fmla="*/ 9916 h 9916"/>
                <a:gd name="connsiteX2" fmla="*/ 24134 w 24133"/>
                <a:gd name="connsiteY2" fmla="*/ 9916 h 9916"/>
                <a:gd name="connsiteX3" fmla="*/ 0 w 24133"/>
                <a:gd name="connsiteY3" fmla="*/ 0 h 9916"/>
              </a:gdLst>
              <a:ahLst/>
              <a:cxnLst>
                <a:cxn ang="0">
                  <a:pos x="connsiteX0" y="connsiteY0"/>
                </a:cxn>
                <a:cxn ang="0">
                  <a:pos x="connsiteX1" y="connsiteY1"/>
                </a:cxn>
                <a:cxn ang="0">
                  <a:pos x="connsiteX2" y="connsiteY2"/>
                </a:cxn>
                <a:cxn ang="0">
                  <a:pos x="connsiteX3" y="connsiteY3"/>
                </a:cxn>
              </a:cxnLst>
              <a:rect l="l" t="t" r="r" b="b"/>
              <a:pathLst>
                <a:path w="24133" h="9916">
                  <a:moveTo>
                    <a:pt x="0" y="0"/>
                  </a:moveTo>
                  <a:lnTo>
                    <a:pt x="24134" y="9916"/>
                  </a:lnTo>
                  <a:lnTo>
                    <a:pt x="24134" y="991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3" name="Полилиния: фигура 2365">
              <a:extLst>
                <a:ext uri="{FF2B5EF4-FFF2-40B4-BE49-F238E27FC236}">
                  <a16:creationId xmlns:a16="http://schemas.microsoft.com/office/drawing/2014/main" id="{D4C21C17-C26D-5049-699C-8C00BA9BC08E}"/>
                </a:ext>
              </a:extLst>
            </p:cNvPr>
            <p:cNvSpPr/>
            <p:nvPr/>
          </p:nvSpPr>
          <p:spPr>
            <a:xfrm>
              <a:off x="3210834" y="4818901"/>
              <a:ext cx="955" cy="24133"/>
            </a:xfrm>
            <a:custGeom>
              <a:avLst/>
              <a:gdLst>
                <a:gd name="connsiteX0" fmla="*/ 956 w 955"/>
                <a:gd name="connsiteY0" fmla="*/ 0 h 24133"/>
                <a:gd name="connsiteX1" fmla="*/ 956 w 955"/>
                <a:gd name="connsiteY1" fmla="*/ 0 h 24133"/>
                <a:gd name="connsiteX2" fmla="*/ 0 w 955"/>
                <a:gd name="connsiteY2" fmla="*/ 24134 h 24133"/>
                <a:gd name="connsiteX3" fmla="*/ 956 w 955"/>
                <a:gd name="connsiteY3" fmla="*/ 0 h 24133"/>
              </a:gdLst>
              <a:ahLst/>
              <a:cxnLst>
                <a:cxn ang="0">
                  <a:pos x="connsiteX0" y="connsiteY0"/>
                </a:cxn>
                <a:cxn ang="0">
                  <a:pos x="connsiteX1" y="connsiteY1"/>
                </a:cxn>
                <a:cxn ang="0">
                  <a:pos x="connsiteX2" y="connsiteY2"/>
                </a:cxn>
                <a:cxn ang="0">
                  <a:pos x="connsiteX3" y="connsiteY3"/>
                </a:cxn>
              </a:cxnLst>
              <a:rect l="l" t="t" r="r" b="b"/>
              <a:pathLst>
                <a:path w="955" h="24133">
                  <a:moveTo>
                    <a:pt x="956" y="0"/>
                  </a:moveTo>
                  <a:lnTo>
                    <a:pt x="956" y="0"/>
                  </a:lnTo>
                  <a:lnTo>
                    <a:pt x="0" y="24134"/>
                  </a:ln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4" name="Полилиния: фигура 2366">
              <a:extLst>
                <a:ext uri="{FF2B5EF4-FFF2-40B4-BE49-F238E27FC236}">
                  <a16:creationId xmlns:a16="http://schemas.microsoft.com/office/drawing/2014/main" id="{83A124BE-FE2E-F02D-C978-B44FBD267C3E}"/>
                </a:ext>
              </a:extLst>
            </p:cNvPr>
            <p:cNvSpPr/>
            <p:nvPr/>
          </p:nvSpPr>
          <p:spPr>
            <a:xfrm>
              <a:off x="3247154" y="4858208"/>
              <a:ext cx="1792" cy="184"/>
            </a:xfrm>
            <a:custGeom>
              <a:avLst/>
              <a:gdLst>
                <a:gd name="connsiteX0" fmla="*/ 1792 w 1792"/>
                <a:gd name="connsiteY0" fmla="*/ 0 h 184"/>
                <a:gd name="connsiteX1" fmla="*/ 0 w 1792"/>
                <a:gd name="connsiteY1" fmla="*/ 0 h 184"/>
                <a:gd name="connsiteX2" fmla="*/ 0 w 1792"/>
                <a:gd name="connsiteY2" fmla="*/ 0 h 184"/>
                <a:gd name="connsiteX3" fmla="*/ 1792 w 1792"/>
                <a:gd name="connsiteY3" fmla="*/ 0 h 184"/>
              </a:gdLst>
              <a:ahLst/>
              <a:cxnLst>
                <a:cxn ang="0">
                  <a:pos x="connsiteX0" y="connsiteY0"/>
                </a:cxn>
                <a:cxn ang="0">
                  <a:pos x="connsiteX1" y="connsiteY1"/>
                </a:cxn>
                <a:cxn ang="0">
                  <a:pos x="connsiteX2" y="connsiteY2"/>
                </a:cxn>
                <a:cxn ang="0">
                  <a:pos x="connsiteX3" y="connsiteY3"/>
                </a:cxn>
              </a:cxnLst>
              <a:rect l="l" t="t" r="r" b="b"/>
              <a:pathLst>
                <a:path w="1792" h="184">
                  <a:moveTo>
                    <a:pt x="1792" y="0"/>
                  </a:moveTo>
                  <a:cubicBezTo>
                    <a:pt x="1215" y="221"/>
                    <a:pt x="577" y="221"/>
                    <a:pt x="0" y="0"/>
                  </a:cubicBezTo>
                  <a:lnTo>
                    <a:pt x="0" y="0"/>
                  </a:lnTo>
                  <a:cubicBezTo>
                    <a:pt x="572" y="246"/>
                    <a:pt x="1220" y="246"/>
                    <a:pt x="179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5" name="Полилиния: фигура 2367">
              <a:extLst>
                <a:ext uri="{FF2B5EF4-FFF2-40B4-BE49-F238E27FC236}">
                  <a16:creationId xmlns:a16="http://schemas.microsoft.com/office/drawing/2014/main" id="{4F000F15-B5EB-F39C-A566-F66390D0EEE4}"/>
                </a:ext>
              </a:extLst>
            </p:cNvPr>
            <p:cNvSpPr/>
            <p:nvPr/>
          </p:nvSpPr>
          <p:spPr>
            <a:xfrm>
              <a:off x="3702826" y="5280546"/>
              <a:ext cx="222339" cy="246951"/>
            </a:xfrm>
            <a:custGeom>
              <a:avLst/>
              <a:gdLst>
                <a:gd name="connsiteX0" fmla="*/ 91278 w 222339"/>
                <a:gd name="connsiteY0" fmla="*/ 2031 h 246951"/>
                <a:gd name="connsiteX1" fmla="*/ 66427 w 222339"/>
                <a:gd name="connsiteY1" fmla="*/ 0 h 246951"/>
                <a:gd name="connsiteX2" fmla="*/ 19235 w 222339"/>
                <a:gd name="connsiteY2" fmla="*/ 9797 h 246951"/>
                <a:gd name="connsiteX3" fmla="*/ 2987 w 222339"/>
                <a:gd name="connsiteY3" fmla="*/ 39665 h 246951"/>
                <a:gd name="connsiteX4" fmla="*/ 10753 w 222339"/>
                <a:gd name="connsiteY4" fmla="*/ 57108 h 246951"/>
                <a:gd name="connsiteX5" fmla="*/ 10753 w 222339"/>
                <a:gd name="connsiteY5" fmla="*/ 59259 h 246951"/>
                <a:gd name="connsiteX6" fmla="*/ 0 w 222339"/>
                <a:gd name="connsiteY6" fmla="*/ 87933 h 246951"/>
                <a:gd name="connsiteX7" fmla="*/ 42533 w 222339"/>
                <a:gd name="connsiteY7" fmla="*/ 144683 h 246951"/>
                <a:gd name="connsiteX8" fmla="*/ 66427 w 222339"/>
                <a:gd name="connsiteY8" fmla="*/ 141457 h 246951"/>
                <a:gd name="connsiteX9" fmla="*/ 68578 w 222339"/>
                <a:gd name="connsiteY9" fmla="*/ 141457 h 246951"/>
                <a:gd name="connsiteX10" fmla="*/ 133093 w 222339"/>
                <a:gd name="connsiteY10" fmla="*/ 186976 h 246951"/>
                <a:gd name="connsiteX11" fmla="*/ 134049 w 222339"/>
                <a:gd name="connsiteY11" fmla="*/ 190799 h 246951"/>
                <a:gd name="connsiteX12" fmla="*/ 108004 w 222339"/>
                <a:gd name="connsiteY12" fmla="*/ 242770 h 246951"/>
                <a:gd name="connsiteX13" fmla="*/ 155793 w 222339"/>
                <a:gd name="connsiteY13" fmla="*/ 246952 h 246951"/>
                <a:gd name="connsiteX14" fmla="*/ 203583 w 222339"/>
                <a:gd name="connsiteY14" fmla="*/ 222460 h 246951"/>
                <a:gd name="connsiteX15" fmla="*/ 208720 w 222339"/>
                <a:gd name="connsiteY15" fmla="*/ 198565 h 246951"/>
                <a:gd name="connsiteX16" fmla="*/ 208720 w 222339"/>
                <a:gd name="connsiteY16" fmla="*/ 198565 h 246951"/>
                <a:gd name="connsiteX17" fmla="*/ 222340 w 222339"/>
                <a:gd name="connsiteY17" fmla="*/ 146713 h 246951"/>
                <a:gd name="connsiteX18" fmla="*/ 210393 w 222339"/>
                <a:gd name="connsiteY18" fmla="*/ 139904 h 246951"/>
                <a:gd name="connsiteX19" fmla="*/ 191874 w 222339"/>
                <a:gd name="connsiteY19" fmla="*/ 146594 h 246951"/>
                <a:gd name="connsiteX20" fmla="*/ 189365 w 222339"/>
                <a:gd name="connsiteY20" fmla="*/ 146594 h 246951"/>
                <a:gd name="connsiteX21" fmla="*/ 187932 w 222339"/>
                <a:gd name="connsiteY21" fmla="*/ 144683 h 246951"/>
                <a:gd name="connsiteX22" fmla="*/ 177418 w 222339"/>
                <a:gd name="connsiteY22" fmla="*/ 98088 h 246951"/>
                <a:gd name="connsiteX23" fmla="*/ 117681 w 222339"/>
                <a:gd name="connsiteY23" fmla="*/ 89963 h 246951"/>
                <a:gd name="connsiteX24" fmla="*/ 115650 w 222339"/>
                <a:gd name="connsiteY24" fmla="*/ 88769 h 246951"/>
                <a:gd name="connsiteX25" fmla="*/ 115650 w 222339"/>
                <a:gd name="connsiteY25" fmla="*/ 86499 h 246951"/>
                <a:gd name="connsiteX26" fmla="*/ 122819 w 222339"/>
                <a:gd name="connsiteY26" fmla="*/ 51852 h 246951"/>
                <a:gd name="connsiteX27" fmla="*/ 112663 w 222339"/>
                <a:gd name="connsiteY27" fmla="*/ 26762 h 246951"/>
                <a:gd name="connsiteX28" fmla="*/ 112663 w 222339"/>
                <a:gd name="connsiteY28" fmla="*/ 24492 h 246951"/>
                <a:gd name="connsiteX29" fmla="*/ 114933 w 222339"/>
                <a:gd name="connsiteY29" fmla="*/ 19713 h 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2339" h="246951">
                  <a:moveTo>
                    <a:pt x="91278" y="2031"/>
                  </a:moveTo>
                  <a:lnTo>
                    <a:pt x="66427" y="0"/>
                  </a:lnTo>
                  <a:lnTo>
                    <a:pt x="19235" y="9797"/>
                  </a:lnTo>
                  <a:lnTo>
                    <a:pt x="2987" y="39665"/>
                  </a:lnTo>
                  <a:lnTo>
                    <a:pt x="10753" y="57108"/>
                  </a:lnTo>
                  <a:cubicBezTo>
                    <a:pt x="10989" y="57805"/>
                    <a:pt x="10989" y="58562"/>
                    <a:pt x="10753" y="59259"/>
                  </a:cubicBezTo>
                  <a:lnTo>
                    <a:pt x="0" y="87933"/>
                  </a:lnTo>
                  <a:lnTo>
                    <a:pt x="42533" y="144683"/>
                  </a:lnTo>
                  <a:lnTo>
                    <a:pt x="66427" y="141457"/>
                  </a:lnTo>
                  <a:cubicBezTo>
                    <a:pt x="67127" y="141237"/>
                    <a:pt x="67878" y="141237"/>
                    <a:pt x="68578" y="141457"/>
                  </a:cubicBezTo>
                  <a:lnTo>
                    <a:pt x="133093" y="186976"/>
                  </a:lnTo>
                  <a:cubicBezTo>
                    <a:pt x="134283" y="187860"/>
                    <a:pt x="134683" y="189460"/>
                    <a:pt x="134049" y="190799"/>
                  </a:cubicBezTo>
                  <a:lnTo>
                    <a:pt x="108004" y="242770"/>
                  </a:lnTo>
                  <a:lnTo>
                    <a:pt x="155793" y="246952"/>
                  </a:lnTo>
                  <a:lnTo>
                    <a:pt x="203583" y="222460"/>
                  </a:lnTo>
                  <a:lnTo>
                    <a:pt x="208720" y="198565"/>
                  </a:lnTo>
                  <a:lnTo>
                    <a:pt x="208720" y="198565"/>
                  </a:lnTo>
                  <a:lnTo>
                    <a:pt x="222340" y="146713"/>
                  </a:lnTo>
                  <a:lnTo>
                    <a:pt x="210393" y="139904"/>
                  </a:lnTo>
                  <a:lnTo>
                    <a:pt x="191874" y="146594"/>
                  </a:lnTo>
                  <a:cubicBezTo>
                    <a:pt x="191075" y="146947"/>
                    <a:pt x="190164" y="146947"/>
                    <a:pt x="189365" y="146594"/>
                  </a:cubicBezTo>
                  <a:cubicBezTo>
                    <a:pt x="188609" y="146224"/>
                    <a:pt x="188076" y="145513"/>
                    <a:pt x="187932" y="144683"/>
                  </a:cubicBezTo>
                  <a:lnTo>
                    <a:pt x="177418" y="98088"/>
                  </a:lnTo>
                  <a:lnTo>
                    <a:pt x="117681" y="89963"/>
                  </a:lnTo>
                  <a:cubicBezTo>
                    <a:pt x="116869" y="89860"/>
                    <a:pt x="116135" y="89429"/>
                    <a:pt x="115650" y="88769"/>
                  </a:cubicBezTo>
                  <a:cubicBezTo>
                    <a:pt x="115375" y="88037"/>
                    <a:pt x="115375" y="87230"/>
                    <a:pt x="115650" y="86499"/>
                  </a:cubicBezTo>
                  <a:lnTo>
                    <a:pt x="122819" y="51852"/>
                  </a:lnTo>
                  <a:lnTo>
                    <a:pt x="112663" y="26762"/>
                  </a:lnTo>
                  <a:cubicBezTo>
                    <a:pt x="112365" y="26035"/>
                    <a:pt x="112365" y="25220"/>
                    <a:pt x="112663" y="24492"/>
                  </a:cubicBezTo>
                  <a:lnTo>
                    <a:pt x="114933" y="197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6" name="Полилиния: фигура 2368">
              <a:extLst>
                <a:ext uri="{FF2B5EF4-FFF2-40B4-BE49-F238E27FC236}">
                  <a16:creationId xmlns:a16="http://schemas.microsoft.com/office/drawing/2014/main" id="{3ED18299-D354-AC4B-3F98-43F00ADAF6C4}"/>
                </a:ext>
              </a:extLst>
            </p:cNvPr>
            <p:cNvSpPr/>
            <p:nvPr/>
          </p:nvSpPr>
          <p:spPr>
            <a:xfrm>
              <a:off x="3911307" y="5427857"/>
              <a:ext cx="13619" cy="51851"/>
            </a:xfrm>
            <a:custGeom>
              <a:avLst/>
              <a:gdLst>
                <a:gd name="connsiteX0" fmla="*/ 0 w 13619"/>
                <a:gd name="connsiteY0" fmla="*/ 51851 h 51851"/>
                <a:gd name="connsiteX1" fmla="*/ 13620 w 13619"/>
                <a:gd name="connsiteY1" fmla="*/ 0 h 51851"/>
                <a:gd name="connsiteX2" fmla="*/ 0 w 13619"/>
                <a:gd name="connsiteY2" fmla="*/ 51851 h 51851"/>
                <a:gd name="connsiteX3" fmla="*/ 0 w 13619"/>
                <a:gd name="connsiteY3" fmla="*/ 51851 h 51851"/>
              </a:gdLst>
              <a:ahLst/>
              <a:cxnLst>
                <a:cxn ang="0">
                  <a:pos x="connsiteX0" y="connsiteY0"/>
                </a:cxn>
                <a:cxn ang="0">
                  <a:pos x="connsiteX1" y="connsiteY1"/>
                </a:cxn>
                <a:cxn ang="0">
                  <a:pos x="connsiteX2" y="connsiteY2"/>
                </a:cxn>
                <a:cxn ang="0">
                  <a:pos x="connsiteX3" y="connsiteY3"/>
                </a:cxn>
              </a:cxnLst>
              <a:rect l="l" t="t" r="r" b="b"/>
              <a:pathLst>
                <a:path w="13619" h="51851">
                  <a:moveTo>
                    <a:pt x="0" y="51851"/>
                  </a:moveTo>
                  <a:lnTo>
                    <a:pt x="13620" y="0"/>
                  </a:lnTo>
                  <a:lnTo>
                    <a:pt x="0" y="51851"/>
                  </a:lnTo>
                  <a:lnTo>
                    <a:pt x="0" y="518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7" name="Полилиния: фигура 2369">
              <a:extLst>
                <a:ext uri="{FF2B5EF4-FFF2-40B4-BE49-F238E27FC236}">
                  <a16:creationId xmlns:a16="http://schemas.microsoft.com/office/drawing/2014/main" id="{1DA4A012-9C5B-5B22-22A6-212127300B13}"/>
                </a:ext>
              </a:extLst>
            </p:cNvPr>
            <p:cNvSpPr/>
            <p:nvPr/>
          </p:nvSpPr>
          <p:spPr>
            <a:xfrm>
              <a:off x="3806290" y="5621524"/>
              <a:ext cx="149222" cy="158302"/>
            </a:xfrm>
            <a:custGeom>
              <a:avLst/>
              <a:gdLst>
                <a:gd name="connsiteX0" fmla="*/ 15173 w 149222"/>
                <a:gd name="connsiteY0" fmla="*/ 60932 h 158302"/>
                <a:gd name="connsiteX1" fmla="*/ 14576 w 149222"/>
                <a:gd name="connsiteY1" fmla="*/ 62246 h 158302"/>
                <a:gd name="connsiteX2" fmla="*/ 3704 w 149222"/>
                <a:gd name="connsiteY2" fmla="*/ 78494 h 158302"/>
                <a:gd name="connsiteX3" fmla="*/ 11947 w 149222"/>
                <a:gd name="connsiteY3" fmla="*/ 96893 h 158302"/>
                <a:gd name="connsiteX4" fmla="*/ 11947 w 149222"/>
                <a:gd name="connsiteY4" fmla="*/ 99880 h 158302"/>
                <a:gd name="connsiteX5" fmla="*/ 0 w 149222"/>
                <a:gd name="connsiteY5" fmla="*/ 117203 h 158302"/>
                <a:gd name="connsiteX6" fmla="*/ 10992 w 149222"/>
                <a:gd name="connsiteY6" fmla="*/ 140142 h 158302"/>
                <a:gd name="connsiteX7" fmla="*/ 40501 w 149222"/>
                <a:gd name="connsiteY7" fmla="*/ 141218 h 158302"/>
                <a:gd name="connsiteX8" fmla="*/ 41935 w 149222"/>
                <a:gd name="connsiteY8" fmla="*/ 141218 h 158302"/>
                <a:gd name="connsiteX9" fmla="*/ 70848 w 149222"/>
                <a:gd name="connsiteY9" fmla="*/ 158302 h 158302"/>
                <a:gd name="connsiteX10" fmla="*/ 120549 w 149222"/>
                <a:gd name="connsiteY10" fmla="*/ 148505 h 158302"/>
                <a:gd name="connsiteX11" fmla="*/ 149222 w 149222"/>
                <a:gd name="connsiteY11" fmla="*/ 118040 h 158302"/>
                <a:gd name="connsiteX12" fmla="*/ 134408 w 149222"/>
                <a:gd name="connsiteY12" fmla="*/ 113619 h 158302"/>
                <a:gd name="connsiteX13" fmla="*/ 132616 w 149222"/>
                <a:gd name="connsiteY13" fmla="*/ 112066 h 158302"/>
                <a:gd name="connsiteX14" fmla="*/ 132616 w 149222"/>
                <a:gd name="connsiteY14" fmla="*/ 109796 h 158302"/>
                <a:gd name="connsiteX15" fmla="*/ 141098 w 149222"/>
                <a:gd name="connsiteY15" fmla="*/ 83034 h 158302"/>
                <a:gd name="connsiteX16" fmla="*/ 131182 w 149222"/>
                <a:gd name="connsiteY16" fmla="*/ 61170 h 158302"/>
                <a:gd name="connsiteX17" fmla="*/ 93667 w 149222"/>
                <a:gd name="connsiteY17" fmla="*/ 27121 h 158302"/>
                <a:gd name="connsiteX18" fmla="*/ 75268 w 149222"/>
                <a:gd name="connsiteY18" fmla="*/ 27121 h 158302"/>
                <a:gd name="connsiteX19" fmla="*/ 72759 w 149222"/>
                <a:gd name="connsiteY19" fmla="*/ 25807 h 158302"/>
                <a:gd name="connsiteX20" fmla="*/ 55675 w 149222"/>
                <a:gd name="connsiteY20" fmla="*/ 0 h 158302"/>
                <a:gd name="connsiteX21" fmla="*/ 43727 w 149222"/>
                <a:gd name="connsiteY21" fmla="*/ 9917 h 158302"/>
                <a:gd name="connsiteX22" fmla="*/ 39785 w 149222"/>
                <a:gd name="connsiteY22" fmla="*/ 9917 h 158302"/>
                <a:gd name="connsiteX23" fmla="*/ 29629 w 149222"/>
                <a:gd name="connsiteY23" fmla="*/ 0 h 158302"/>
                <a:gd name="connsiteX24" fmla="*/ 20310 w 149222"/>
                <a:gd name="connsiteY24" fmla="*/ 18996 h 15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222" h="158302">
                  <a:moveTo>
                    <a:pt x="15173" y="60932"/>
                  </a:moveTo>
                  <a:cubicBezTo>
                    <a:pt x="15076" y="61409"/>
                    <a:pt x="14871" y="61858"/>
                    <a:pt x="14576" y="62246"/>
                  </a:cubicBezTo>
                  <a:lnTo>
                    <a:pt x="3704" y="78494"/>
                  </a:lnTo>
                  <a:lnTo>
                    <a:pt x="11947" y="96893"/>
                  </a:lnTo>
                  <a:cubicBezTo>
                    <a:pt x="12416" y="97833"/>
                    <a:pt x="12416" y="98940"/>
                    <a:pt x="11947" y="99880"/>
                  </a:cubicBezTo>
                  <a:lnTo>
                    <a:pt x="0" y="117203"/>
                  </a:lnTo>
                  <a:lnTo>
                    <a:pt x="10992" y="140142"/>
                  </a:lnTo>
                  <a:lnTo>
                    <a:pt x="40501" y="141218"/>
                  </a:lnTo>
                  <a:cubicBezTo>
                    <a:pt x="40973" y="141110"/>
                    <a:pt x="41463" y="141110"/>
                    <a:pt x="41935" y="141218"/>
                  </a:cubicBezTo>
                  <a:lnTo>
                    <a:pt x="70848" y="158302"/>
                  </a:lnTo>
                  <a:lnTo>
                    <a:pt x="120549" y="148505"/>
                  </a:lnTo>
                  <a:lnTo>
                    <a:pt x="149222" y="118040"/>
                  </a:lnTo>
                  <a:lnTo>
                    <a:pt x="134408" y="113619"/>
                  </a:lnTo>
                  <a:cubicBezTo>
                    <a:pt x="133614" y="113385"/>
                    <a:pt x="132961" y="112818"/>
                    <a:pt x="132616" y="112066"/>
                  </a:cubicBezTo>
                  <a:cubicBezTo>
                    <a:pt x="132317" y="111339"/>
                    <a:pt x="132317" y="110524"/>
                    <a:pt x="132616" y="109796"/>
                  </a:cubicBezTo>
                  <a:lnTo>
                    <a:pt x="141098" y="83034"/>
                  </a:lnTo>
                  <a:lnTo>
                    <a:pt x="131182" y="61170"/>
                  </a:lnTo>
                  <a:lnTo>
                    <a:pt x="93667" y="27121"/>
                  </a:lnTo>
                  <a:lnTo>
                    <a:pt x="75268" y="27121"/>
                  </a:lnTo>
                  <a:cubicBezTo>
                    <a:pt x="74259" y="27155"/>
                    <a:pt x="73306" y="26656"/>
                    <a:pt x="72759" y="25807"/>
                  </a:cubicBezTo>
                  <a:lnTo>
                    <a:pt x="55675" y="0"/>
                  </a:lnTo>
                  <a:lnTo>
                    <a:pt x="43727" y="9917"/>
                  </a:lnTo>
                  <a:cubicBezTo>
                    <a:pt x="42600" y="10907"/>
                    <a:pt x="40912" y="10907"/>
                    <a:pt x="39785" y="9917"/>
                  </a:cubicBezTo>
                  <a:lnTo>
                    <a:pt x="29629" y="0"/>
                  </a:lnTo>
                  <a:lnTo>
                    <a:pt x="20310" y="189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8" name="Полилиния: фигура 2370">
              <a:extLst>
                <a:ext uri="{FF2B5EF4-FFF2-40B4-BE49-F238E27FC236}">
                  <a16:creationId xmlns:a16="http://schemas.microsoft.com/office/drawing/2014/main" id="{CB080302-17E1-E726-522B-D6554FF78424}"/>
                </a:ext>
              </a:extLst>
            </p:cNvPr>
            <p:cNvSpPr/>
            <p:nvPr/>
          </p:nvSpPr>
          <p:spPr>
            <a:xfrm>
              <a:off x="3835441" y="5621524"/>
              <a:ext cx="10155" cy="9916"/>
            </a:xfrm>
            <a:custGeom>
              <a:avLst/>
              <a:gdLst>
                <a:gd name="connsiteX0" fmla="*/ 0 w 10155"/>
                <a:gd name="connsiteY0" fmla="*/ 0 h 9916"/>
                <a:gd name="connsiteX1" fmla="*/ 0 w 10155"/>
                <a:gd name="connsiteY1" fmla="*/ 0 h 9916"/>
                <a:gd name="connsiteX2" fmla="*/ 10155 w 10155"/>
                <a:gd name="connsiteY2" fmla="*/ 9917 h 9916"/>
                <a:gd name="connsiteX3" fmla="*/ 0 w 10155"/>
                <a:gd name="connsiteY3" fmla="*/ 0 h 9916"/>
              </a:gdLst>
              <a:ahLst/>
              <a:cxnLst>
                <a:cxn ang="0">
                  <a:pos x="connsiteX0" y="connsiteY0"/>
                </a:cxn>
                <a:cxn ang="0">
                  <a:pos x="connsiteX1" y="connsiteY1"/>
                </a:cxn>
                <a:cxn ang="0">
                  <a:pos x="connsiteX2" y="connsiteY2"/>
                </a:cxn>
                <a:cxn ang="0">
                  <a:pos x="connsiteX3" y="connsiteY3"/>
                </a:cxn>
              </a:cxnLst>
              <a:rect l="l" t="t" r="r" b="b"/>
              <a:pathLst>
                <a:path w="10155" h="9916">
                  <a:moveTo>
                    <a:pt x="0" y="0"/>
                  </a:moveTo>
                  <a:lnTo>
                    <a:pt x="0" y="0"/>
                  </a:lnTo>
                  <a:lnTo>
                    <a:pt x="10155" y="9917"/>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79" name="Полилиния: фигура 2371">
              <a:extLst>
                <a:ext uri="{FF2B5EF4-FFF2-40B4-BE49-F238E27FC236}">
                  <a16:creationId xmlns:a16="http://schemas.microsoft.com/office/drawing/2014/main" id="{78199E36-2A02-9CB5-ED48-826B5F700A10}"/>
                </a:ext>
              </a:extLst>
            </p:cNvPr>
            <p:cNvSpPr/>
            <p:nvPr/>
          </p:nvSpPr>
          <p:spPr>
            <a:xfrm>
              <a:off x="3940698" y="5735382"/>
              <a:ext cx="14814" cy="4420"/>
            </a:xfrm>
            <a:custGeom>
              <a:avLst/>
              <a:gdLst>
                <a:gd name="connsiteX0" fmla="*/ 14815 w 14814"/>
                <a:gd name="connsiteY0" fmla="*/ 4420 h 4420"/>
                <a:gd name="connsiteX1" fmla="*/ 0 w 14814"/>
                <a:gd name="connsiteY1" fmla="*/ 0 h 4420"/>
                <a:gd name="connsiteX2" fmla="*/ 14695 w 14814"/>
                <a:gd name="connsiteY2" fmla="*/ 4420 h 4420"/>
                <a:gd name="connsiteX3" fmla="*/ 14815 w 14814"/>
                <a:gd name="connsiteY3" fmla="*/ 4420 h 4420"/>
              </a:gdLst>
              <a:ahLst/>
              <a:cxnLst>
                <a:cxn ang="0">
                  <a:pos x="connsiteX0" y="connsiteY0"/>
                </a:cxn>
                <a:cxn ang="0">
                  <a:pos x="connsiteX1" y="connsiteY1"/>
                </a:cxn>
                <a:cxn ang="0">
                  <a:pos x="connsiteX2" y="connsiteY2"/>
                </a:cxn>
                <a:cxn ang="0">
                  <a:pos x="connsiteX3" y="connsiteY3"/>
                </a:cxn>
              </a:cxnLst>
              <a:rect l="l" t="t" r="r" b="b"/>
              <a:pathLst>
                <a:path w="14814" h="4420">
                  <a:moveTo>
                    <a:pt x="14815" y="4420"/>
                  </a:moveTo>
                  <a:lnTo>
                    <a:pt x="0" y="0"/>
                  </a:lnTo>
                  <a:lnTo>
                    <a:pt x="14695" y="4420"/>
                  </a:lnTo>
                  <a:lnTo>
                    <a:pt x="14815" y="44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0" name="Полилиния: фигура 2372">
              <a:extLst>
                <a:ext uri="{FF2B5EF4-FFF2-40B4-BE49-F238E27FC236}">
                  <a16:creationId xmlns:a16="http://schemas.microsoft.com/office/drawing/2014/main" id="{7EAA751A-F36A-97DB-0594-F1485A7AAB75}"/>
                </a:ext>
              </a:extLst>
            </p:cNvPr>
            <p:cNvSpPr/>
            <p:nvPr/>
          </p:nvSpPr>
          <p:spPr>
            <a:xfrm>
              <a:off x="3345122" y="5228695"/>
              <a:ext cx="231300" cy="1209310"/>
            </a:xfrm>
            <a:custGeom>
              <a:avLst/>
              <a:gdLst>
                <a:gd name="connsiteX0" fmla="*/ 205375 w 231300"/>
                <a:gd name="connsiteY0" fmla="*/ 166904 h 1209310"/>
                <a:gd name="connsiteX1" fmla="*/ 202388 w 231300"/>
                <a:gd name="connsiteY1" fmla="*/ 163918 h 1209310"/>
                <a:gd name="connsiteX2" fmla="*/ 202388 w 231300"/>
                <a:gd name="connsiteY2" fmla="*/ 114217 h 1209310"/>
                <a:gd name="connsiteX3" fmla="*/ 179808 w 231300"/>
                <a:gd name="connsiteY3" fmla="*/ 91995 h 1209310"/>
                <a:gd name="connsiteX4" fmla="*/ 178971 w 231300"/>
                <a:gd name="connsiteY4" fmla="*/ 89127 h 1209310"/>
                <a:gd name="connsiteX5" fmla="*/ 188529 w 231300"/>
                <a:gd name="connsiteY5" fmla="*/ 48029 h 1209310"/>
                <a:gd name="connsiteX6" fmla="*/ 178016 w 231300"/>
                <a:gd name="connsiteY6" fmla="*/ 13740 h 1209310"/>
                <a:gd name="connsiteX7" fmla="*/ 164634 w 231300"/>
                <a:gd name="connsiteY7" fmla="*/ 0 h 1209310"/>
                <a:gd name="connsiteX8" fmla="*/ 162603 w 231300"/>
                <a:gd name="connsiteY8" fmla="*/ 21266 h 1209310"/>
                <a:gd name="connsiteX9" fmla="*/ 160453 w 231300"/>
                <a:gd name="connsiteY9" fmla="*/ 23895 h 1209310"/>
                <a:gd name="connsiteX10" fmla="*/ 144085 w 231300"/>
                <a:gd name="connsiteY10" fmla="*/ 28076 h 1209310"/>
                <a:gd name="connsiteX11" fmla="*/ 153284 w 231300"/>
                <a:gd name="connsiteY11" fmla="*/ 119235 h 1209310"/>
                <a:gd name="connsiteX12" fmla="*/ 146952 w 231300"/>
                <a:gd name="connsiteY12" fmla="*/ 165471 h 1209310"/>
                <a:gd name="connsiteX13" fmla="*/ 145160 w 231300"/>
                <a:gd name="connsiteY13" fmla="*/ 167860 h 1209310"/>
                <a:gd name="connsiteX14" fmla="*/ 135124 w 231300"/>
                <a:gd name="connsiteY14" fmla="*/ 172281 h 1209310"/>
                <a:gd name="connsiteX15" fmla="*/ 134408 w 231300"/>
                <a:gd name="connsiteY15" fmla="*/ 182795 h 1209310"/>
                <a:gd name="connsiteX16" fmla="*/ 143010 w 231300"/>
                <a:gd name="connsiteY16" fmla="*/ 192950 h 1209310"/>
                <a:gd name="connsiteX17" fmla="*/ 143727 w 231300"/>
                <a:gd name="connsiteY17" fmla="*/ 194981 h 1209310"/>
                <a:gd name="connsiteX18" fmla="*/ 142412 w 231300"/>
                <a:gd name="connsiteY18" fmla="*/ 241337 h 1209310"/>
                <a:gd name="connsiteX19" fmla="*/ 113500 w 231300"/>
                <a:gd name="connsiteY19" fmla="*/ 353641 h 1209310"/>
                <a:gd name="connsiteX20" fmla="*/ 119712 w 231300"/>
                <a:gd name="connsiteY20" fmla="*/ 381837 h 1209310"/>
                <a:gd name="connsiteX21" fmla="*/ 119712 w 231300"/>
                <a:gd name="connsiteY21" fmla="*/ 383869 h 1209310"/>
                <a:gd name="connsiteX22" fmla="*/ 107765 w 231300"/>
                <a:gd name="connsiteY22" fmla="*/ 406329 h 1209310"/>
                <a:gd name="connsiteX23" fmla="*/ 114933 w 231300"/>
                <a:gd name="connsiteY23" fmla="*/ 472757 h 1209310"/>
                <a:gd name="connsiteX24" fmla="*/ 114933 w 231300"/>
                <a:gd name="connsiteY24" fmla="*/ 474549 h 1209310"/>
                <a:gd name="connsiteX25" fmla="*/ 107048 w 231300"/>
                <a:gd name="connsiteY25" fmla="*/ 489005 h 1209310"/>
                <a:gd name="connsiteX26" fmla="*/ 94384 w 231300"/>
                <a:gd name="connsiteY26" fmla="*/ 554715 h 1209310"/>
                <a:gd name="connsiteX27" fmla="*/ 94384 w 231300"/>
                <a:gd name="connsiteY27" fmla="*/ 556030 h 1209310"/>
                <a:gd name="connsiteX28" fmla="*/ 82437 w 231300"/>
                <a:gd name="connsiteY28" fmla="*/ 571442 h 1209310"/>
                <a:gd name="connsiteX29" fmla="*/ 77777 w 231300"/>
                <a:gd name="connsiteY29" fmla="*/ 598084 h 1209310"/>
                <a:gd name="connsiteX30" fmla="*/ 76105 w 231300"/>
                <a:gd name="connsiteY30" fmla="*/ 600234 h 1209310"/>
                <a:gd name="connsiteX31" fmla="*/ 67264 w 231300"/>
                <a:gd name="connsiteY31" fmla="*/ 604297 h 1209310"/>
                <a:gd name="connsiteX32" fmla="*/ 73357 w 231300"/>
                <a:gd name="connsiteY32" fmla="*/ 619828 h 1209310"/>
                <a:gd name="connsiteX33" fmla="*/ 73357 w 231300"/>
                <a:gd name="connsiteY33" fmla="*/ 622098 h 1209310"/>
                <a:gd name="connsiteX34" fmla="*/ 71684 w 231300"/>
                <a:gd name="connsiteY34" fmla="*/ 623652 h 1209310"/>
                <a:gd name="connsiteX35" fmla="*/ 54958 w 231300"/>
                <a:gd name="connsiteY35" fmla="*/ 630103 h 1209310"/>
                <a:gd name="connsiteX36" fmla="*/ 67622 w 231300"/>
                <a:gd name="connsiteY36" fmla="*/ 689840 h 1209310"/>
                <a:gd name="connsiteX37" fmla="*/ 67622 w 231300"/>
                <a:gd name="connsiteY37" fmla="*/ 691274 h 1209310"/>
                <a:gd name="connsiteX38" fmla="*/ 46595 w 231300"/>
                <a:gd name="connsiteY38" fmla="*/ 756386 h 1209310"/>
                <a:gd name="connsiteX39" fmla="*/ 53763 w 231300"/>
                <a:gd name="connsiteY39" fmla="*/ 784343 h 1209310"/>
                <a:gd name="connsiteX40" fmla="*/ 69414 w 231300"/>
                <a:gd name="connsiteY40" fmla="*/ 767498 h 1209310"/>
                <a:gd name="connsiteX41" fmla="*/ 73357 w 231300"/>
                <a:gd name="connsiteY41" fmla="*/ 767498 h 1209310"/>
                <a:gd name="connsiteX42" fmla="*/ 83631 w 231300"/>
                <a:gd name="connsiteY42" fmla="*/ 774666 h 1209310"/>
                <a:gd name="connsiteX43" fmla="*/ 84826 w 231300"/>
                <a:gd name="connsiteY43" fmla="*/ 777772 h 1209310"/>
                <a:gd name="connsiteX44" fmla="*/ 77299 w 231300"/>
                <a:gd name="connsiteY44" fmla="*/ 809074 h 1209310"/>
                <a:gd name="connsiteX45" fmla="*/ 80406 w 231300"/>
                <a:gd name="connsiteY45" fmla="*/ 827234 h 1209310"/>
                <a:gd name="connsiteX46" fmla="*/ 79808 w 231300"/>
                <a:gd name="connsiteY46" fmla="*/ 829624 h 1209310"/>
                <a:gd name="connsiteX47" fmla="*/ 70728 w 231300"/>
                <a:gd name="connsiteY47" fmla="*/ 840615 h 1209310"/>
                <a:gd name="connsiteX48" fmla="*/ 77777 w 231300"/>
                <a:gd name="connsiteY48" fmla="*/ 852563 h 1209310"/>
                <a:gd name="connsiteX49" fmla="*/ 77777 w 231300"/>
                <a:gd name="connsiteY49" fmla="*/ 856266 h 1209310"/>
                <a:gd name="connsiteX50" fmla="*/ 67144 w 231300"/>
                <a:gd name="connsiteY50" fmla="*/ 865824 h 1209310"/>
                <a:gd name="connsiteX51" fmla="*/ 77060 w 231300"/>
                <a:gd name="connsiteY51" fmla="*/ 877771 h 1209310"/>
                <a:gd name="connsiteX52" fmla="*/ 77060 w 231300"/>
                <a:gd name="connsiteY52" fmla="*/ 881117 h 1209310"/>
                <a:gd name="connsiteX53" fmla="*/ 57467 w 231300"/>
                <a:gd name="connsiteY53" fmla="*/ 918153 h 1209310"/>
                <a:gd name="connsiteX54" fmla="*/ 63560 w 231300"/>
                <a:gd name="connsiteY54" fmla="*/ 933326 h 1209310"/>
                <a:gd name="connsiteX55" fmla="*/ 63560 w 231300"/>
                <a:gd name="connsiteY55" fmla="*/ 935955 h 1209310"/>
                <a:gd name="connsiteX56" fmla="*/ 53046 w 231300"/>
                <a:gd name="connsiteY56" fmla="*/ 953996 h 1209310"/>
                <a:gd name="connsiteX57" fmla="*/ 50418 w 231300"/>
                <a:gd name="connsiteY57" fmla="*/ 955549 h 1209310"/>
                <a:gd name="connsiteX58" fmla="*/ 47789 w 231300"/>
                <a:gd name="connsiteY58" fmla="*/ 953757 h 1209310"/>
                <a:gd name="connsiteX59" fmla="*/ 37515 w 231300"/>
                <a:gd name="connsiteY59" fmla="*/ 930579 h 1209310"/>
                <a:gd name="connsiteX60" fmla="*/ 0 w 231300"/>
                <a:gd name="connsiteY60" fmla="*/ 957580 h 1209310"/>
                <a:gd name="connsiteX61" fmla="*/ 956 w 231300"/>
                <a:gd name="connsiteY61" fmla="*/ 970603 h 1209310"/>
                <a:gd name="connsiteX62" fmla="*/ 28076 w 231300"/>
                <a:gd name="connsiteY62" fmla="*/ 959372 h 1209310"/>
                <a:gd name="connsiteX63" fmla="*/ 30466 w 231300"/>
                <a:gd name="connsiteY63" fmla="*/ 959372 h 1209310"/>
                <a:gd name="connsiteX64" fmla="*/ 32019 w 231300"/>
                <a:gd name="connsiteY64" fmla="*/ 961164 h 1209310"/>
                <a:gd name="connsiteX65" fmla="*/ 38709 w 231300"/>
                <a:gd name="connsiteY65" fmla="*/ 980877 h 1209310"/>
                <a:gd name="connsiteX66" fmla="*/ 38709 w 231300"/>
                <a:gd name="connsiteY66" fmla="*/ 983625 h 1209310"/>
                <a:gd name="connsiteX67" fmla="*/ 27957 w 231300"/>
                <a:gd name="connsiteY67" fmla="*/ 999037 h 1209310"/>
                <a:gd name="connsiteX68" fmla="*/ 48626 w 231300"/>
                <a:gd name="connsiteY68" fmla="*/ 1040255 h 1209310"/>
                <a:gd name="connsiteX69" fmla="*/ 48626 w 231300"/>
                <a:gd name="connsiteY69" fmla="*/ 1041569 h 1209310"/>
                <a:gd name="connsiteX70" fmla="*/ 48626 w 231300"/>
                <a:gd name="connsiteY70" fmla="*/ 1057698 h 1209310"/>
                <a:gd name="connsiteX71" fmla="*/ 48626 w 231300"/>
                <a:gd name="connsiteY71" fmla="*/ 1059371 h 1209310"/>
                <a:gd name="connsiteX72" fmla="*/ 41457 w 231300"/>
                <a:gd name="connsiteY72" fmla="*/ 1070363 h 1209310"/>
                <a:gd name="connsiteX73" fmla="*/ 43847 w 231300"/>
                <a:gd name="connsiteY73" fmla="*/ 1085655 h 1209310"/>
                <a:gd name="connsiteX74" fmla="*/ 41577 w 231300"/>
                <a:gd name="connsiteY74" fmla="*/ 1089120 h 1209310"/>
                <a:gd name="connsiteX75" fmla="*/ 30346 w 231300"/>
                <a:gd name="connsiteY75" fmla="*/ 1091390 h 1209310"/>
                <a:gd name="connsiteX76" fmla="*/ 45758 w 231300"/>
                <a:gd name="connsiteY76" fmla="*/ 1132489 h 1209310"/>
                <a:gd name="connsiteX77" fmla="*/ 45758 w 231300"/>
                <a:gd name="connsiteY77" fmla="*/ 1133564 h 1209310"/>
                <a:gd name="connsiteX78" fmla="*/ 45758 w 231300"/>
                <a:gd name="connsiteY78" fmla="*/ 1141330 h 1209310"/>
                <a:gd name="connsiteX79" fmla="*/ 55197 w 231300"/>
                <a:gd name="connsiteY79" fmla="*/ 1143481 h 1209310"/>
                <a:gd name="connsiteX80" fmla="*/ 57347 w 231300"/>
                <a:gd name="connsiteY80" fmla="*/ 1145392 h 1209310"/>
                <a:gd name="connsiteX81" fmla="*/ 66188 w 231300"/>
                <a:gd name="connsiteY81" fmla="*/ 1168689 h 1209310"/>
                <a:gd name="connsiteX82" fmla="*/ 65352 w 231300"/>
                <a:gd name="connsiteY82" fmla="*/ 1172035 h 1209310"/>
                <a:gd name="connsiteX83" fmla="*/ 50059 w 231300"/>
                <a:gd name="connsiteY83" fmla="*/ 1185894 h 1209310"/>
                <a:gd name="connsiteX84" fmla="*/ 62007 w 231300"/>
                <a:gd name="connsiteY84" fmla="*/ 1196049 h 1209310"/>
                <a:gd name="connsiteX85" fmla="*/ 92831 w 231300"/>
                <a:gd name="connsiteY85" fmla="*/ 1190672 h 1209310"/>
                <a:gd name="connsiteX86" fmla="*/ 95698 w 231300"/>
                <a:gd name="connsiteY86" fmla="*/ 1191867 h 1209310"/>
                <a:gd name="connsiteX87" fmla="*/ 95698 w 231300"/>
                <a:gd name="connsiteY87" fmla="*/ 1195093 h 1209310"/>
                <a:gd name="connsiteX88" fmla="*/ 89486 w 231300"/>
                <a:gd name="connsiteY88" fmla="*/ 1207040 h 1209310"/>
                <a:gd name="connsiteX89" fmla="*/ 109438 w 231300"/>
                <a:gd name="connsiteY89" fmla="*/ 1209310 h 1209310"/>
                <a:gd name="connsiteX90" fmla="*/ 119473 w 231300"/>
                <a:gd name="connsiteY90" fmla="*/ 1186491 h 1209310"/>
                <a:gd name="connsiteX91" fmla="*/ 121743 w 231300"/>
                <a:gd name="connsiteY91" fmla="*/ 1184699 h 1209310"/>
                <a:gd name="connsiteX92" fmla="*/ 159617 w 231300"/>
                <a:gd name="connsiteY92" fmla="*/ 1178008 h 1209310"/>
                <a:gd name="connsiteX93" fmla="*/ 165232 w 231300"/>
                <a:gd name="connsiteY93" fmla="*/ 1167734 h 1209310"/>
                <a:gd name="connsiteX94" fmla="*/ 168458 w 231300"/>
                <a:gd name="connsiteY94" fmla="*/ 1166181 h 1209310"/>
                <a:gd name="connsiteX95" fmla="*/ 190082 w 231300"/>
                <a:gd name="connsiteY95" fmla="*/ 1170481 h 1209310"/>
                <a:gd name="connsiteX96" fmla="*/ 184228 w 231300"/>
                <a:gd name="connsiteY96" fmla="*/ 1157100 h 1209310"/>
                <a:gd name="connsiteX97" fmla="*/ 162603 w 231300"/>
                <a:gd name="connsiteY97" fmla="*/ 1157100 h 1209310"/>
                <a:gd name="connsiteX98" fmla="*/ 160572 w 231300"/>
                <a:gd name="connsiteY98" fmla="*/ 1156384 h 1209310"/>
                <a:gd name="connsiteX99" fmla="*/ 151492 w 231300"/>
                <a:gd name="connsiteY99" fmla="*/ 1147901 h 1209310"/>
                <a:gd name="connsiteX100" fmla="*/ 103106 w 231300"/>
                <a:gd name="connsiteY100" fmla="*/ 1147901 h 1209310"/>
                <a:gd name="connsiteX101" fmla="*/ 100716 w 231300"/>
                <a:gd name="connsiteY101" fmla="*/ 1146706 h 1209310"/>
                <a:gd name="connsiteX102" fmla="*/ 89725 w 231300"/>
                <a:gd name="connsiteY102" fmla="*/ 1132131 h 1209310"/>
                <a:gd name="connsiteX103" fmla="*/ 89725 w 231300"/>
                <a:gd name="connsiteY103" fmla="*/ 1129144 h 1209310"/>
                <a:gd name="connsiteX104" fmla="*/ 97371 w 231300"/>
                <a:gd name="connsiteY104" fmla="*/ 1111461 h 1209310"/>
                <a:gd name="connsiteX105" fmla="*/ 90202 w 231300"/>
                <a:gd name="connsiteY105" fmla="*/ 1098200 h 1209310"/>
                <a:gd name="connsiteX106" fmla="*/ 69653 w 231300"/>
                <a:gd name="connsiteY106" fmla="*/ 1110147 h 1209310"/>
                <a:gd name="connsiteX107" fmla="*/ 67025 w 231300"/>
                <a:gd name="connsiteY107" fmla="*/ 1110147 h 1209310"/>
                <a:gd name="connsiteX108" fmla="*/ 65352 w 231300"/>
                <a:gd name="connsiteY108" fmla="*/ 1108116 h 1209310"/>
                <a:gd name="connsiteX109" fmla="*/ 57586 w 231300"/>
                <a:gd name="connsiteY109" fmla="*/ 1076336 h 1209310"/>
                <a:gd name="connsiteX110" fmla="*/ 57586 w 231300"/>
                <a:gd name="connsiteY110" fmla="*/ 1074425 h 1209310"/>
                <a:gd name="connsiteX111" fmla="*/ 72042 w 231300"/>
                <a:gd name="connsiteY111" fmla="*/ 1042645 h 1209310"/>
                <a:gd name="connsiteX112" fmla="*/ 72042 w 231300"/>
                <a:gd name="connsiteY112" fmla="*/ 1041809 h 1209310"/>
                <a:gd name="connsiteX113" fmla="*/ 91875 w 231300"/>
                <a:gd name="connsiteY113" fmla="*/ 1019467 h 1209310"/>
                <a:gd name="connsiteX114" fmla="*/ 79928 w 231300"/>
                <a:gd name="connsiteY114" fmla="*/ 1000471 h 1209310"/>
                <a:gd name="connsiteX115" fmla="*/ 79928 w 231300"/>
                <a:gd name="connsiteY115" fmla="*/ 997364 h 1209310"/>
                <a:gd name="connsiteX116" fmla="*/ 100358 w 231300"/>
                <a:gd name="connsiteY116" fmla="*/ 965226 h 1209310"/>
                <a:gd name="connsiteX117" fmla="*/ 100358 w 231300"/>
                <a:gd name="connsiteY117" fmla="*/ 932490 h 1209310"/>
                <a:gd name="connsiteX118" fmla="*/ 100358 w 231300"/>
                <a:gd name="connsiteY118" fmla="*/ 931057 h 1209310"/>
                <a:gd name="connsiteX119" fmla="*/ 110035 w 231300"/>
                <a:gd name="connsiteY119" fmla="*/ 912180 h 1209310"/>
                <a:gd name="connsiteX120" fmla="*/ 98088 w 231300"/>
                <a:gd name="connsiteY120" fmla="*/ 883984 h 1209310"/>
                <a:gd name="connsiteX121" fmla="*/ 98088 w 231300"/>
                <a:gd name="connsiteY121" fmla="*/ 881236 h 1209310"/>
                <a:gd name="connsiteX122" fmla="*/ 100477 w 231300"/>
                <a:gd name="connsiteY122" fmla="*/ 879803 h 1209310"/>
                <a:gd name="connsiteX123" fmla="*/ 120788 w 231300"/>
                <a:gd name="connsiteY123" fmla="*/ 879803 h 1209310"/>
                <a:gd name="connsiteX124" fmla="*/ 120788 w 231300"/>
                <a:gd name="connsiteY124" fmla="*/ 867855 h 1209310"/>
                <a:gd name="connsiteX125" fmla="*/ 108840 w 231300"/>
                <a:gd name="connsiteY125" fmla="*/ 865227 h 1209310"/>
                <a:gd name="connsiteX126" fmla="*/ 106451 w 231300"/>
                <a:gd name="connsiteY126" fmla="*/ 862360 h 1209310"/>
                <a:gd name="connsiteX127" fmla="*/ 105853 w 231300"/>
                <a:gd name="connsiteY127" fmla="*/ 838465 h 1209310"/>
                <a:gd name="connsiteX128" fmla="*/ 95340 w 231300"/>
                <a:gd name="connsiteY128" fmla="*/ 824725 h 1209310"/>
                <a:gd name="connsiteX129" fmla="*/ 95340 w 231300"/>
                <a:gd name="connsiteY129" fmla="*/ 823052 h 1209310"/>
                <a:gd name="connsiteX130" fmla="*/ 95340 w 231300"/>
                <a:gd name="connsiteY130" fmla="*/ 809433 h 1209310"/>
                <a:gd name="connsiteX131" fmla="*/ 95340 w 231300"/>
                <a:gd name="connsiteY131" fmla="*/ 807999 h 1209310"/>
                <a:gd name="connsiteX132" fmla="*/ 103703 w 231300"/>
                <a:gd name="connsiteY132" fmla="*/ 790436 h 1209310"/>
                <a:gd name="connsiteX133" fmla="*/ 103703 w 231300"/>
                <a:gd name="connsiteY133" fmla="*/ 752205 h 1209310"/>
                <a:gd name="connsiteX134" fmla="*/ 115650 w 231300"/>
                <a:gd name="connsiteY134" fmla="*/ 685897 h 1209310"/>
                <a:gd name="connsiteX135" fmla="*/ 116487 w 231300"/>
                <a:gd name="connsiteY135" fmla="*/ 684344 h 1209310"/>
                <a:gd name="connsiteX136" fmla="*/ 131660 w 231300"/>
                <a:gd name="connsiteY136" fmla="*/ 669768 h 1209310"/>
                <a:gd name="connsiteX137" fmla="*/ 115411 w 231300"/>
                <a:gd name="connsiteY137" fmla="*/ 609195 h 1209310"/>
                <a:gd name="connsiteX138" fmla="*/ 116726 w 231300"/>
                <a:gd name="connsiteY138" fmla="*/ 605970 h 1209310"/>
                <a:gd name="connsiteX139" fmla="*/ 142890 w 231300"/>
                <a:gd name="connsiteY139" fmla="*/ 589243 h 1209310"/>
                <a:gd name="connsiteX140" fmla="*/ 136319 w 231300"/>
                <a:gd name="connsiteY140" fmla="*/ 553401 h 1209310"/>
                <a:gd name="connsiteX141" fmla="*/ 136917 w 231300"/>
                <a:gd name="connsiteY141" fmla="*/ 551011 h 1209310"/>
                <a:gd name="connsiteX142" fmla="*/ 157586 w 231300"/>
                <a:gd name="connsiteY142" fmla="*/ 522816 h 1209310"/>
                <a:gd name="connsiteX143" fmla="*/ 156869 w 231300"/>
                <a:gd name="connsiteY143" fmla="*/ 489483 h 1209310"/>
                <a:gd name="connsiteX144" fmla="*/ 139067 w 231300"/>
                <a:gd name="connsiteY144" fmla="*/ 441693 h 1209310"/>
                <a:gd name="connsiteX145" fmla="*/ 139067 w 231300"/>
                <a:gd name="connsiteY145" fmla="*/ 439543 h 1209310"/>
                <a:gd name="connsiteX146" fmla="*/ 155076 w 231300"/>
                <a:gd name="connsiteY146" fmla="*/ 398683 h 1209310"/>
                <a:gd name="connsiteX147" fmla="*/ 152090 w 231300"/>
                <a:gd name="connsiteY147" fmla="*/ 364514 h 1209310"/>
                <a:gd name="connsiteX148" fmla="*/ 152090 w 231300"/>
                <a:gd name="connsiteY148" fmla="*/ 363200 h 1209310"/>
                <a:gd name="connsiteX149" fmla="*/ 174790 w 231300"/>
                <a:gd name="connsiteY149" fmla="*/ 300117 h 1209310"/>
                <a:gd name="connsiteX150" fmla="*/ 176940 w 231300"/>
                <a:gd name="connsiteY150" fmla="*/ 298206 h 1209310"/>
                <a:gd name="connsiteX151" fmla="*/ 197729 w 231300"/>
                <a:gd name="connsiteY151" fmla="*/ 293188 h 1209310"/>
                <a:gd name="connsiteX152" fmla="*/ 188768 w 231300"/>
                <a:gd name="connsiteY152" fmla="*/ 217681 h 1209310"/>
                <a:gd name="connsiteX153" fmla="*/ 190082 w 231300"/>
                <a:gd name="connsiteY153" fmla="*/ 214813 h 1209310"/>
                <a:gd name="connsiteX154" fmla="*/ 222221 w 231300"/>
                <a:gd name="connsiteY154" fmla="*/ 193428 h 1209310"/>
                <a:gd name="connsiteX155" fmla="*/ 231301 w 231300"/>
                <a:gd name="connsiteY155" fmla="*/ 166068 h 120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31300" h="1209310">
                  <a:moveTo>
                    <a:pt x="205375" y="166904"/>
                  </a:moveTo>
                  <a:cubicBezTo>
                    <a:pt x="203725" y="166904"/>
                    <a:pt x="202388" y="165567"/>
                    <a:pt x="202388" y="163918"/>
                  </a:cubicBezTo>
                  <a:lnTo>
                    <a:pt x="202388" y="114217"/>
                  </a:lnTo>
                  <a:lnTo>
                    <a:pt x="179808" y="91995"/>
                  </a:lnTo>
                  <a:cubicBezTo>
                    <a:pt x="179014" y="91271"/>
                    <a:pt x="178691" y="90164"/>
                    <a:pt x="178971" y="89127"/>
                  </a:cubicBezTo>
                  <a:lnTo>
                    <a:pt x="188529" y="48029"/>
                  </a:lnTo>
                  <a:lnTo>
                    <a:pt x="178016" y="13740"/>
                  </a:lnTo>
                  <a:lnTo>
                    <a:pt x="164634" y="0"/>
                  </a:lnTo>
                  <a:lnTo>
                    <a:pt x="162603" y="21266"/>
                  </a:lnTo>
                  <a:cubicBezTo>
                    <a:pt x="162538" y="22518"/>
                    <a:pt x="161667" y="23583"/>
                    <a:pt x="160453" y="23895"/>
                  </a:cubicBezTo>
                  <a:lnTo>
                    <a:pt x="144085" y="28076"/>
                  </a:lnTo>
                  <a:lnTo>
                    <a:pt x="153284" y="119235"/>
                  </a:lnTo>
                  <a:lnTo>
                    <a:pt x="146952" y="165471"/>
                  </a:lnTo>
                  <a:cubicBezTo>
                    <a:pt x="146802" y="166521"/>
                    <a:pt x="146127" y="167422"/>
                    <a:pt x="145160" y="167860"/>
                  </a:cubicBezTo>
                  <a:lnTo>
                    <a:pt x="135124" y="172281"/>
                  </a:lnTo>
                  <a:lnTo>
                    <a:pt x="134408" y="182795"/>
                  </a:lnTo>
                  <a:lnTo>
                    <a:pt x="143010" y="192950"/>
                  </a:lnTo>
                  <a:cubicBezTo>
                    <a:pt x="143474" y="193525"/>
                    <a:pt x="143727" y="194242"/>
                    <a:pt x="143727" y="194981"/>
                  </a:cubicBezTo>
                  <a:lnTo>
                    <a:pt x="142412" y="241337"/>
                  </a:lnTo>
                  <a:lnTo>
                    <a:pt x="113500" y="353641"/>
                  </a:lnTo>
                  <a:lnTo>
                    <a:pt x="119712" y="381837"/>
                  </a:lnTo>
                  <a:cubicBezTo>
                    <a:pt x="119895" y="382502"/>
                    <a:pt x="119895" y="383204"/>
                    <a:pt x="119712" y="383869"/>
                  </a:cubicBezTo>
                  <a:lnTo>
                    <a:pt x="107765" y="406329"/>
                  </a:lnTo>
                  <a:lnTo>
                    <a:pt x="114933" y="472757"/>
                  </a:lnTo>
                  <a:cubicBezTo>
                    <a:pt x="115154" y="473334"/>
                    <a:pt x="115154" y="473972"/>
                    <a:pt x="114933" y="474549"/>
                  </a:cubicBezTo>
                  <a:lnTo>
                    <a:pt x="107048" y="489005"/>
                  </a:lnTo>
                  <a:lnTo>
                    <a:pt x="94384" y="554715"/>
                  </a:lnTo>
                  <a:cubicBezTo>
                    <a:pt x="94451" y="555151"/>
                    <a:pt x="94451" y="555594"/>
                    <a:pt x="94384" y="556030"/>
                  </a:cubicBezTo>
                  <a:lnTo>
                    <a:pt x="82437" y="571442"/>
                  </a:lnTo>
                  <a:lnTo>
                    <a:pt x="77777" y="598084"/>
                  </a:lnTo>
                  <a:cubicBezTo>
                    <a:pt x="77664" y="599056"/>
                    <a:pt x="77019" y="599885"/>
                    <a:pt x="76105" y="600234"/>
                  </a:cubicBezTo>
                  <a:lnTo>
                    <a:pt x="67264" y="604297"/>
                  </a:lnTo>
                  <a:lnTo>
                    <a:pt x="73357" y="619828"/>
                  </a:lnTo>
                  <a:cubicBezTo>
                    <a:pt x="73719" y="620542"/>
                    <a:pt x="73719" y="621385"/>
                    <a:pt x="73357" y="622098"/>
                  </a:cubicBezTo>
                  <a:cubicBezTo>
                    <a:pt x="73027" y="622817"/>
                    <a:pt x="72425" y="623376"/>
                    <a:pt x="71684" y="623652"/>
                  </a:cubicBezTo>
                  <a:lnTo>
                    <a:pt x="54958" y="630103"/>
                  </a:lnTo>
                  <a:lnTo>
                    <a:pt x="67622" y="689840"/>
                  </a:lnTo>
                  <a:cubicBezTo>
                    <a:pt x="67738" y="690311"/>
                    <a:pt x="67738" y="690803"/>
                    <a:pt x="67622" y="691274"/>
                  </a:cubicBezTo>
                  <a:lnTo>
                    <a:pt x="46595" y="756386"/>
                  </a:lnTo>
                  <a:lnTo>
                    <a:pt x="53763" y="784343"/>
                  </a:lnTo>
                  <a:lnTo>
                    <a:pt x="69414" y="767498"/>
                  </a:lnTo>
                  <a:cubicBezTo>
                    <a:pt x="70560" y="766557"/>
                    <a:pt x="72211" y="766557"/>
                    <a:pt x="73357" y="767498"/>
                  </a:cubicBezTo>
                  <a:lnTo>
                    <a:pt x="83631" y="774666"/>
                  </a:lnTo>
                  <a:cubicBezTo>
                    <a:pt x="84598" y="775383"/>
                    <a:pt x="85063" y="776593"/>
                    <a:pt x="84826" y="777772"/>
                  </a:cubicBezTo>
                  <a:lnTo>
                    <a:pt x="77299" y="809074"/>
                  </a:lnTo>
                  <a:lnTo>
                    <a:pt x="80406" y="827234"/>
                  </a:lnTo>
                  <a:cubicBezTo>
                    <a:pt x="80638" y="828081"/>
                    <a:pt x="80411" y="828987"/>
                    <a:pt x="79808" y="829624"/>
                  </a:cubicBezTo>
                  <a:lnTo>
                    <a:pt x="70728" y="840615"/>
                  </a:lnTo>
                  <a:lnTo>
                    <a:pt x="77777" y="852563"/>
                  </a:lnTo>
                  <a:cubicBezTo>
                    <a:pt x="78594" y="853662"/>
                    <a:pt x="78594" y="855167"/>
                    <a:pt x="77777" y="856266"/>
                  </a:cubicBezTo>
                  <a:lnTo>
                    <a:pt x="67144" y="865824"/>
                  </a:lnTo>
                  <a:lnTo>
                    <a:pt x="77060" y="877771"/>
                  </a:lnTo>
                  <a:cubicBezTo>
                    <a:pt x="77778" y="878771"/>
                    <a:pt x="77778" y="880117"/>
                    <a:pt x="77060" y="881117"/>
                  </a:cubicBezTo>
                  <a:lnTo>
                    <a:pt x="57467" y="918153"/>
                  </a:lnTo>
                  <a:lnTo>
                    <a:pt x="63560" y="933326"/>
                  </a:lnTo>
                  <a:cubicBezTo>
                    <a:pt x="63985" y="934151"/>
                    <a:pt x="63985" y="935130"/>
                    <a:pt x="63560" y="935955"/>
                  </a:cubicBezTo>
                  <a:lnTo>
                    <a:pt x="53046" y="953996"/>
                  </a:lnTo>
                  <a:cubicBezTo>
                    <a:pt x="52541" y="954976"/>
                    <a:pt x="51520" y="955579"/>
                    <a:pt x="50418" y="955549"/>
                  </a:cubicBezTo>
                  <a:cubicBezTo>
                    <a:pt x="49288" y="955455"/>
                    <a:pt x="48290" y="954775"/>
                    <a:pt x="47789" y="953757"/>
                  </a:cubicBezTo>
                  <a:lnTo>
                    <a:pt x="37515" y="930579"/>
                  </a:lnTo>
                  <a:lnTo>
                    <a:pt x="0" y="957580"/>
                  </a:lnTo>
                  <a:lnTo>
                    <a:pt x="956" y="970603"/>
                  </a:lnTo>
                  <a:lnTo>
                    <a:pt x="28076" y="959372"/>
                  </a:lnTo>
                  <a:cubicBezTo>
                    <a:pt x="28846" y="959078"/>
                    <a:pt x="29696" y="959078"/>
                    <a:pt x="30466" y="959372"/>
                  </a:cubicBezTo>
                  <a:cubicBezTo>
                    <a:pt x="31218" y="959717"/>
                    <a:pt x="31784" y="960371"/>
                    <a:pt x="32019" y="961164"/>
                  </a:cubicBezTo>
                  <a:lnTo>
                    <a:pt x="38709" y="980877"/>
                  </a:lnTo>
                  <a:cubicBezTo>
                    <a:pt x="39062" y="981759"/>
                    <a:pt x="39062" y="982743"/>
                    <a:pt x="38709" y="983625"/>
                  </a:cubicBezTo>
                  <a:lnTo>
                    <a:pt x="27957" y="999037"/>
                  </a:lnTo>
                  <a:lnTo>
                    <a:pt x="48626" y="1040255"/>
                  </a:lnTo>
                  <a:cubicBezTo>
                    <a:pt x="48693" y="1040691"/>
                    <a:pt x="48693" y="1041134"/>
                    <a:pt x="48626" y="1041569"/>
                  </a:cubicBezTo>
                  <a:lnTo>
                    <a:pt x="48626" y="1057698"/>
                  </a:lnTo>
                  <a:cubicBezTo>
                    <a:pt x="48785" y="1058245"/>
                    <a:pt x="48785" y="1058825"/>
                    <a:pt x="48626" y="1059371"/>
                  </a:cubicBezTo>
                  <a:lnTo>
                    <a:pt x="41457" y="1070363"/>
                  </a:lnTo>
                  <a:lnTo>
                    <a:pt x="43847" y="1085655"/>
                  </a:lnTo>
                  <a:cubicBezTo>
                    <a:pt x="44144" y="1087232"/>
                    <a:pt x="43141" y="1088762"/>
                    <a:pt x="41577" y="1089120"/>
                  </a:cubicBezTo>
                  <a:lnTo>
                    <a:pt x="30346" y="1091390"/>
                  </a:lnTo>
                  <a:lnTo>
                    <a:pt x="45758" y="1132489"/>
                  </a:lnTo>
                  <a:cubicBezTo>
                    <a:pt x="45814" y="1132845"/>
                    <a:pt x="45814" y="1133208"/>
                    <a:pt x="45758" y="1133564"/>
                  </a:cubicBezTo>
                  <a:lnTo>
                    <a:pt x="45758" y="1141330"/>
                  </a:lnTo>
                  <a:lnTo>
                    <a:pt x="55197" y="1143481"/>
                  </a:lnTo>
                  <a:cubicBezTo>
                    <a:pt x="56183" y="1143727"/>
                    <a:pt x="56987" y="1144441"/>
                    <a:pt x="57347" y="1145392"/>
                  </a:cubicBezTo>
                  <a:lnTo>
                    <a:pt x="66188" y="1168689"/>
                  </a:lnTo>
                  <a:cubicBezTo>
                    <a:pt x="66611" y="1169871"/>
                    <a:pt x="66281" y="1171191"/>
                    <a:pt x="65352" y="1172035"/>
                  </a:cubicBezTo>
                  <a:lnTo>
                    <a:pt x="50059" y="1185894"/>
                  </a:lnTo>
                  <a:lnTo>
                    <a:pt x="62007" y="1196049"/>
                  </a:lnTo>
                  <a:lnTo>
                    <a:pt x="92831" y="1190672"/>
                  </a:lnTo>
                  <a:cubicBezTo>
                    <a:pt x="93935" y="1190503"/>
                    <a:pt x="95041" y="1190964"/>
                    <a:pt x="95698" y="1191867"/>
                  </a:cubicBezTo>
                  <a:cubicBezTo>
                    <a:pt x="96360" y="1192841"/>
                    <a:pt x="96360" y="1194120"/>
                    <a:pt x="95698" y="1195093"/>
                  </a:cubicBezTo>
                  <a:lnTo>
                    <a:pt x="89486" y="1207040"/>
                  </a:lnTo>
                  <a:lnTo>
                    <a:pt x="109438" y="1209310"/>
                  </a:lnTo>
                  <a:lnTo>
                    <a:pt x="119473" y="1186491"/>
                  </a:lnTo>
                  <a:cubicBezTo>
                    <a:pt x="119933" y="1185591"/>
                    <a:pt x="120762" y="1184936"/>
                    <a:pt x="121743" y="1184699"/>
                  </a:cubicBezTo>
                  <a:lnTo>
                    <a:pt x="159617" y="1178008"/>
                  </a:lnTo>
                  <a:lnTo>
                    <a:pt x="165232" y="1167734"/>
                  </a:lnTo>
                  <a:cubicBezTo>
                    <a:pt x="165871" y="1166586"/>
                    <a:pt x="167162" y="1165964"/>
                    <a:pt x="168458" y="1166181"/>
                  </a:cubicBezTo>
                  <a:lnTo>
                    <a:pt x="190082" y="1170481"/>
                  </a:lnTo>
                  <a:lnTo>
                    <a:pt x="184228" y="1157100"/>
                  </a:lnTo>
                  <a:lnTo>
                    <a:pt x="162603" y="1157100"/>
                  </a:lnTo>
                  <a:cubicBezTo>
                    <a:pt x="161859" y="1157134"/>
                    <a:pt x="161131" y="1156877"/>
                    <a:pt x="160572" y="1156384"/>
                  </a:cubicBezTo>
                  <a:lnTo>
                    <a:pt x="151492" y="1147901"/>
                  </a:lnTo>
                  <a:lnTo>
                    <a:pt x="103106" y="1147901"/>
                  </a:lnTo>
                  <a:cubicBezTo>
                    <a:pt x="102151" y="1147967"/>
                    <a:pt x="101236" y="1147510"/>
                    <a:pt x="100716" y="1146706"/>
                  </a:cubicBezTo>
                  <a:lnTo>
                    <a:pt x="89725" y="1132131"/>
                  </a:lnTo>
                  <a:cubicBezTo>
                    <a:pt x="89236" y="1131195"/>
                    <a:pt x="89236" y="1130079"/>
                    <a:pt x="89725" y="1129144"/>
                  </a:cubicBezTo>
                  <a:lnTo>
                    <a:pt x="97371" y="1111461"/>
                  </a:lnTo>
                  <a:lnTo>
                    <a:pt x="90202" y="1098200"/>
                  </a:lnTo>
                  <a:lnTo>
                    <a:pt x="69653" y="1110147"/>
                  </a:lnTo>
                  <a:cubicBezTo>
                    <a:pt x="68828" y="1110573"/>
                    <a:pt x="67849" y="1110573"/>
                    <a:pt x="67025" y="1110147"/>
                  </a:cubicBezTo>
                  <a:cubicBezTo>
                    <a:pt x="66194" y="1109751"/>
                    <a:pt x="65581" y="1109008"/>
                    <a:pt x="65352" y="1108116"/>
                  </a:cubicBezTo>
                  <a:lnTo>
                    <a:pt x="57586" y="1076336"/>
                  </a:lnTo>
                  <a:cubicBezTo>
                    <a:pt x="57413" y="1075711"/>
                    <a:pt x="57413" y="1075050"/>
                    <a:pt x="57586" y="1074425"/>
                  </a:cubicBezTo>
                  <a:lnTo>
                    <a:pt x="72042" y="1042645"/>
                  </a:lnTo>
                  <a:cubicBezTo>
                    <a:pt x="71981" y="1042370"/>
                    <a:pt x="71981" y="1042084"/>
                    <a:pt x="72042" y="1041809"/>
                  </a:cubicBezTo>
                  <a:lnTo>
                    <a:pt x="91875" y="1019467"/>
                  </a:lnTo>
                  <a:lnTo>
                    <a:pt x="79928" y="1000471"/>
                  </a:lnTo>
                  <a:cubicBezTo>
                    <a:pt x="79318" y="999525"/>
                    <a:pt x="79318" y="998310"/>
                    <a:pt x="79928" y="997364"/>
                  </a:cubicBezTo>
                  <a:lnTo>
                    <a:pt x="100358" y="965226"/>
                  </a:lnTo>
                  <a:lnTo>
                    <a:pt x="100358" y="932490"/>
                  </a:lnTo>
                  <a:cubicBezTo>
                    <a:pt x="100241" y="932020"/>
                    <a:pt x="100241" y="931528"/>
                    <a:pt x="100358" y="931057"/>
                  </a:cubicBezTo>
                  <a:lnTo>
                    <a:pt x="110035" y="912180"/>
                  </a:lnTo>
                  <a:lnTo>
                    <a:pt x="98088" y="883984"/>
                  </a:lnTo>
                  <a:cubicBezTo>
                    <a:pt x="97542" y="883150"/>
                    <a:pt x="97542" y="882071"/>
                    <a:pt x="98088" y="881236"/>
                  </a:cubicBezTo>
                  <a:cubicBezTo>
                    <a:pt x="98583" y="880378"/>
                    <a:pt x="99486" y="879835"/>
                    <a:pt x="100477" y="879803"/>
                  </a:cubicBezTo>
                  <a:lnTo>
                    <a:pt x="120788" y="879803"/>
                  </a:lnTo>
                  <a:lnTo>
                    <a:pt x="120788" y="867855"/>
                  </a:lnTo>
                  <a:lnTo>
                    <a:pt x="108840" y="865227"/>
                  </a:lnTo>
                  <a:cubicBezTo>
                    <a:pt x="107446" y="864991"/>
                    <a:pt x="106431" y="863774"/>
                    <a:pt x="106451" y="862360"/>
                  </a:cubicBezTo>
                  <a:lnTo>
                    <a:pt x="105853" y="838465"/>
                  </a:lnTo>
                  <a:lnTo>
                    <a:pt x="95340" y="824725"/>
                  </a:lnTo>
                  <a:cubicBezTo>
                    <a:pt x="95173" y="824180"/>
                    <a:pt x="95173" y="823598"/>
                    <a:pt x="95340" y="823052"/>
                  </a:cubicBezTo>
                  <a:lnTo>
                    <a:pt x="95340" y="809433"/>
                  </a:lnTo>
                  <a:cubicBezTo>
                    <a:pt x="95223" y="808962"/>
                    <a:pt x="95223" y="808470"/>
                    <a:pt x="95340" y="807999"/>
                  </a:cubicBezTo>
                  <a:lnTo>
                    <a:pt x="103703" y="790436"/>
                  </a:lnTo>
                  <a:lnTo>
                    <a:pt x="103703" y="752205"/>
                  </a:lnTo>
                  <a:lnTo>
                    <a:pt x="115650" y="685897"/>
                  </a:lnTo>
                  <a:cubicBezTo>
                    <a:pt x="115732" y="685295"/>
                    <a:pt x="116029" y="684743"/>
                    <a:pt x="116487" y="684344"/>
                  </a:cubicBezTo>
                  <a:lnTo>
                    <a:pt x="131660" y="669768"/>
                  </a:lnTo>
                  <a:lnTo>
                    <a:pt x="115411" y="609195"/>
                  </a:lnTo>
                  <a:cubicBezTo>
                    <a:pt x="115025" y="607944"/>
                    <a:pt x="115575" y="606594"/>
                    <a:pt x="116726" y="605970"/>
                  </a:cubicBezTo>
                  <a:lnTo>
                    <a:pt x="142890" y="589243"/>
                  </a:lnTo>
                  <a:lnTo>
                    <a:pt x="136319" y="553401"/>
                  </a:lnTo>
                  <a:cubicBezTo>
                    <a:pt x="136219" y="552558"/>
                    <a:pt x="136432" y="551708"/>
                    <a:pt x="136917" y="551011"/>
                  </a:cubicBezTo>
                  <a:lnTo>
                    <a:pt x="157586" y="522816"/>
                  </a:lnTo>
                  <a:lnTo>
                    <a:pt x="156869" y="489483"/>
                  </a:lnTo>
                  <a:lnTo>
                    <a:pt x="139067" y="441693"/>
                  </a:lnTo>
                  <a:cubicBezTo>
                    <a:pt x="138830" y="440996"/>
                    <a:pt x="138830" y="440240"/>
                    <a:pt x="139067" y="439543"/>
                  </a:cubicBezTo>
                  <a:lnTo>
                    <a:pt x="155076" y="398683"/>
                  </a:lnTo>
                  <a:lnTo>
                    <a:pt x="152090" y="364514"/>
                  </a:lnTo>
                  <a:cubicBezTo>
                    <a:pt x="151973" y="364083"/>
                    <a:pt x="151973" y="363630"/>
                    <a:pt x="152090" y="363200"/>
                  </a:cubicBezTo>
                  <a:lnTo>
                    <a:pt x="174790" y="300117"/>
                  </a:lnTo>
                  <a:cubicBezTo>
                    <a:pt x="175112" y="299140"/>
                    <a:pt x="175932" y="298411"/>
                    <a:pt x="176940" y="298206"/>
                  </a:cubicBezTo>
                  <a:lnTo>
                    <a:pt x="197729" y="293188"/>
                  </a:lnTo>
                  <a:lnTo>
                    <a:pt x="188768" y="217681"/>
                  </a:lnTo>
                  <a:cubicBezTo>
                    <a:pt x="188625" y="216553"/>
                    <a:pt x="189134" y="215441"/>
                    <a:pt x="190082" y="214813"/>
                  </a:cubicBezTo>
                  <a:lnTo>
                    <a:pt x="222221" y="193428"/>
                  </a:lnTo>
                  <a:lnTo>
                    <a:pt x="231301" y="1660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1" name="Полилиния: фигура 2373">
              <a:extLst>
                <a:ext uri="{FF2B5EF4-FFF2-40B4-BE49-F238E27FC236}">
                  <a16:creationId xmlns:a16="http://schemas.microsoft.com/office/drawing/2014/main" id="{1820C3A6-6307-3D2F-FE5B-BB1B83B3B527}"/>
                </a:ext>
              </a:extLst>
            </p:cNvPr>
            <p:cNvSpPr/>
            <p:nvPr/>
          </p:nvSpPr>
          <p:spPr>
            <a:xfrm>
              <a:off x="3507367" y="5228695"/>
              <a:ext cx="2031" cy="21266"/>
            </a:xfrm>
            <a:custGeom>
              <a:avLst/>
              <a:gdLst>
                <a:gd name="connsiteX0" fmla="*/ 2031 w 2031"/>
                <a:gd name="connsiteY0" fmla="*/ 0 h 21266"/>
                <a:gd name="connsiteX1" fmla="*/ 0 w 2031"/>
                <a:gd name="connsiteY1" fmla="*/ 21266 h 21266"/>
                <a:gd name="connsiteX2" fmla="*/ 2031 w 2031"/>
                <a:gd name="connsiteY2" fmla="*/ 0 h 21266"/>
                <a:gd name="connsiteX3" fmla="*/ 2031 w 2031"/>
                <a:gd name="connsiteY3" fmla="*/ 0 h 21266"/>
              </a:gdLst>
              <a:ahLst/>
              <a:cxnLst>
                <a:cxn ang="0">
                  <a:pos x="connsiteX0" y="connsiteY0"/>
                </a:cxn>
                <a:cxn ang="0">
                  <a:pos x="connsiteX1" y="connsiteY1"/>
                </a:cxn>
                <a:cxn ang="0">
                  <a:pos x="connsiteX2" y="connsiteY2"/>
                </a:cxn>
                <a:cxn ang="0">
                  <a:pos x="connsiteX3" y="connsiteY3"/>
                </a:cxn>
              </a:cxnLst>
              <a:rect l="l" t="t" r="r" b="b"/>
              <a:pathLst>
                <a:path w="2031" h="21266">
                  <a:moveTo>
                    <a:pt x="2031" y="0"/>
                  </a:moveTo>
                  <a:lnTo>
                    <a:pt x="0" y="21266"/>
                  </a:lnTo>
                  <a:lnTo>
                    <a:pt x="2031" y="0"/>
                  </a:lnTo>
                  <a:lnTo>
                    <a:pt x="203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2" name="Полилиния: фигура 2374">
              <a:extLst>
                <a:ext uri="{FF2B5EF4-FFF2-40B4-BE49-F238E27FC236}">
                  <a16:creationId xmlns:a16="http://schemas.microsoft.com/office/drawing/2014/main" id="{AA6DE233-548C-7E8C-F183-8AD3F0746638}"/>
                </a:ext>
              </a:extLst>
            </p:cNvPr>
            <p:cNvSpPr/>
            <p:nvPr/>
          </p:nvSpPr>
          <p:spPr>
            <a:xfrm>
              <a:off x="3343689" y="6237170"/>
              <a:ext cx="16965" cy="26762"/>
            </a:xfrm>
            <a:custGeom>
              <a:avLst/>
              <a:gdLst>
                <a:gd name="connsiteX0" fmla="*/ 0 w 16965"/>
                <a:gd name="connsiteY0" fmla="*/ 10275 h 26762"/>
                <a:gd name="connsiteX1" fmla="*/ 2150 w 16965"/>
                <a:gd name="connsiteY1" fmla="*/ 26762 h 26762"/>
                <a:gd name="connsiteX2" fmla="*/ 16965 w 16965"/>
                <a:gd name="connsiteY2" fmla="*/ 14695 h 26762"/>
                <a:gd name="connsiteX3" fmla="*/ 8841 w 16965"/>
                <a:gd name="connsiteY3" fmla="*/ 0 h 26762"/>
                <a:gd name="connsiteX4" fmla="*/ 0 w 16965"/>
                <a:gd name="connsiteY4" fmla="*/ 10275 h 2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 h="26762">
                  <a:moveTo>
                    <a:pt x="0" y="10275"/>
                  </a:moveTo>
                  <a:lnTo>
                    <a:pt x="2150" y="26762"/>
                  </a:lnTo>
                  <a:lnTo>
                    <a:pt x="16965" y="14695"/>
                  </a:lnTo>
                  <a:lnTo>
                    <a:pt x="8841" y="0"/>
                  </a:lnTo>
                  <a:lnTo>
                    <a:pt x="0" y="102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3" name="Полилиния: фигура 2375">
              <a:extLst>
                <a:ext uri="{FF2B5EF4-FFF2-40B4-BE49-F238E27FC236}">
                  <a16:creationId xmlns:a16="http://schemas.microsoft.com/office/drawing/2014/main" id="{6CF6F910-EB08-45F0-6632-617E24A60E36}"/>
                </a:ext>
              </a:extLst>
            </p:cNvPr>
            <p:cNvSpPr/>
            <p:nvPr/>
          </p:nvSpPr>
          <p:spPr>
            <a:xfrm>
              <a:off x="3348468" y="6275521"/>
              <a:ext cx="17323" cy="27240"/>
            </a:xfrm>
            <a:custGeom>
              <a:avLst/>
              <a:gdLst>
                <a:gd name="connsiteX0" fmla="*/ 0 w 17323"/>
                <a:gd name="connsiteY0" fmla="*/ 11947 h 27240"/>
                <a:gd name="connsiteX1" fmla="*/ 2151 w 17323"/>
                <a:gd name="connsiteY1" fmla="*/ 27240 h 27240"/>
                <a:gd name="connsiteX2" fmla="*/ 17324 w 17323"/>
                <a:gd name="connsiteY2" fmla="*/ 24134 h 27240"/>
                <a:gd name="connsiteX3" fmla="*/ 13859 w 17323"/>
                <a:gd name="connsiteY3" fmla="*/ 0 h 27240"/>
                <a:gd name="connsiteX4" fmla="*/ 0 w 17323"/>
                <a:gd name="connsiteY4" fmla="*/ 11947 h 2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3" h="27240">
                  <a:moveTo>
                    <a:pt x="0" y="11947"/>
                  </a:moveTo>
                  <a:lnTo>
                    <a:pt x="2151" y="27240"/>
                  </a:lnTo>
                  <a:lnTo>
                    <a:pt x="17324" y="24134"/>
                  </a:lnTo>
                  <a:lnTo>
                    <a:pt x="13859" y="0"/>
                  </a:lnTo>
                  <a:lnTo>
                    <a:pt x="0" y="119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4" name="Полилиния: фигура 2376">
              <a:extLst>
                <a:ext uri="{FF2B5EF4-FFF2-40B4-BE49-F238E27FC236}">
                  <a16:creationId xmlns:a16="http://schemas.microsoft.com/office/drawing/2014/main" id="{A4BF6886-15D6-3CB4-B6C1-5F6E8D0099B1}"/>
                </a:ext>
              </a:extLst>
            </p:cNvPr>
            <p:cNvSpPr/>
            <p:nvPr/>
          </p:nvSpPr>
          <p:spPr>
            <a:xfrm>
              <a:off x="3345600" y="6323072"/>
              <a:ext cx="22222" cy="48864"/>
            </a:xfrm>
            <a:custGeom>
              <a:avLst/>
              <a:gdLst>
                <a:gd name="connsiteX0" fmla="*/ 0 w 22222"/>
                <a:gd name="connsiteY0" fmla="*/ 0 h 48864"/>
                <a:gd name="connsiteX1" fmla="*/ 1434 w 22222"/>
                <a:gd name="connsiteY1" fmla="*/ 19833 h 48864"/>
                <a:gd name="connsiteX2" fmla="*/ 8722 w 22222"/>
                <a:gd name="connsiteY2" fmla="*/ 24970 h 48864"/>
                <a:gd name="connsiteX3" fmla="*/ 9916 w 22222"/>
                <a:gd name="connsiteY3" fmla="*/ 27598 h 48864"/>
                <a:gd name="connsiteX4" fmla="*/ 8363 w 22222"/>
                <a:gd name="connsiteY4" fmla="*/ 48865 h 48864"/>
                <a:gd name="connsiteX5" fmla="*/ 22222 w 22222"/>
                <a:gd name="connsiteY5" fmla="*/ 38590 h 48864"/>
                <a:gd name="connsiteX6" fmla="*/ 8124 w 22222"/>
                <a:gd name="connsiteY6" fmla="*/ 956 h 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2" h="48864">
                  <a:moveTo>
                    <a:pt x="0" y="0"/>
                  </a:moveTo>
                  <a:lnTo>
                    <a:pt x="1434" y="19833"/>
                  </a:lnTo>
                  <a:lnTo>
                    <a:pt x="8722" y="24970"/>
                  </a:lnTo>
                  <a:cubicBezTo>
                    <a:pt x="9564" y="25567"/>
                    <a:pt x="10020" y="26571"/>
                    <a:pt x="9916" y="27598"/>
                  </a:cubicBezTo>
                  <a:lnTo>
                    <a:pt x="8363" y="48865"/>
                  </a:lnTo>
                  <a:lnTo>
                    <a:pt x="22222" y="38590"/>
                  </a:lnTo>
                  <a:lnTo>
                    <a:pt x="8124" y="9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5" name="Полилиния: фигура 2377">
              <a:extLst>
                <a:ext uri="{FF2B5EF4-FFF2-40B4-BE49-F238E27FC236}">
                  <a16:creationId xmlns:a16="http://schemas.microsoft.com/office/drawing/2014/main" id="{FD438E7E-D4DE-8417-413B-750C18579A97}"/>
                </a:ext>
              </a:extLst>
            </p:cNvPr>
            <p:cNvSpPr/>
            <p:nvPr/>
          </p:nvSpPr>
          <p:spPr>
            <a:xfrm>
              <a:off x="3361729" y="6386273"/>
              <a:ext cx="21505" cy="26881"/>
            </a:xfrm>
            <a:custGeom>
              <a:avLst/>
              <a:gdLst>
                <a:gd name="connsiteX0" fmla="*/ 16129 w 21505"/>
                <a:gd name="connsiteY0" fmla="*/ 0 h 26881"/>
                <a:gd name="connsiteX1" fmla="*/ 0 w 21505"/>
                <a:gd name="connsiteY1" fmla="*/ 8483 h 26881"/>
                <a:gd name="connsiteX2" fmla="*/ 0 w 21505"/>
                <a:gd name="connsiteY2" fmla="*/ 21147 h 26881"/>
                <a:gd name="connsiteX3" fmla="*/ 9319 w 21505"/>
                <a:gd name="connsiteY3" fmla="*/ 26882 h 26881"/>
                <a:gd name="connsiteX4" fmla="*/ 11708 w 21505"/>
                <a:gd name="connsiteY4" fmla="*/ 15531 h 26881"/>
                <a:gd name="connsiteX5" fmla="*/ 12545 w 21505"/>
                <a:gd name="connsiteY5" fmla="*/ 13978 h 26881"/>
                <a:gd name="connsiteX6" fmla="*/ 21505 w 21505"/>
                <a:gd name="connsiteY6" fmla="*/ 5376 h 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05" h="26881">
                  <a:moveTo>
                    <a:pt x="16129" y="0"/>
                  </a:moveTo>
                  <a:lnTo>
                    <a:pt x="0" y="8483"/>
                  </a:lnTo>
                  <a:lnTo>
                    <a:pt x="0" y="21147"/>
                  </a:lnTo>
                  <a:lnTo>
                    <a:pt x="9319" y="26882"/>
                  </a:lnTo>
                  <a:lnTo>
                    <a:pt x="11708" y="15531"/>
                  </a:lnTo>
                  <a:cubicBezTo>
                    <a:pt x="11790" y="14929"/>
                    <a:pt x="12087" y="14378"/>
                    <a:pt x="12545" y="13978"/>
                  </a:cubicBezTo>
                  <a:lnTo>
                    <a:pt x="21505" y="53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6" name="Полилиния: фигура 2378">
              <a:extLst>
                <a:ext uri="{FF2B5EF4-FFF2-40B4-BE49-F238E27FC236}">
                  <a16:creationId xmlns:a16="http://schemas.microsoft.com/office/drawing/2014/main" id="{A85DFB27-A998-8084-C0C8-09DD58331302}"/>
                </a:ext>
              </a:extLst>
            </p:cNvPr>
            <p:cNvSpPr/>
            <p:nvPr/>
          </p:nvSpPr>
          <p:spPr>
            <a:xfrm>
              <a:off x="3387058" y="6440514"/>
              <a:ext cx="26284" cy="36558"/>
            </a:xfrm>
            <a:custGeom>
              <a:avLst/>
              <a:gdLst>
                <a:gd name="connsiteX0" fmla="*/ 0 w 26284"/>
                <a:gd name="connsiteY0" fmla="*/ 0 h 36558"/>
                <a:gd name="connsiteX1" fmla="*/ 13620 w 26284"/>
                <a:gd name="connsiteY1" fmla="*/ 19355 h 36558"/>
                <a:gd name="connsiteX2" fmla="*/ 13620 w 26284"/>
                <a:gd name="connsiteY2" fmla="*/ 20788 h 36558"/>
                <a:gd name="connsiteX3" fmla="*/ 14934 w 26284"/>
                <a:gd name="connsiteY3" fmla="*/ 36559 h 36558"/>
                <a:gd name="connsiteX4" fmla="*/ 26284 w 26284"/>
                <a:gd name="connsiteY4" fmla="*/ 36559 h 36558"/>
                <a:gd name="connsiteX5" fmla="*/ 26284 w 26284"/>
                <a:gd name="connsiteY5" fmla="*/ 19713 h 36558"/>
                <a:gd name="connsiteX6" fmla="*/ 17324 w 26284"/>
                <a:gd name="connsiteY6" fmla="*/ 5496 h 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84" h="36558">
                  <a:moveTo>
                    <a:pt x="0" y="0"/>
                  </a:moveTo>
                  <a:lnTo>
                    <a:pt x="13620" y="19355"/>
                  </a:lnTo>
                  <a:cubicBezTo>
                    <a:pt x="13759" y="19822"/>
                    <a:pt x="13759" y="20320"/>
                    <a:pt x="13620" y="20788"/>
                  </a:cubicBezTo>
                  <a:lnTo>
                    <a:pt x="14934" y="36559"/>
                  </a:lnTo>
                  <a:lnTo>
                    <a:pt x="26284" y="36559"/>
                  </a:lnTo>
                  <a:lnTo>
                    <a:pt x="26284" y="19713"/>
                  </a:lnTo>
                  <a:lnTo>
                    <a:pt x="17324"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7" name="Полилиния: фигура 2379">
              <a:extLst>
                <a:ext uri="{FF2B5EF4-FFF2-40B4-BE49-F238E27FC236}">
                  <a16:creationId xmlns:a16="http://schemas.microsoft.com/office/drawing/2014/main" id="{7AE85F56-4F6A-C525-405B-C30FB129C2B2}"/>
                </a:ext>
              </a:extLst>
            </p:cNvPr>
            <p:cNvSpPr/>
            <p:nvPr/>
          </p:nvSpPr>
          <p:spPr>
            <a:xfrm>
              <a:off x="3432338" y="6455329"/>
              <a:ext cx="21624" cy="20669"/>
            </a:xfrm>
            <a:custGeom>
              <a:avLst/>
              <a:gdLst>
                <a:gd name="connsiteX0" fmla="*/ 0 w 21624"/>
                <a:gd name="connsiteY0" fmla="*/ 0 h 20669"/>
                <a:gd name="connsiteX1" fmla="*/ 4182 w 21624"/>
                <a:gd name="connsiteY1" fmla="*/ 7407 h 20669"/>
                <a:gd name="connsiteX2" fmla="*/ 4182 w 21624"/>
                <a:gd name="connsiteY2" fmla="*/ 8721 h 20669"/>
                <a:gd name="connsiteX3" fmla="*/ 4182 w 21624"/>
                <a:gd name="connsiteY3" fmla="*/ 20669 h 20669"/>
                <a:gd name="connsiteX4" fmla="*/ 21625 w 21624"/>
                <a:gd name="connsiteY4" fmla="*/ 8722 h 20669"/>
                <a:gd name="connsiteX5" fmla="*/ 21625 w 21624"/>
                <a:gd name="connsiteY5" fmla="*/ 2509 h 2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20669">
                  <a:moveTo>
                    <a:pt x="0" y="0"/>
                  </a:moveTo>
                  <a:lnTo>
                    <a:pt x="4182" y="7407"/>
                  </a:lnTo>
                  <a:cubicBezTo>
                    <a:pt x="4305" y="7837"/>
                    <a:pt x="4305" y="8292"/>
                    <a:pt x="4182" y="8721"/>
                  </a:cubicBezTo>
                  <a:lnTo>
                    <a:pt x="4182" y="20669"/>
                  </a:lnTo>
                  <a:lnTo>
                    <a:pt x="21625" y="8722"/>
                  </a:lnTo>
                  <a:lnTo>
                    <a:pt x="21625" y="25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8" name="Полилиния: фигура 2380">
              <a:extLst>
                <a:ext uri="{FF2B5EF4-FFF2-40B4-BE49-F238E27FC236}">
                  <a16:creationId xmlns:a16="http://schemas.microsoft.com/office/drawing/2014/main" id="{C5665396-8AEB-B436-3E5F-740BF8606820}"/>
                </a:ext>
              </a:extLst>
            </p:cNvPr>
            <p:cNvSpPr/>
            <p:nvPr/>
          </p:nvSpPr>
          <p:spPr>
            <a:xfrm>
              <a:off x="3490402" y="6516858"/>
              <a:ext cx="51851" cy="23058"/>
            </a:xfrm>
            <a:custGeom>
              <a:avLst/>
              <a:gdLst>
                <a:gd name="connsiteX0" fmla="*/ 13978 w 51851"/>
                <a:gd name="connsiteY0" fmla="*/ 0 h 23058"/>
                <a:gd name="connsiteX1" fmla="*/ 0 w 51851"/>
                <a:gd name="connsiteY1" fmla="*/ 7049 h 23058"/>
                <a:gd name="connsiteX2" fmla="*/ 51851 w 51851"/>
                <a:gd name="connsiteY2" fmla="*/ 23058 h 23058"/>
                <a:gd name="connsiteX3" fmla="*/ 46834 w 51851"/>
                <a:gd name="connsiteY3" fmla="*/ 4301 h 23058"/>
                <a:gd name="connsiteX4" fmla="*/ 13978 w 51851"/>
                <a:gd name="connsiteY4" fmla="*/ 0 h 2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1" h="23058">
                  <a:moveTo>
                    <a:pt x="13978" y="0"/>
                  </a:moveTo>
                  <a:lnTo>
                    <a:pt x="0" y="7049"/>
                  </a:lnTo>
                  <a:lnTo>
                    <a:pt x="51851" y="23058"/>
                  </a:lnTo>
                  <a:lnTo>
                    <a:pt x="46834" y="4301"/>
                  </a:lnTo>
                  <a:lnTo>
                    <a:pt x="1397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89" name="Полилиния: фигура 2381">
              <a:extLst>
                <a:ext uri="{FF2B5EF4-FFF2-40B4-BE49-F238E27FC236}">
                  <a16:creationId xmlns:a16="http://schemas.microsoft.com/office/drawing/2014/main" id="{ACB16F27-E680-31F0-40A9-5C2E42A75BBF}"/>
                </a:ext>
              </a:extLst>
            </p:cNvPr>
            <p:cNvSpPr/>
            <p:nvPr/>
          </p:nvSpPr>
          <p:spPr>
            <a:xfrm>
              <a:off x="3646912" y="6498937"/>
              <a:ext cx="23655" cy="16128"/>
            </a:xfrm>
            <a:custGeom>
              <a:avLst/>
              <a:gdLst>
                <a:gd name="connsiteX0" fmla="*/ 11947 w 23655"/>
                <a:gd name="connsiteY0" fmla="*/ 16129 h 16128"/>
                <a:gd name="connsiteX1" fmla="*/ 23656 w 23655"/>
                <a:gd name="connsiteY1" fmla="*/ 6452 h 16128"/>
                <a:gd name="connsiteX2" fmla="*/ 8602 w 23655"/>
                <a:gd name="connsiteY2" fmla="*/ 0 h 16128"/>
                <a:gd name="connsiteX3" fmla="*/ 0 w 23655"/>
                <a:gd name="connsiteY3" fmla="*/ 11111 h 16128"/>
                <a:gd name="connsiteX4" fmla="*/ 11947 w 23655"/>
                <a:gd name="connsiteY4" fmla="*/ 16129 h 1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5" h="16128">
                  <a:moveTo>
                    <a:pt x="11947" y="16129"/>
                  </a:moveTo>
                  <a:lnTo>
                    <a:pt x="23656" y="6452"/>
                  </a:lnTo>
                  <a:lnTo>
                    <a:pt x="8602" y="0"/>
                  </a:lnTo>
                  <a:lnTo>
                    <a:pt x="0" y="11111"/>
                  </a:lnTo>
                  <a:lnTo>
                    <a:pt x="11947" y="161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0" name="Полилиния: фигура 2382">
              <a:extLst>
                <a:ext uri="{FF2B5EF4-FFF2-40B4-BE49-F238E27FC236}">
                  <a16:creationId xmlns:a16="http://schemas.microsoft.com/office/drawing/2014/main" id="{E279BD06-63C7-5AA9-93DB-3075002C933A}"/>
                </a:ext>
              </a:extLst>
            </p:cNvPr>
            <p:cNvSpPr/>
            <p:nvPr/>
          </p:nvSpPr>
          <p:spPr>
            <a:xfrm>
              <a:off x="3528753" y="6423907"/>
              <a:ext cx="95698" cy="83750"/>
            </a:xfrm>
            <a:custGeom>
              <a:avLst/>
              <a:gdLst>
                <a:gd name="connsiteX0" fmla="*/ 34886 w 95698"/>
                <a:gd name="connsiteY0" fmla="*/ 76463 h 83750"/>
                <a:gd name="connsiteX1" fmla="*/ 35603 w 95698"/>
                <a:gd name="connsiteY1" fmla="*/ 76463 h 83750"/>
                <a:gd name="connsiteX2" fmla="*/ 64516 w 95698"/>
                <a:gd name="connsiteY2" fmla="*/ 83751 h 83750"/>
                <a:gd name="connsiteX3" fmla="*/ 92353 w 95698"/>
                <a:gd name="connsiteY3" fmla="*/ 79331 h 83750"/>
                <a:gd name="connsiteX4" fmla="*/ 95698 w 95698"/>
                <a:gd name="connsiteY4" fmla="*/ 72879 h 83750"/>
                <a:gd name="connsiteX5" fmla="*/ 69773 w 95698"/>
                <a:gd name="connsiteY5" fmla="*/ 68817 h 83750"/>
                <a:gd name="connsiteX6" fmla="*/ 68339 w 95698"/>
                <a:gd name="connsiteY6" fmla="*/ 68100 h 83750"/>
                <a:gd name="connsiteX7" fmla="*/ 9797 w 95698"/>
                <a:gd name="connsiteY7" fmla="*/ 20549 h 83750"/>
                <a:gd name="connsiteX8" fmla="*/ 8961 w 95698"/>
                <a:gd name="connsiteY8" fmla="*/ 17085 h 83750"/>
                <a:gd name="connsiteX9" fmla="*/ 13620 w 95698"/>
                <a:gd name="connsiteY9" fmla="*/ 5137 h 83750"/>
                <a:gd name="connsiteX10" fmla="*/ 6929 w 95698"/>
                <a:gd name="connsiteY10" fmla="*/ 0 h 83750"/>
                <a:gd name="connsiteX11" fmla="*/ 0 w 95698"/>
                <a:gd name="connsiteY11" fmla="*/ 1314 h 83750"/>
                <a:gd name="connsiteX12" fmla="*/ 0 w 95698"/>
                <a:gd name="connsiteY12" fmla="*/ 76344 h 83750"/>
                <a:gd name="connsiteX13" fmla="*/ 4540 w 95698"/>
                <a:gd name="connsiteY13" fmla="*/ 77299 h 8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98" h="83750">
                  <a:moveTo>
                    <a:pt x="34886" y="76463"/>
                  </a:moveTo>
                  <a:lnTo>
                    <a:pt x="35603" y="76463"/>
                  </a:lnTo>
                  <a:lnTo>
                    <a:pt x="64516" y="83751"/>
                  </a:lnTo>
                  <a:lnTo>
                    <a:pt x="92353" y="79331"/>
                  </a:lnTo>
                  <a:lnTo>
                    <a:pt x="95698" y="72879"/>
                  </a:lnTo>
                  <a:lnTo>
                    <a:pt x="69773" y="68817"/>
                  </a:lnTo>
                  <a:cubicBezTo>
                    <a:pt x="69252" y="68675"/>
                    <a:pt x="68765" y="68432"/>
                    <a:pt x="68339" y="68100"/>
                  </a:cubicBezTo>
                  <a:lnTo>
                    <a:pt x="9797" y="20549"/>
                  </a:lnTo>
                  <a:cubicBezTo>
                    <a:pt x="8817" y="19685"/>
                    <a:pt x="8483" y="18301"/>
                    <a:pt x="8961" y="17085"/>
                  </a:cubicBezTo>
                  <a:lnTo>
                    <a:pt x="13620" y="5137"/>
                  </a:lnTo>
                  <a:lnTo>
                    <a:pt x="6929" y="0"/>
                  </a:lnTo>
                  <a:lnTo>
                    <a:pt x="0" y="1314"/>
                  </a:lnTo>
                  <a:lnTo>
                    <a:pt x="0" y="76344"/>
                  </a:lnTo>
                  <a:lnTo>
                    <a:pt x="4540" y="772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1" name="Полилиния: фигура 2383">
              <a:extLst>
                <a:ext uri="{FF2B5EF4-FFF2-40B4-BE49-F238E27FC236}">
                  <a16:creationId xmlns:a16="http://schemas.microsoft.com/office/drawing/2014/main" id="{59E08FBA-29B7-E246-47BE-DAEEE06A2C36}"/>
                </a:ext>
              </a:extLst>
            </p:cNvPr>
            <p:cNvSpPr/>
            <p:nvPr/>
          </p:nvSpPr>
          <p:spPr>
            <a:xfrm>
              <a:off x="3452529" y="6425699"/>
              <a:ext cx="70250" cy="73117"/>
            </a:xfrm>
            <a:custGeom>
              <a:avLst/>
              <a:gdLst>
                <a:gd name="connsiteX0" fmla="*/ 30824 w 70250"/>
                <a:gd name="connsiteY0" fmla="*/ 25567 h 73117"/>
                <a:gd name="connsiteX1" fmla="*/ 47670 w 70250"/>
                <a:gd name="connsiteY1" fmla="*/ 47909 h 73117"/>
                <a:gd name="connsiteX2" fmla="*/ 47670 w 70250"/>
                <a:gd name="connsiteY2" fmla="*/ 51015 h 73117"/>
                <a:gd name="connsiteX3" fmla="*/ 45041 w 70250"/>
                <a:gd name="connsiteY3" fmla="*/ 52688 h 73117"/>
                <a:gd name="connsiteX4" fmla="*/ 22102 w 70250"/>
                <a:gd name="connsiteY4" fmla="*/ 52688 h 73117"/>
                <a:gd name="connsiteX5" fmla="*/ 0 w 70250"/>
                <a:gd name="connsiteY5" fmla="*/ 64635 h 73117"/>
                <a:gd name="connsiteX6" fmla="*/ 22819 w 70250"/>
                <a:gd name="connsiteY6" fmla="*/ 73118 h 73117"/>
                <a:gd name="connsiteX7" fmla="*/ 43727 w 70250"/>
                <a:gd name="connsiteY7" fmla="*/ 67264 h 73117"/>
                <a:gd name="connsiteX8" fmla="*/ 45161 w 70250"/>
                <a:gd name="connsiteY8" fmla="*/ 67264 h 73117"/>
                <a:gd name="connsiteX9" fmla="*/ 70250 w 70250"/>
                <a:gd name="connsiteY9" fmla="*/ 72759 h 73117"/>
                <a:gd name="connsiteX10" fmla="*/ 70250 w 70250"/>
                <a:gd name="connsiteY10" fmla="*/ 0 h 73117"/>
                <a:gd name="connsiteX11" fmla="*/ 37515 w 70250"/>
                <a:gd name="connsiteY11" fmla="*/ 5854 h 7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250" h="73117">
                  <a:moveTo>
                    <a:pt x="30824" y="25567"/>
                  </a:moveTo>
                  <a:lnTo>
                    <a:pt x="47670" y="47909"/>
                  </a:lnTo>
                  <a:cubicBezTo>
                    <a:pt x="48279" y="48855"/>
                    <a:pt x="48279" y="50070"/>
                    <a:pt x="47670" y="51015"/>
                  </a:cubicBezTo>
                  <a:cubicBezTo>
                    <a:pt x="47157" y="52004"/>
                    <a:pt x="46154" y="52642"/>
                    <a:pt x="45041" y="52688"/>
                  </a:cubicBezTo>
                  <a:lnTo>
                    <a:pt x="22102" y="52688"/>
                  </a:lnTo>
                  <a:lnTo>
                    <a:pt x="0" y="64635"/>
                  </a:lnTo>
                  <a:lnTo>
                    <a:pt x="22819" y="73118"/>
                  </a:lnTo>
                  <a:lnTo>
                    <a:pt x="43727" y="67264"/>
                  </a:lnTo>
                  <a:lnTo>
                    <a:pt x="45161" y="67264"/>
                  </a:lnTo>
                  <a:lnTo>
                    <a:pt x="70250" y="72759"/>
                  </a:lnTo>
                  <a:lnTo>
                    <a:pt x="70250" y="0"/>
                  </a:lnTo>
                  <a:lnTo>
                    <a:pt x="37515" y="585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2" name="Полилиния: фигура 2384">
              <a:extLst>
                <a:ext uri="{FF2B5EF4-FFF2-40B4-BE49-F238E27FC236}">
                  <a16:creationId xmlns:a16="http://schemas.microsoft.com/office/drawing/2014/main" id="{FAC327E4-A310-B827-C7D3-1177BC375DE4}"/>
                </a:ext>
              </a:extLst>
            </p:cNvPr>
            <p:cNvSpPr/>
            <p:nvPr/>
          </p:nvSpPr>
          <p:spPr>
            <a:xfrm>
              <a:off x="3377141" y="6032154"/>
              <a:ext cx="18398" cy="39426"/>
            </a:xfrm>
            <a:custGeom>
              <a:avLst/>
              <a:gdLst>
                <a:gd name="connsiteX0" fmla="*/ 0 w 18398"/>
                <a:gd name="connsiteY0" fmla="*/ 39426 h 39426"/>
                <a:gd name="connsiteX1" fmla="*/ 18399 w 18398"/>
                <a:gd name="connsiteY1" fmla="*/ 29749 h 39426"/>
                <a:gd name="connsiteX2" fmla="*/ 18399 w 18398"/>
                <a:gd name="connsiteY2" fmla="*/ 5376 h 39426"/>
                <a:gd name="connsiteX3" fmla="*/ 6332 w 18398"/>
                <a:gd name="connsiteY3" fmla="*/ 0 h 39426"/>
                <a:gd name="connsiteX4" fmla="*/ 0 w 18398"/>
                <a:gd name="connsiteY4" fmla="*/ 39426 h 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8" h="39426">
                  <a:moveTo>
                    <a:pt x="0" y="39426"/>
                  </a:moveTo>
                  <a:lnTo>
                    <a:pt x="18399" y="29749"/>
                  </a:lnTo>
                  <a:lnTo>
                    <a:pt x="18399" y="5376"/>
                  </a:lnTo>
                  <a:lnTo>
                    <a:pt x="6332" y="0"/>
                  </a:lnTo>
                  <a:lnTo>
                    <a:pt x="0" y="394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3" name="Полилиния: фигура 2385">
              <a:extLst>
                <a:ext uri="{FF2B5EF4-FFF2-40B4-BE49-F238E27FC236}">
                  <a16:creationId xmlns:a16="http://schemas.microsoft.com/office/drawing/2014/main" id="{4236953D-3978-B4BE-DA8B-BD97EE92EB22}"/>
                </a:ext>
              </a:extLst>
            </p:cNvPr>
            <p:cNvSpPr/>
            <p:nvPr/>
          </p:nvSpPr>
          <p:spPr>
            <a:xfrm>
              <a:off x="3368778" y="6095953"/>
              <a:ext cx="23775" cy="42891"/>
            </a:xfrm>
            <a:custGeom>
              <a:avLst/>
              <a:gdLst>
                <a:gd name="connsiteX0" fmla="*/ 8244 w 23775"/>
                <a:gd name="connsiteY0" fmla="*/ 22939 h 42891"/>
                <a:gd name="connsiteX1" fmla="*/ 4421 w 23775"/>
                <a:gd name="connsiteY1" fmla="*/ 42891 h 42891"/>
                <a:gd name="connsiteX2" fmla="*/ 18160 w 23775"/>
                <a:gd name="connsiteY2" fmla="*/ 35842 h 42891"/>
                <a:gd name="connsiteX3" fmla="*/ 23775 w 23775"/>
                <a:gd name="connsiteY3" fmla="*/ 11947 h 42891"/>
                <a:gd name="connsiteX4" fmla="*/ 16129 w 23775"/>
                <a:gd name="connsiteY4" fmla="*/ 0 h 42891"/>
                <a:gd name="connsiteX5" fmla="*/ 0 w 23775"/>
                <a:gd name="connsiteY5" fmla="*/ 8005 h 42891"/>
                <a:gd name="connsiteX6" fmla="*/ 7885 w 23775"/>
                <a:gd name="connsiteY6" fmla="*/ 19952 h 42891"/>
                <a:gd name="connsiteX7" fmla="*/ 8244 w 23775"/>
                <a:gd name="connsiteY7" fmla="*/ 22939 h 4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5" h="42891">
                  <a:moveTo>
                    <a:pt x="8244" y="22939"/>
                  </a:moveTo>
                  <a:lnTo>
                    <a:pt x="4421" y="42891"/>
                  </a:lnTo>
                  <a:lnTo>
                    <a:pt x="18160" y="35842"/>
                  </a:lnTo>
                  <a:lnTo>
                    <a:pt x="23775" y="11947"/>
                  </a:lnTo>
                  <a:lnTo>
                    <a:pt x="16129" y="0"/>
                  </a:lnTo>
                  <a:lnTo>
                    <a:pt x="0" y="8005"/>
                  </a:lnTo>
                  <a:lnTo>
                    <a:pt x="7885" y="19952"/>
                  </a:lnTo>
                  <a:cubicBezTo>
                    <a:pt x="8453" y="20841"/>
                    <a:pt x="8585" y="21941"/>
                    <a:pt x="8244" y="229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4" name="Полилиния: фигура 2386">
              <a:extLst>
                <a:ext uri="{FF2B5EF4-FFF2-40B4-BE49-F238E27FC236}">
                  <a16:creationId xmlns:a16="http://schemas.microsoft.com/office/drawing/2014/main" id="{CACF459F-8ADD-4FB1-706A-1245126BE89C}"/>
                </a:ext>
              </a:extLst>
            </p:cNvPr>
            <p:cNvSpPr/>
            <p:nvPr/>
          </p:nvSpPr>
          <p:spPr>
            <a:xfrm>
              <a:off x="3510354" y="4995722"/>
              <a:ext cx="320786" cy="394143"/>
            </a:xfrm>
            <a:custGeom>
              <a:avLst/>
              <a:gdLst>
                <a:gd name="connsiteX0" fmla="*/ 189365 w 320786"/>
                <a:gd name="connsiteY0" fmla="*/ 325685 h 394143"/>
                <a:gd name="connsiteX1" fmla="*/ 189365 w 320786"/>
                <a:gd name="connsiteY1" fmla="*/ 322937 h 394143"/>
                <a:gd name="connsiteX2" fmla="*/ 206928 w 320786"/>
                <a:gd name="connsiteY2" fmla="*/ 290679 h 394143"/>
                <a:gd name="connsiteX3" fmla="*/ 208959 w 320786"/>
                <a:gd name="connsiteY3" fmla="*/ 289245 h 394143"/>
                <a:gd name="connsiteX4" fmla="*/ 257943 w 320786"/>
                <a:gd name="connsiteY4" fmla="*/ 278971 h 394143"/>
                <a:gd name="connsiteX5" fmla="*/ 258780 w 320786"/>
                <a:gd name="connsiteY5" fmla="*/ 278971 h 394143"/>
                <a:gd name="connsiteX6" fmla="*/ 285064 w 320786"/>
                <a:gd name="connsiteY6" fmla="*/ 281121 h 394143"/>
                <a:gd name="connsiteX7" fmla="*/ 286736 w 320786"/>
                <a:gd name="connsiteY7" fmla="*/ 281718 h 394143"/>
                <a:gd name="connsiteX8" fmla="*/ 308839 w 320786"/>
                <a:gd name="connsiteY8" fmla="*/ 299520 h 394143"/>
                <a:gd name="connsiteX9" fmla="*/ 320786 w 320786"/>
                <a:gd name="connsiteY9" fmla="*/ 272758 h 394143"/>
                <a:gd name="connsiteX10" fmla="*/ 316844 w 320786"/>
                <a:gd name="connsiteY10" fmla="*/ 238230 h 394143"/>
                <a:gd name="connsiteX11" fmla="*/ 298564 w 320786"/>
                <a:gd name="connsiteY11" fmla="*/ 225446 h 394143"/>
                <a:gd name="connsiteX12" fmla="*/ 297250 w 320786"/>
                <a:gd name="connsiteY12" fmla="*/ 222937 h 394143"/>
                <a:gd name="connsiteX13" fmla="*/ 297250 w 320786"/>
                <a:gd name="connsiteY13" fmla="*/ 199043 h 394143"/>
                <a:gd name="connsiteX14" fmla="*/ 255434 w 320786"/>
                <a:gd name="connsiteY14" fmla="*/ 199043 h 394143"/>
                <a:gd name="connsiteX15" fmla="*/ 252447 w 320786"/>
                <a:gd name="connsiteY15" fmla="*/ 196056 h 394143"/>
                <a:gd name="connsiteX16" fmla="*/ 252447 w 320786"/>
                <a:gd name="connsiteY16" fmla="*/ 169891 h 394143"/>
                <a:gd name="connsiteX17" fmla="*/ 242292 w 320786"/>
                <a:gd name="connsiteY17" fmla="*/ 155913 h 394143"/>
                <a:gd name="connsiteX18" fmla="*/ 241695 w 320786"/>
                <a:gd name="connsiteY18" fmla="*/ 153763 h 394143"/>
                <a:gd name="connsiteX19" fmla="*/ 245637 w 320786"/>
                <a:gd name="connsiteY19" fmla="*/ 127000 h 394143"/>
                <a:gd name="connsiteX20" fmla="*/ 230106 w 320786"/>
                <a:gd name="connsiteY20" fmla="*/ 112186 h 394143"/>
                <a:gd name="connsiteX21" fmla="*/ 201432 w 320786"/>
                <a:gd name="connsiteY21" fmla="*/ 116248 h 394143"/>
                <a:gd name="connsiteX22" fmla="*/ 198923 w 320786"/>
                <a:gd name="connsiteY22" fmla="*/ 115411 h 394143"/>
                <a:gd name="connsiteX23" fmla="*/ 168696 w 320786"/>
                <a:gd name="connsiteY23" fmla="*/ 85901 h 394143"/>
                <a:gd name="connsiteX24" fmla="*/ 113261 w 320786"/>
                <a:gd name="connsiteY24" fmla="*/ 67861 h 394143"/>
                <a:gd name="connsiteX25" fmla="*/ 111230 w 320786"/>
                <a:gd name="connsiteY25" fmla="*/ 65352 h 394143"/>
                <a:gd name="connsiteX26" fmla="*/ 106451 w 320786"/>
                <a:gd name="connsiteY26" fmla="*/ 27957 h 394143"/>
                <a:gd name="connsiteX27" fmla="*/ 106451 w 320786"/>
                <a:gd name="connsiteY27" fmla="*/ 26404 h 394143"/>
                <a:gd name="connsiteX28" fmla="*/ 115172 w 320786"/>
                <a:gd name="connsiteY28" fmla="*/ 6093 h 394143"/>
                <a:gd name="connsiteX29" fmla="*/ 106929 w 320786"/>
                <a:gd name="connsiteY29" fmla="*/ 0 h 394143"/>
                <a:gd name="connsiteX30" fmla="*/ 74790 w 320786"/>
                <a:gd name="connsiteY30" fmla="*/ 10992 h 394143"/>
                <a:gd name="connsiteX31" fmla="*/ 27001 w 320786"/>
                <a:gd name="connsiteY31" fmla="*/ 46117 h 394143"/>
                <a:gd name="connsiteX32" fmla="*/ 24373 w 320786"/>
                <a:gd name="connsiteY32" fmla="*/ 46117 h 394143"/>
                <a:gd name="connsiteX33" fmla="*/ 2509 w 320786"/>
                <a:gd name="connsiteY33" fmla="*/ 40024 h 394143"/>
                <a:gd name="connsiteX34" fmla="*/ 27240 w 320786"/>
                <a:gd name="connsiteY34" fmla="*/ 81481 h 394143"/>
                <a:gd name="connsiteX35" fmla="*/ 27240 w 320786"/>
                <a:gd name="connsiteY35" fmla="*/ 85065 h 394143"/>
                <a:gd name="connsiteX36" fmla="*/ 11231 w 320786"/>
                <a:gd name="connsiteY36" fmla="*/ 101194 h 394143"/>
                <a:gd name="connsiteX37" fmla="*/ 22222 w 320786"/>
                <a:gd name="connsiteY37" fmla="*/ 137036 h 394143"/>
                <a:gd name="connsiteX38" fmla="*/ 20908 w 320786"/>
                <a:gd name="connsiteY38" fmla="*/ 140381 h 394143"/>
                <a:gd name="connsiteX39" fmla="*/ 5496 w 320786"/>
                <a:gd name="connsiteY39" fmla="*/ 149820 h 394143"/>
                <a:gd name="connsiteX40" fmla="*/ 6451 w 320786"/>
                <a:gd name="connsiteY40" fmla="*/ 183033 h 394143"/>
                <a:gd name="connsiteX41" fmla="*/ 18399 w 320786"/>
                <a:gd name="connsiteY41" fmla="*/ 196295 h 394143"/>
                <a:gd name="connsiteX42" fmla="*/ 18399 w 320786"/>
                <a:gd name="connsiteY42" fmla="*/ 200238 h 394143"/>
                <a:gd name="connsiteX43" fmla="*/ 0 w 320786"/>
                <a:gd name="connsiteY43" fmla="*/ 220667 h 394143"/>
                <a:gd name="connsiteX44" fmla="*/ 0 w 320786"/>
                <a:gd name="connsiteY44" fmla="*/ 225446 h 394143"/>
                <a:gd name="connsiteX45" fmla="*/ 17324 w 320786"/>
                <a:gd name="connsiteY45" fmla="*/ 243487 h 394143"/>
                <a:gd name="connsiteX46" fmla="*/ 18040 w 320786"/>
                <a:gd name="connsiteY46" fmla="*/ 244682 h 394143"/>
                <a:gd name="connsiteX47" fmla="*/ 29032 w 320786"/>
                <a:gd name="connsiteY47" fmla="*/ 280524 h 394143"/>
                <a:gd name="connsiteX48" fmla="*/ 29032 w 320786"/>
                <a:gd name="connsiteY48" fmla="*/ 282077 h 394143"/>
                <a:gd name="connsiteX49" fmla="*/ 19713 w 320786"/>
                <a:gd name="connsiteY49" fmla="*/ 322339 h 394143"/>
                <a:gd name="connsiteX50" fmla="*/ 41935 w 320786"/>
                <a:gd name="connsiteY50" fmla="*/ 344203 h 394143"/>
                <a:gd name="connsiteX51" fmla="*/ 42891 w 320786"/>
                <a:gd name="connsiteY51" fmla="*/ 346353 h 394143"/>
                <a:gd name="connsiteX52" fmla="*/ 42891 w 320786"/>
                <a:gd name="connsiteY52" fmla="*/ 394143 h 394143"/>
                <a:gd name="connsiteX53" fmla="*/ 66786 w 320786"/>
                <a:gd name="connsiteY53" fmla="*/ 394143 h 394143"/>
                <a:gd name="connsiteX54" fmla="*/ 66786 w 320786"/>
                <a:gd name="connsiteY54" fmla="*/ 384227 h 394143"/>
                <a:gd name="connsiteX55" fmla="*/ 67502 w 320786"/>
                <a:gd name="connsiteY55" fmla="*/ 382315 h 394143"/>
                <a:gd name="connsiteX56" fmla="*/ 88888 w 320786"/>
                <a:gd name="connsiteY56" fmla="*/ 356150 h 394143"/>
                <a:gd name="connsiteX57" fmla="*/ 91039 w 320786"/>
                <a:gd name="connsiteY57" fmla="*/ 355075 h 394143"/>
                <a:gd name="connsiteX58" fmla="*/ 93309 w 320786"/>
                <a:gd name="connsiteY58" fmla="*/ 355911 h 394143"/>
                <a:gd name="connsiteX59" fmla="*/ 106092 w 320786"/>
                <a:gd name="connsiteY59" fmla="*/ 367859 h 394143"/>
                <a:gd name="connsiteX60" fmla="*/ 125089 w 320786"/>
                <a:gd name="connsiteY60" fmla="*/ 367859 h 394143"/>
                <a:gd name="connsiteX61" fmla="*/ 127717 w 320786"/>
                <a:gd name="connsiteY61" fmla="*/ 369532 h 394143"/>
                <a:gd name="connsiteX62" fmla="*/ 138470 w 320786"/>
                <a:gd name="connsiteY62" fmla="*/ 390200 h 394143"/>
                <a:gd name="connsiteX63" fmla="*/ 151014 w 320786"/>
                <a:gd name="connsiteY63" fmla="*/ 366306 h 394143"/>
                <a:gd name="connsiteX64" fmla="*/ 153643 w 320786"/>
                <a:gd name="connsiteY64" fmla="*/ 364633 h 394143"/>
                <a:gd name="connsiteX65" fmla="*/ 188648 w 320786"/>
                <a:gd name="connsiteY65" fmla="*/ 364633 h 394143"/>
                <a:gd name="connsiteX66" fmla="*/ 196892 w 320786"/>
                <a:gd name="connsiteY66" fmla="*/ 342769 h 39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786" h="394143">
                  <a:moveTo>
                    <a:pt x="189365" y="325685"/>
                  </a:moveTo>
                  <a:cubicBezTo>
                    <a:pt x="188938" y="324818"/>
                    <a:pt x="188938" y="323803"/>
                    <a:pt x="189365" y="322937"/>
                  </a:cubicBezTo>
                  <a:lnTo>
                    <a:pt x="206928" y="290679"/>
                  </a:lnTo>
                  <a:cubicBezTo>
                    <a:pt x="207376" y="289939"/>
                    <a:pt x="208112" y="289420"/>
                    <a:pt x="208959" y="289245"/>
                  </a:cubicBezTo>
                  <a:lnTo>
                    <a:pt x="257943" y="278971"/>
                  </a:lnTo>
                  <a:lnTo>
                    <a:pt x="258780" y="278971"/>
                  </a:lnTo>
                  <a:lnTo>
                    <a:pt x="285064" y="281121"/>
                  </a:lnTo>
                  <a:cubicBezTo>
                    <a:pt x="285670" y="281138"/>
                    <a:pt x="286256" y="281347"/>
                    <a:pt x="286736" y="281718"/>
                  </a:cubicBezTo>
                  <a:lnTo>
                    <a:pt x="308839" y="299520"/>
                  </a:lnTo>
                  <a:lnTo>
                    <a:pt x="320786" y="272758"/>
                  </a:lnTo>
                  <a:lnTo>
                    <a:pt x="316844" y="238230"/>
                  </a:lnTo>
                  <a:lnTo>
                    <a:pt x="298564" y="225446"/>
                  </a:lnTo>
                  <a:cubicBezTo>
                    <a:pt x="297748" y="224870"/>
                    <a:pt x="297259" y="223937"/>
                    <a:pt x="297250" y="222937"/>
                  </a:cubicBezTo>
                  <a:lnTo>
                    <a:pt x="297250" y="199043"/>
                  </a:lnTo>
                  <a:lnTo>
                    <a:pt x="255434" y="199043"/>
                  </a:lnTo>
                  <a:cubicBezTo>
                    <a:pt x="253785" y="199043"/>
                    <a:pt x="252447" y="197705"/>
                    <a:pt x="252447" y="196056"/>
                  </a:cubicBezTo>
                  <a:lnTo>
                    <a:pt x="252447" y="169891"/>
                  </a:lnTo>
                  <a:lnTo>
                    <a:pt x="242292" y="155913"/>
                  </a:lnTo>
                  <a:cubicBezTo>
                    <a:pt x="241811" y="155306"/>
                    <a:pt x="241595" y="154530"/>
                    <a:pt x="241695" y="153763"/>
                  </a:cubicBezTo>
                  <a:lnTo>
                    <a:pt x="245637" y="127000"/>
                  </a:lnTo>
                  <a:lnTo>
                    <a:pt x="230106" y="112186"/>
                  </a:lnTo>
                  <a:lnTo>
                    <a:pt x="201432" y="116248"/>
                  </a:lnTo>
                  <a:cubicBezTo>
                    <a:pt x="200508" y="116416"/>
                    <a:pt x="199562" y="116101"/>
                    <a:pt x="198923" y="115411"/>
                  </a:cubicBezTo>
                  <a:lnTo>
                    <a:pt x="168696" y="85901"/>
                  </a:lnTo>
                  <a:lnTo>
                    <a:pt x="113261" y="67861"/>
                  </a:lnTo>
                  <a:cubicBezTo>
                    <a:pt x="112184" y="67448"/>
                    <a:pt x="111409" y="66491"/>
                    <a:pt x="111230" y="65352"/>
                  </a:cubicBezTo>
                  <a:lnTo>
                    <a:pt x="106451" y="27957"/>
                  </a:lnTo>
                  <a:cubicBezTo>
                    <a:pt x="106333" y="27446"/>
                    <a:pt x="106333" y="26915"/>
                    <a:pt x="106451" y="26404"/>
                  </a:cubicBezTo>
                  <a:lnTo>
                    <a:pt x="115172" y="6093"/>
                  </a:lnTo>
                  <a:lnTo>
                    <a:pt x="106929" y="0"/>
                  </a:lnTo>
                  <a:lnTo>
                    <a:pt x="74790" y="10992"/>
                  </a:lnTo>
                  <a:lnTo>
                    <a:pt x="27001" y="46117"/>
                  </a:lnTo>
                  <a:cubicBezTo>
                    <a:pt x="26161" y="46476"/>
                    <a:pt x="25212" y="46476"/>
                    <a:pt x="24373" y="46117"/>
                  </a:cubicBezTo>
                  <a:lnTo>
                    <a:pt x="2509" y="40024"/>
                  </a:lnTo>
                  <a:lnTo>
                    <a:pt x="27240" y="81481"/>
                  </a:lnTo>
                  <a:cubicBezTo>
                    <a:pt x="28079" y="82528"/>
                    <a:pt x="28079" y="84018"/>
                    <a:pt x="27240" y="85065"/>
                  </a:cubicBezTo>
                  <a:lnTo>
                    <a:pt x="11231" y="101194"/>
                  </a:lnTo>
                  <a:lnTo>
                    <a:pt x="22222" y="137036"/>
                  </a:lnTo>
                  <a:cubicBezTo>
                    <a:pt x="22624" y="138321"/>
                    <a:pt x="22077" y="139713"/>
                    <a:pt x="20908" y="140381"/>
                  </a:cubicBezTo>
                  <a:lnTo>
                    <a:pt x="5496" y="149820"/>
                  </a:lnTo>
                  <a:lnTo>
                    <a:pt x="6451" y="183033"/>
                  </a:lnTo>
                  <a:lnTo>
                    <a:pt x="18399" y="196295"/>
                  </a:lnTo>
                  <a:cubicBezTo>
                    <a:pt x="19340" y="197441"/>
                    <a:pt x="19340" y="199092"/>
                    <a:pt x="18399" y="200238"/>
                  </a:cubicBezTo>
                  <a:lnTo>
                    <a:pt x="0" y="220667"/>
                  </a:lnTo>
                  <a:lnTo>
                    <a:pt x="0" y="225446"/>
                  </a:lnTo>
                  <a:lnTo>
                    <a:pt x="17324" y="243487"/>
                  </a:lnTo>
                  <a:lnTo>
                    <a:pt x="18040" y="244682"/>
                  </a:lnTo>
                  <a:lnTo>
                    <a:pt x="29032" y="280524"/>
                  </a:lnTo>
                  <a:cubicBezTo>
                    <a:pt x="29150" y="281035"/>
                    <a:pt x="29150" y="281566"/>
                    <a:pt x="29032" y="282077"/>
                  </a:cubicBezTo>
                  <a:lnTo>
                    <a:pt x="19713" y="322339"/>
                  </a:lnTo>
                  <a:lnTo>
                    <a:pt x="41935" y="344203"/>
                  </a:lnTo>
                  <a:cubicBezTo>
                    <a:pt x="42535" y="344759"/>
                    <a:pt x="42880" y="345536"/>
                    <a:pt x="42891" y="346353"/>
                  </a:cubicBezTo>
                  <a:lnTo>
                    <a:pt x="42891" y="394143"/>
                  </a:lnTo>
                  <a:lnTo>
                    <a:pt x="66786" y="394143"/>
                  </a:lnTo>
                  <a:lnTo>
                    <a:pt x="66786" y="384227"/>
                  </a:lnTo>
                  <a:cubicBezTo>
                    <a:pt x="66770" y="383521"/>
                    <a:pt x="67027" y="382836"/>
                    <a:pt x="67502" y="382315"/>
                  </a:cubicBezTo>
                  <a:lnTo>
                    <a:pt x="88888" y="356150"/>
                  </a:lnTo>
                  <a:cubicBezTo>
                    <a:pt x="89466" y="355563"/>
                    <a:pt x="90222" y="355184"/>
                    <a:pt x="91039" y="355075"/>
                  </a:cubicBezTo>
                  <a:cubicBezTo>
                    <a:pt x="91860" y="355131"/>
                    <a:pt x="92648" y="355421"/>
                    <a:pt x="93309" y="355911"/>
                  </a:cubicBezTo>
                  <a:lnTo>
                    <a:pt x="106092" y="367859"/>
                  </a:lnTo>
                  <a:lnTo>
                    <a:pt x="125089" y="367859"/>
                  </a:lnTo>
                  <a:cubicBezTo>
                    <a:pt x="126194" y="367928"/>
                    <a:pt x="127186" y="368560"/>
                    <a:pt x="127717" y="369532"/>
                  </a:cubicBezTo>
                  <a:lnTo>
                    <a:pt x="138470" y="390200"/>
                  </a:lnTo>
                  <a:lnTo>
                    <a:pt x="151014" y="366306"/>
                  </a:lnTo>
                  <a:cubicBezTo>
                    <a:pt x="151527" y="365317"/>
                    <a:pt x="152530" y="364679"/>
                    <a:pt x="153643" y="364633"/>
                  </a:cubicBezTo>
                  <a:lnTo>
                    <a:pt x="188648" y="364633"/>
                  </a:lnTo>
                  <a:lnTo>
                    <a:pt x="196892" y="3427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5" name="Полилиния: фигура 2387">
              <a:extLst>
                <a:ext uri="{FF2B5EF4-FFF2-40B4-BE49-F238E27FC236}">
                  <a16:creationId xmlns:a16="http://schemas.microsoft.com/office/drawing/2014/main" id="{6A1E2393-3E80-DB28-E4B7-2C5BB5AC0A16}"/>
                </a:ext>
              </a:extLst>
            </p:cNvPr>
            <p:cNvSpPr/>
            <p:nvPr/>
          </p:nvSpPr>
          <p:spPr>
            <a:xfrm>
              <a:off x="3514177" y="5035745"/>
              <a:ext cx="24730" cy="41457"/>
            </a:xfrm>
            <a:custGeom>
              <a:avLst/>
              <a:gdLst>
                <a:gd name="connsiteX0" fmla="*/ 24731 w 24730"/>
                <a:gd name="connsiteY0" fmla="*/ 41457 h 41457"/>
                <a:gd name="connsiteX1" fmla="*/ 0 w 24730"/>
                <a:gd name="connsiteY1" fmla="*/ 0 h 41457"/>
                <a:gd name="connsiteX2" fmla="*/ 0 w 24730"/>
                <a:gd name="connsiteY2" fmla="*/ 0 h 41457"/>
                <a:gd name="connsiteX3" fmla="*/ 24731 w 24730"/>
                <a:gd name="connsiteY3" fmla="*/ 41457 h 41457"/>
              </a:gdLst>
              <a:ahLst/>
              <a:cxnLst>
                <a:cxn ang="0">
                  <a:pos x="connsiteX0" y="connsiteY0"/>
                </a:cxn>
                <a:cxn ang="0">
                  <a:pos x="connsiteX1" y="connsiteY1"/>
                </a:cxn>
                <a:cxn ang="0">
                  <a:pos x="connsiteX2" y="connsiteY2"/>
                </a:cxn>
                <a:cxn ang="0">
                  <a:pos x="connsiteX3" y="connsiteY3"/>
                </a:cxn>
              </a:cxnLst>
              <a:rect l="l" t="t" r="r" b="b"/>
              <a:pathLst>
                <a:path w="24730" h="41457">
                  <a:moveTo>
                    <a:pt x="24731" y="41457"/>
                  </a:moveTo>
                  <a:lnTo>
                    <a:pt x="0" y="0"/>
                  </a:lnTo>
                  <a:lnTo>
                    <a:pt x="0" y="0"/>
                  </a:lnTo>
                  <a:lnTo>
                    <a:pt x="24731" y="414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6" name="Полилиния: фигура 2388">
              <a:extLst>
                <a:ext uri="{FF2B5EF4-FFF2-40B4-BE49-F238E27FC236}">
                  <a16:creationId xmlns:a16="http://schemas.microsoft.com/office/drawing/2014/main" id="{D5862C82-E4AB-1A74-9B2E-9ED78EDBD813}"/>
                </a:ext>
              </a:extLst>
            </p:cNvPr>
            <p:cNvSpPr/>
            <p:nvPr/>
          </p:nvSpPr>
          <p:spPr>
            <a:xfrm>
              <a:off x="3510235" y="5195601"/>
              <a:ext cx="18876" cy="25208"/>
            </a:xfrm>
            <a:custGeom>
              <a:avLst/>
              <a:gdLst>
                <a:gd name="connsiteX0" fmla="*/ 478 w 18876"/>
                <a:gd name="connsiteY0" fmla="*/ 20549 h 25208"/>
                <a:gd name="connsiteX1" fmla="*/ 18877 w 18876"/>
                <a:gd name="connsiteY1" fmla="*/ 0 h 25208"/>
                <a:gd name="connsiteX2" fmla="*/ 478 w 18876"/>
                <a:gd name="connsiteY2" fmla="*/ 20549 h 25208"/>
                <a:gd name="connsiteX3" fmla="*/ 0 w 18876"/>
                <a:gd name="connsiteY3" fmla="*/ 25209 h 25208"/>
                <a:gd name="connsiteX4" fmla="*/ 0 w 18876"/>
                <a:gd name="connsiteY4" fmla="*/ 25209 h 25208"/>
                <a:gd name="connsiteX5" fmla="*/ 478 w 18876"/>
                <a:gd name="connsiteY5" fmla="*/ 20549 h 2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6" h="25208">
                  <a:moveTo>
                    <a:pt x="478" y="20549"/>
                  </a:moveTo>
                  <a:lnTo>
                    <a:pt x="18877" y="0"/>
                  </a:lnTo>
                  <a:lnTo>
                    <a:pt x="478" y="20549"/>
                  </a:lnTo>
                  <a:lnTo>
                    <a:pt x="0" y="25209"/>
                  </a:lnTo>
                  <a:lnTo>
                    <a:pt x="0" y="25209"/>
                  </a:lnTo>
                  <a:lnTo>
                    <a:pt x="478" y="20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7" name="Полилиния: фигура 2389">
              <a:extLst>
                <a:ext uri="{FF2B5EF4-FFF2-40B4-BE49-F238E27FC236}">
                  <a16:creationId xmlns:a16="http://schemas.microsoft.com/office/drawing/2014/main" id="{F084879A-3286-CC2F-A4A9-0C27957A1812}"/>
                </a:ext>
              </a:extLst>
            </p:cNvPr>
            <p:cNvSpPr/>
            <p:nvPr/>
          </p:nvSpPr>
          <p:spPr>
            <a:xfrm>
              <a:off x="3699361" y="5338849"/>
              <a:ext cx="8243" cy="21983"/>
            </a:xfrm>
            <a:custGeom>
              <a:avLst/>
              <a:gdLst>
                <a:gd name="connsiteX0" fmla="*/ 0 w 8243"/>
                <a:gd name="connsiteY0" fmla="*/ 21983 h 21983"/>
                <a:gd name="connsiteX1" fmla="*/ 0 w 8243"/>
                <a:gd name="connsiteY1" fmla="*/ 21983 h 21983"/>
                <a:gd name="connsiteX2" fmla="*/ 8244 w 8243"/>
                <a:gd name="connsiteY2" fmla="*/ 0 h 21983"/>
                <a:gd name="connsiteX3" fmla="*/ 0 w 8243"/>
                <a:gd name="connsiteY3" fmla="*/ 21983 h 21983"/>
              </a:gdLst>
              <a:ahLst/>
              <a:cxnLst>
                <a:cxn ang="0">
                  <a:pos x="connsiteX0" y="connsiteY0"/>
                </a:cxn>
                <a:cxn ang="0">
                  <a:pos x="connsiteX1" y="connsiteY1"/>
                </a:cxn>
                <a:cxn ang="0">
                  <a:pos x="connsiteX2" y="connsiteY2"/>
                </a:cxn>
                <a:cxn ang="0">
                  <a:pos x="connsiteX3" y="connsiteY3"/>
                </a:cxn>
              </a:cxnLst>
              <a:rect l="l" t="t" r="r" b="b"/>
              <a:pathLst>
                <a:path w="8243" h="21983">
                  <a:moveTo>
                    <a:pt x="0" y="21983"/>
                  </a:moveTo>
                  <a:lnTo>
                    <a:pt x="0" y="21983"/>
                  </a:lnTo>
                  <a:lnTo>
                    <a:pt x="8244" y="0"/>
                  </a:lnTo>
                  <a:lnTo>
                    <a:pt x="0" y="219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8" name="Полилиния: фигура 2390">
              <a:extLst>
                <a:ext uri="{FF2B5EF4-FFF2-40B4-BE49-F238E27FC236}">
                  <a16:creationId xmlns:a16="http://schemas.microsoft.com/office/drawing/2014/main" id="{44E08A1E-3A39-52EE-011D-7C549AC55DD3}"/>
                </a:ext>
              </a:extLst>
            </p:cNvPr>
            <p:cNvSpPr/>
            <p:nvPr/>
          </p:nvSpPr>
          <p:spPr>
            <a:xfrm>
              <a:off x="3510235" y="5220810"/>
              <a:ext cx="17323" cy="18040"/>
            </a:xfrm>
            <a:custGeom>
              <a:avLst/>
              <a:gdLst>
                <a:gd name="connsiteX0" fmla="*/ 0 w 17323"/>
                <a:gd name="connsiteY0" fmla="*/ 0 h 18040"/>
                <a:gd name="connsiteX1" fmla="*/ 17324 w 17323"/>
                <a:gd name="connsiteY1" fmla="*/ 18041 h 18040"/>
                <a:gd name="connsiteX2" fmla="*/ 0 w 17323"/>
                <a:gd name="connsiteY2" fmla="*/ 0 h 18040"/>
                <a:gd name="connsiteX3" fmla="*/ 0 w 17323"/>
                <a:gd name="connsiteY3" fmla="*/ 0 h 18040"/>
              </a:gdLst>
              <a:ahLst/>
              <a:cxnLst>
                <a:cxn ang="0">
                  <a:pos x="connsiteX0" y="connsiteY0"/>
                </a:cxn>
                <a:cxn ang="0">
                  <a:pos x="connsiteX1" y="connsiteY1"/>
                </a:cxn>
                <a:cxn ang="0">
                  <a:pos x="connsiteX2" y="connsiteY2"/>
                </a:cxn>
                <a:cxn ang="0">
                  <a:pos x="connsiteX3" y="connsiteY3"/>
                </a:cxn>
              </a:cxnLst>
              <a:rect l="l" t="t" r="r" b="b"/>
              <a:pathLst>
                <a:path w="17323" h="18040">
                  <a:moveTo>
                    <a:pt x="0" y="0"/>
                  </a:moveTo>
                  <a:lnTo>
                    <a:pt x="17324" y="1804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299" name="Полилиния: фигура 2391">
              <a:extLst>
                <a:ext uri="{FF2B5EF4-FFF2-40B4-BE49-F238E27FC236}">
                  <a16:creationId xmlns:a16="http://schemas.microsoft.com/office/drawing/2014/main" id="{F8C7293F-6C2D-A196-3BE0-48885FFDEB54}"/>
                </a:ext>
              </a:extLst>
            </p:cNvPr>
            <p:cNvSpPr/>
            <p:nvPr/>
          </p:nvSpPr>
          <p:spPr>
            <a:xfrm>
              <a:off x="3510235" y="5220810"/>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0" name="Полилиния: фигура 2392">
              <a:extLst>
                <a:ext uri="{FF2B5EF4-FFF2-40B4-BE49-F238E27FC236}">
                  <a16:creationId xmlns:a16="http://schemas.microsoft.com/office/drawing/2014/main" id="{462783D5-BA42-60BE-E017-E8D77EB91B07}"/>
                </a:ext>
              </a:extLst>
            </p:cNvPr>
            <p:cNvSpPr/>
            <p:nvPr/>
          </p:nvSpPr>
          <p:spPr>
            <a:xfrm>
              <a:off x="3407129" y="5357607"/>
              <a:ext cx="530461" cy="1021617"/>
            </a:xfrm>
            <a:custGeom>
              <a:avLst/>
              <a:gdLst>
                <a:gd name="connsiteX0" fmla="*/ 425087 w 530461"/>
                <a:gd name="connsiteY0" fmla="*/ 256987 h 1021617"/>
                <a:gd name="connsiteX1" fmla="*/ 459256 w 530461"/>
                <a:gd name="connsiteY1" fmla="*/ 213141 h 1021617"/>
                <a:gd name="connsiteX2" fmla="*/ 459973 w 530461"/>
                <a:gd name="connsiteY2" fmla="*/ 212543 h 1021617"/>
                <a:gd name="connsiteX3" fmla="*/ 530462 w 530461"/>
                <a:gd name="connsiteY3" fmla="*/ 167263 h 1021617"/>
                <a:gd name="connsiteX4" fmla="*/ 527714 w 530461"/>
                <a:gd name="connsiteY4" fmla="*/ 119473 h 1021617"/>
                <a:gd name="connsiteX5" fmla="*/ 509554 w 530461"/>
                <a:gd name="connsiteY5" fmla="*/ 124969 h 1021617"/>
                <a:gd name="connsiteX6" fmla="*/ 504536 w 530461"/>
                <a:gd name="connsiteY6" fmla="*/ 148864 h 1021617"/>
                <a:gd name="connsiteX7" fmla="*/ 502983 w 530461"/>
                <a:gd name="connsiteY7" fmla="*/ 150895 h 1021617"/>
                <a:gd name="connsiteX8" fmla="*/ 453999 w 530461"/>
                <a:gd name="connsiteY8" fmla="*/ 176104 h 1021617"/>
                <a:gd name="connsiteX9" fmla="*/ 452565 w 530461"/>
                <a:gd name="connsiteY9" fmla="*/ 176104 h 1021617"/>
                <a:gd name="connsiteX10" fmla="*/ 452565 w 530461"/>
                <a:gd name="connsiteY10" fmla="*/ 176104 h 1021617"/>
                <a:gd name="connsiteX11" fmla="*/ 399878 w 530461"/>
                <a:gd name="connsiteY11" fmla="*/ 171444 h 1021617"/>
                <a:gd name="connsiteX12" fmla="*/ 397269 w 530461"/>
                <a:gd name="connsiteY12" fmla="*/ 167910 h 1021617"/>
                <a:gd name="connsiteX13" fmla="*/ 397488 w 530461"/>
                <a:gd name="connsiteY13" fmla="*/ 167143 h 1021617"/>
                <a:gd name="connsiteX14" fmla="*/ 424370 w 530461"/>
                <a:gd name="connsiteY14" fmla="*/ 113500 h 1021617"/>
                <a:gd name="connsiteX15" fmla="*/ 362841 w 530461"/>
                <a:gd name="connsiteY15" fmla="*/ 70131 h 1021617"/>
                <a:gd name="connsiteX16" fmla="*/ 337990 w 530461"/>
                <a:gd name="connsiteY16" fmla="*/ 73357 h 1021617"/>
                <a:gd name="connsiteX17" fmla="*/ 335242 w 530461"/>
                <a:gd name="connsiteY17" fmla="*/ 72162 h 1021617"/>
                <a:gd name="connsiteX18" fmla="*/ 290679 w 530461"/>
                <a:gd name="connsiteY18" fmla="*/ 12425 h 1021617"/>
                <a:gd name="connsiteX19" fmla="*/ 290679 w 530461"/>
                <a:gd name="connsiteY19" fmla="*/ 9558 h 1021617"/>
                <a:gd name="connsiteX20" fmla="*/ 290679 w 530461"/>
                <a:gd name="connsiteY20" fmla="*/ 8363 h 1021617"/>
                <a:gd name="connsiteX21" fmla="*/ 259735 w 530461"/>
                <a:gd name="connsiteY21" fmla="*/ 8363 h 1021617"/>
                <a:gd name="connsiteX22" fmla="*/ 245398 w 530461"/>
                <a:gd name="connsiteY22" fmla="*/ 35722 h 1021617"/>
                <a:gd name="connsiteX23" fmla="*/ 242770 w 530461"/>
                <a:gd name="connsiteY23" fmla="*/ 37395 h 1021617"/>
                <a:gd name="connsiteX24" fmla="*/ 242770 w 530461"/>
                <a:gd name="connsiteY24" fmla="*/ 37395 h 1021617"/>
                <a:gd name="connsiteX25" fmla="*/ 240142 w 530461"/>
                <a:gd name="connsiteY25" fmla="*/ 35722 h 1021617"/>
                <a:gd name="connsiteX26" fmla="*/ 227477 w 530461"/>
                <a:gd name="connsiteY26" fmla="*/ 11828 h 1021617"/>
                <a:gd name="connsiteX27" fmla="*/ 209198 w 530461"/>
                <a:gd name="connsiteY27" fmla="*/ 11828 h 1021617"/>
                <a:gd name="connsiteX28" fmla="*/ 207048 w 530461"/>
                <a:gd name="connsiteY28" fmla="*/ 10991 h 1021617"/>
                <a:gd name="connsiteX29" fmla="*/ 195817 w 530461"/>
                <a:gd name="connsiteY29" fmla="*/ 0 h 1021617"/>
                <a:gd name="connsiteX30" fmla="*/ 176343 w 530461"/>
                <a:gd name="connsiteY30" fmla="*/ 23536 h 1021617"/>
                <a:gd name="connsiteX31" fmla="*/ 176343 w 530461"/>
                <a:gd name="connsiteY31" fmla="*/ 35484 h 1021617"/>
                <a:gd name="connsiteX32" fmla="*/ 176343 w 530461"/>
                <a:gd name="connsiteY32" fmla="*/ 36320 h 1021617"/>
                <a:gd name="connsiteX33" fmla="*/ 165710 w 530461"/>
                <a:gd name="connsiteY33" fmla="*/ 68697 h 1021617"/>
                <a:gd name="connsiteX34" fmla="*/ 164515 w 530461"/>
                <a:gd name="connsiteY34" fmla="*/ 70250 h 1021617"/>
                <a:gd name="connsiteX35" fmla="*/ 133093 w 530461"/>
                <a:gd name="connsiteY35" fmla="*/ 91158 h 1021617"/>
                <a:gd name="connsiteX36" fmla="*/ 142054 w 530461"/>
                <a:gd name="connsiteY36" fmla="*/ 167502 h 1021617"/>
                <a:gd name="connsiteX37" fmla="*/ 139784 w 530461"/>
                <a:gd name="connsiteY37" fmla="*/ 170727 h 1021617"/>
                <a:gd name="connsiteX38" fmla="*/ 117920 w 530461"/>
                <a:gd name="connsiteY38" fmla="*/ 175985 h 1021617"/>
                <a:gd name="connsiteX39" fmla="*/ 95579 w 530461"/>
                <a:gd name="connsiteY39" fmla="*/ 236677 h 1021617"/>
                <a:gd name="connsiteX40" fmla="*/ 98566 w 530461"/>
                <a:gd name="connsiteY40" fmla="*/ 270966 h 1021617"/>
                <a:gd name="connsiteX41" fmla="*/ 98566 w 530461"/>
                <a:gd name="connsiteY41" fmla="*/ 272280 h 1021617"/>
                <a:gd name="connsiteX42" fmla="*/ 82795 w 530461"/>
                <a:gd name="connsiteY42" fmla="*/ 312781 h 1021617"/>
                <a:gd name="connsiteX43" fmla="*/ 100358 w 530461"/>
                <a:gd name="connsiteY43" fmla="*/ 359496 h 1021617"/>
                <a:gd name="connsiteX44" fmla="*/ 100358 w 530461"/>
                <a:gd name="connsiteY44" fmla="*/ 360451 h 1021617"/>
                <a:gd name="connsiteX45" fmla="*/ 101075 w 530461"/>
                <a:gd name="connsiteY45" fmla="*/ 395338 h 1021617"/>
                <a:gd name="connsiteX46" fmla="*/ 100477 w 530461"/>
                <a:gd name="connsiteY46" fmla="*/ 397249 h 1021617"/>
                <a:gd name="connsiteX47" fmla="*/ 78614 w 530461"/>
                <a:gd name="connsiteY47" fmla="*/ 423653 h 1021617"/>
                <a:gd name="connsiteX48" fmla="*/ 85423 w 530461"/>
                <a:gd name="connsiteY48" fmla="*/ 459495 h 1021617"/>
                <a:gd name="connsiteX49" fmla="*/ 83990 w 530461"/>
                <a:gd name="connsiteY49" fmla="*/ 462601 h 1021617"/>
                <a:gd name="connsiteX50" fmla="*/ 57945 w 530461"/>
                <a:gd name="connsiteY50" fmla="*/ 479208 h 1021617"/>
                <a:gd name="connsiteX51" fmla="*/ 74073 w 530461"/>
                <a:gd name="connsiteY51" fmla="*/ 538945 h 1021617"/>
                <a:gd name="connsiteX52" fmla="*/ 73237 w 530461"/>
                <a:gd name="connsiteY52" fmla="*/ 541932 h 1021617"/>
                <a:gd name="connsiteX53" fmla="*/ 57586 w 530461"/>
                <a:gd name="connsiteY53" fmla="*/ 556985 h 1021617"/>
                <a:gd name="connsiteX54" fmla="*/ 46356 w 530461"/>
                <a:gd name="connsiteY54" fmla="*/ 621859 h 1021617"/>
                <a:gd name="connsiteX55" fmla="*/ 46356 w 530461"/>
                <a:gd name="connsiteY55" fmla="*/ 660091 h 1021617"/>
                <a:gd name="connsiteX56" fmla="*/ 46356 w 530461"/>
                <a:gd name="connsiteY56" fmla="*/ 661405 h 1021617"/>
                <a:gd name="connsiteX57" fmla="*/ 38112 w 530461"/>
                <a:gd name="connsiteY57" fmla="*/ 678967 h 1021617"/>
                <a:gd name="connsiteX58" fmla="*/ 38112 w 530461"/>
                <a:gd name="connsiteY58" fmla="*/ 690915 h 1021617"/>
                <a:gd name="connsiteX59" fmla="*/ 48506 w 530461"/>
                <a:gd name="connsiteY59" fmla="*/ 704655 h 1021617"/>
                <a:gd name="connsiteX60" fmla="*/ 48506 w 530461"/>
                <a:gd name="connsiteY60" fmla="*/ 706447 h 1021617"/>
                <a:gd name="connsiteX61" fmla="*/ 49104 w 530461"/>
                <a:gd name="connsiteY61" fmla="*/ 728908 h 1021617"/>
                <a:gd name="connsiteX62" fmla="*/ 61051 w 530461"/>
                <a:gd name="connsiteY62" fmla="*/ 731536 h 1021617"/>
                <a:gd name="connsiteX63" fmla="*/ 63440 w 530461"/>
                <a:gd name="connsiteY63" fmla="*/ 734523 h 1021617"/>
                <a:gd name="connsiteX64" fmla="*/ 63440 w 530461"/>
                <a:gd name="connsiteY64" fmla="*/ 752324 h 1021617"/>
                <a:gd name="connsiteX65" fmla="*/ 60454 w 530461"/>
                <a:gd name="connsiteY65" fmla="*/ 755311 h 1021617"/>
                <a:gd name="connsiteX66" fmla="*/ 41696 w 530461"/>
                <a:gd name="connsiteY66" fmla="*/ 755311 h 1021617"/>
                <a:gd name="connsiteX67" fmla="*/ 52090 w 530461"/>
                <a:gd name="connsiteY67" fmla="*/ 780759 h 1021617"/>
                <a:gd name="connsiteX68" fmla="*/ 52090 w 530461"/>
                <a:gd name="connsiteY68" fmla="*/ 783149 h 1021617"/>
                <a:gd name="connsiteX69" fmla="*/ 42174 w 530461"/>
                <a:gd name="connsiteY69" fmla="*/ 802742 h 1021617"/>
                <a:gd name="connsiteX70" fmla="*/ 42174 w 530461"/>
                <a:gd name="connsiteY70" fmla="*/ 835597 h 1021617"/>
                <a:gd name="connsiteX71" fmla="*/ 42174 w 530461"/>
                <a:gd name="connsiteY71" fmla="*/ 837270 h 1021617"/>
                <a:gd name="connsiteX72" fmla="*/ 23895 w 530461"/>
                <a:gd name="connsiteY72" fmla="*/ 869050 h 1021617"/>
                <a:gd name="connsiteX73" fmla="*/ 35842 w 530461"/>
                <a:gd name="connsiteY73" fmla="*/ 888285 h 1021617"/>
                <a:gd name="connsiteX74" fmla="*/ 35842 w 530461"/>
                <a:gd name="connsiteY74" fmla="*/ 891869 h 1021617"/>
                <a:gd name="connsiteX75" fmla="*/ 14934 w 530461"/>
                <a:gd name="connsiteY75" fmla="*/ 915764 h 1021617"/>
                <a:gd name="connsiteX76" fmla="*/ 0 w 530461"/>
                <a:gd name="connsiteY76" fmla="*/ 946110 h 1021617"/>
                <a:gd name="connsiteX77" fmla="*/ 6571 w 530461"/>
                <a:gd name="connsiteY77" fmla="*/ 972992 h 1021617"/>
                <a:gd name="connsiteX78" fmla="*/ 26284 w 530461"/>
                <a:gd name="connsiteY78" fmla="*/ 961761 h 1021617"/>
                <a:gd name="connsiteX79" fmla="*/ 28554 w 530461"/>
                <a:gd name="connsiteY79" fmla="*/ 961761 h 1021617"/>
                <a:gd name="connsiteX80" fmla="*/ 30346 w 530461"/>
                <a:gd name="connsiteY80" fmla="*/ 963195 h 1021617"/>
                <a:gd name="connsiteX81" fmla="*/ 39665 w 530461"/>
                <a:gd name="connsiteY81" fmla="*/ 980399 h 1021617"/>
                <a:gd name="connsiteX82" fmla="*/ 39665 w 530461"/>
                <a:gd name="connsiteY82" fmla="*/ 983027 h 1021617"/>
                <a:gd name="connsiteX83" fmla="*/ 32138 w 530461"/>
                <a:gd name="connsiteY83" fmla="*/ 1000471 h 1021617"/>
                <a:gd name="connsiteX84" fmla="*/ 41099 w 530461"/>
                <a:gd name="connsiteY84" fmla="*/ 1012418 h 1021617"/>
                <a:gd name="connsiteX85" fmla="*/ 88888 w 530461"/>
                <a:gd name="connsiteY85" fmla="*/ 1012418 h 1021617"/>
                <a:gd name="connsiteX86" fmla="*/ 90919 w 530461"/>
                <a:gd name="connsiteY86" fmla="*/ 1013254 h 1021617"/>
                <a:gd name="connsiteX87" fmla="*/ 99999 w 530461"/>
                <a:gd name="connsiteY87" fmla="*/ 1021618 h 1021617"/>
                <a:gd name="connsiteX88" fmla="*/ 117920 w 530461"/>
                <a:gd name="connsiteY88" fmla="*/ 1021618 h 1021617"/>
                <a:gd name="connsiteX89" fmla="*/ 114097 w 530461"/>
                <a:gd name="connsiteY89" fmla="*/ 1013135 h 1021617"/>
                <a:gd name="connsiteX90" fmla="*/ 108124 w 530461"/>
                <a:gd name="connsiteY90" fmla="*/ 988165 h 1021617"/>
                <a:gd name="connsiteX91" fmla="*/ 108124 w 530461"/>
                <a:gd name="connsiteY91" fmla="*/ 985775 h 1021617"/>
                <a:gd name="connsiteX92" fmla="*/ 124372 w 530461"/>
                <a:gd name="connsiteY92" fmla="*/ 961164 h 1021617"/>
                <a:gd name="connsiteX93" fmla="*/ 125925 w 530461"/>
                <a:gd name="connsiteY93" fmla="*/ 959969 h 1021617"/>
                <a:gd name="connsiteX94" fmla="*/ 141098 w 530461"/>
                <a:gd name="connsiteY94" fmla="*/ 955429 h 1021617"/>
                <a:gd name="connsiteX95" fmla="*/ 145519 w 530461"/>
                <a:gd name="connsiteY95" fmla="*/ 944437 h 1021617"/>
                <a:gd name="connsiteX96" fmla="*/ 151253 w 530461"/>
                <a:gd name="connsiteY96" fmla="*/ 913733 h 1021617"/>
                <a:gd name="connsiteX97" fmla="*/ 152329 w 530461"/>
                <a:gd name="connsiteY97" fmla="*/ 911821 h 1021617"/>
                <a:gd name="connsiteX98" fmla="*/ 197251 w 530461"/>
                <a:gd name="connsiteY98" fmla="*/ 878249 h 1021617"/>
                <a:gd name="connsiteX99" fmla="*/ 201193 w 530461"/>
                <a:gd name="connsiteY99" fmla="*/ 855788 h 1021617"/>
                <a:gd name="connsiteX100" fmla="*/ 176462 w 530461"/>
                <a:gd name="connsiteY100" fmla="*/ 843841 h 1021617"/>
                <a:gd name="connsiteX101" fmla="*/ 157944 w 530461"/>
                <a:gd name="connsiteY101" fmla="*/ 832610 h 1021617"/>
                <a:gd name="connsiteX102" fmla="*/ 156510 w 530461"/>
                <a:gd name="connsiteY102" fmla="*/ 830579 h 1021617"/>
                <a:gd name="connsiteX103" fmla="*/ 151253 w 530461"/>
                <a:gd name="connsiteY103" fmla="*/ 804534 h 1021617"/>
                <a:gd name="connsiteX104" fmla="*/ 151253 w 530461"/>
                <a:gd name="connsiteY104" fmla="*/ 802145 h 1021617"/>
                <a:gd name="connsiteX105" fmla="*/ 168696 w 530461"/>
                <a:gd name="connsiteY105" fmla="*/ 778847 h 1021617"/>
                <a:gd name="connsiteX106" fmla="*/ 170369 w 530461"/>
                <a:gd name="connsiteY106" fmla="*/ 777653 h 1021617"/>
                <a:gd name="connsiteX107" fmla="*/ 205136 w 530461"/>
                <a:gd name="connsiteY107" fmla="*/ 769767 h 1021617"/>
                <a:gd name="connsiteX108" fmla="*/ 212424 w 530461"/>
                <a:gd name="connsiteY108" fmla="*/ 718633 h 1021617"/>
                <a:gd name="connsiteX109" fmla="*/ 213141 w 530461"/>
                <a:gd name="connsiteY109" fmla="*/ 717079 h 1021617"/>
                <a:gd name="connsiteX110" fmla="*/ 232376 w 530461"/>
                <a:gd name="connsiteY110" fmla="*/ 693185 h 1021617"/>
                <a:gd name="connsiteX111" fmla="*/ 235004 w 530461"/>
                <a:gd name="connsiteY111" fmla="*/ 692110 h 1021617"/>
                <a:gd name="connsiteX112" fmla="*/ 254837 w 530461"/>
                <a:gd name="connsiteY112" fmla="*/ 694499 h 1021617"/>
                <a:gd name="connsiteX113" fmla="*/ 260811 w 530461"/>
                <a:gd name="connsiteY113" fmla="*/ 682552 h 1021617"/>
                <a:gd name="connsiteX114" fmla="*/ 256509 w 530461"/>
                <a:gd name="connsiteY114" fmla="*/ 668334 h 1021617"/>
                <a:gd name="connsiteX115" fmla="*/ 225446 w 530461"/>
                <a:gd name="connsiteY115" fmla="*/ 676578 h 1021617"/>
                <a:gd name="connsiteX116" fmla="*/ 223057 w 530461"/>
                <a:gd name="connsiteY116" fmla="*/ 676578 h 1021617"/>
                <a:gd name="connsiteX117" fmla="*/ 221743 w 530461"/>
                <a:gd name="connsiteY117" fmla="*/ 674667 h 1021617"/>
                <a:gd name="connsiteX118" fmla="*/ 216725 w 530461"/>
                <a:gd name="connsiteY118" fmla="*/ 646232 h 1021617"/>
                <a:gd name="connsiteX119" fmla="*/ 216725 w 530461"/>
                <a:gd name="connsiteY119" fmla="*/ 644320 h 1021617"/>
                <a:gd name="connsiteX120" fmla="*/ 229509 w 530461"/>
                <a:gd name="connsiteY120" fmla="*/ 621142 h 1021617"/>
                <a:gd name="connsiteX121" fmla="*/ 233212 w 530461"/>
                <a:gd name="connsiteY121" fmla="*/ 619709 h 1021617"/>
                <a:gd name="connsiteX122" fmla="*/ 271563 w 530461"/>
                <a:gd name="connsiteY122" fmla="*/ 634882 h 1021617"/>
                <a:gd name="connsiteX123" fmla="*/ 295458 w 530461"/>
                <a:gd name="connsiteY123" fmla="*/ 622098 h 1021617"/>
                <a:gd name="connsiteX124" fmla="*/ 300715 w 530461"/>
                <a:gd name="connsiteY124" fmla="*/ 577893 h 1021617"/>
                <a:gd name="connsiteX125" fmla="*/ 293905 w 530461"/>
                <a:gd name="connsiteY125" fmla="*/ 552684 h 1021617"/>
                <a:gd name="connsiteX126" fmla="*/ 294622 w 530461"/>
                <a:gd name="connsiteY126" fmla="*/ 549817 h 1021617"/>
                <a:gd name="connsiteX127" fmla="*/ 298684 w 530461"/>
                <a:gd name="connsiteY127" fmla="*/ 549220 h 1021617"/>
                <a:gd name="connsiteX128" fmla="*/ 322578 w 530461"/>
                <a:gd name="connsiteY128" fmla="*/ 555790 h 1021617"/>
                <a:gd name="connsiteX129" fmla="*/ 371801 w 530461"/>
                <a:gd name="connsiteY129" fmla="*/ 548383 h 1021617"/>
                <a:gd name="connsiteX130" fmla="*/ 425206 w 530461"/>
                <a:gd name="connsiteY130" fmla="*/ 527714 h 1021617"/>
                <a:gd name="connsiteX131" fmla="*/ 449101 w 530461"/>
                <a:gd name="connsiteY131" fmla="*/ 485421 h 1021617"/>
                <a:gd name="connsiteX132" fmla="*/ 430104 w 530461"/>
                <a:gd name="connsiteY132" fmla="*/ 455552 h 1021617"/>
                <a:gd name="connsiteX133" fmla="*/ 430104 w 530461"/>
                <a:gd name="connsiteY133" fmla="*/ 453282 h 1021617"/>
                <a:gd name="connsiteX134" fmla="*/ 435122 w 530461"/>
                <a:gd name="connsiteY134" fmla="*/ 433569 h 1021617"/>
                <a:gd name="connsiteX135" fmla="*/ 406090 w 530461"/>
                <a:gd name="connsiteY135" fmla="*/ 409675 h 1021617"/>
                <a:gd name="connsiteX136" fmla="*/ 405254 w 530461"/>
                <a:gd name="connsiteY136" fmla="*/ 408599 h 1021617"/>
                <a:gd name="connsiteX137" fmla="*/ 393307 w 530461"/>
                <a:gd name="connsiteY137" fmla="*/ 382435 h 1021617"/>
                <a:gd name="connsiteX138" fmla="*/ 393307 w 530461"/>
                <a:gd name="connsiteY138" fmla="*/ 379448 h 1021617"/>
                <a:gd name="connsiteX139" fmla="*/ 405254 w 530461"/>
                <a:gd name="connsiteY139" fmla="*/ 362124 h 1021617"/>
                <a:gd name="connsiteX140" fmla="*/ 397130 w 530461"/>
                <a:gd name="connsiteY140" fmla="*/ 343725 h 1021617"/>
                <a:gd name="connsiteX141" fmla="*/ 397130 w 530461"/>
                <a:gd name="connsiteY141" fmla="*/ 340858 h 1021617"/>
                <a:gd name="connsiteX142" fmla="*/ 409077 w 530461"/>
                <a:gd name="connsiteY142" fmla="*/ 323773 h 1021617"/>
                <a:gd name="connsiteX143" fmla="*/ 413737 w 530461"/>
                <a:gd name="connsiteY143" fmla="*/ 282077 h 1021617"/>
                <a:gd name="connsiteX144" fmla="*/ 413737 w 530461"/>
                <a:gd name="connsiteY144" fmla="*/ 281121 h 1021617"/>
                <a:gd name="connsiteX145" fmla="*/ 425684 w 530461"/>
                <a:gd name="connsiteY145" fmla="*/ 257943 h 1021617"/>
                <a:gd name="connsiteX146" fmla="*/ 425684 w 530461"/>
                <a:gd name="connsiteY146" fmla="*/ 257943 h 102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0461" h="1021617">
                  <a:moveTo>
                    <a:pt x="425087" y="256987"/>
                  </a:moveTo>
                  <a:lnTo>
                    <a:pt x="459256" y="213141"/>
                  </a:lnTo>
                  <a:lnTo>
                    <a:pt x="459973" y="212543"/>
                  </a:lnTo>
                  <a:lnTo>
                    <a:pt x="530462" y="167263"/>
                  </a:lnTo>
                  <a:lnTo>
                    <a:pt x="527714" y="119473"/>
                  </a:lnTo>
                  <a:lnTo>
                    <a:pt x="509554" y="124969"/>
                  </a:lnTo>
                  <a:lnTo>
                    <a:pt x="504536" y="148864"/>
                  </a:lnTo>
                  <a:cubicBezTo>
                    <a:pt x="504276" y="149704"/>
                    <a:pt x="503726" y="150424"/>
                    <a:pt x="502983" y="150895"/>
                  </a:cubicBezTo>
                  <a:lnTo>
                    <a:pt x="453999" y="176104"/>
                  </a:lnTo>
                  <a:cubicBezTo>
                    <a:pt x="453527" y="176211"/>
                    <a:pt x="453037" y="176211"/>
                    <a:pt x="452565" y="176104"/>
                  </a:cubicBezTo>
                  <a:lnTo>
                    <a:pt x="452565" y="176104"/>
                  </a:lnTo>
                  <a:lnTo>
                    <a:pt x="399878" y="171444"/>
                  </a:lnTo>
                  <a:cubicBezTo>
                    <a:pt x="398181" y="171189"/>
                    <a:pt x="397013" y="169606"/>
                    <a:pt x="397269" y="167910"/>
                  </a:cubicBezTo>
                  <a:cubicBezTo>
                    <a:pt x="397309" y="167646"/>
                    <a:pt x="397383" y="167388"/>
                    <a:pt x="397488" y="167143"/>
                  </a:cubicBezTo>
                  <a:lnTo>
                    <a:pt x="424370" y="113500"/>
                  </a:lnTo>
                  <a:lnTo>
                    <a:pt x="362841" y="70131"/>
                  </a:lnTo>
                  <a:lnTo>
                    <a:pt x="337990" y="73357"/>
                  </a:lnTo>
                  <a:cubicBezTo>
                    <a:pt x="336926" y="73480"/>
                    <a:pt x="335878" y="73024"/>
                    <a:pt x="335242" y="72162"/>
                  </a:cubicBezTo>
                  <a:lnTo>
                    <a:pt x="290679" y="12425"/>
                  </a:lnTo>
                  <a:cubicBezTo>
                    <a:pt x="290211" y="11527"/>
                    <a:pt x="290211" y="10456"/>
                    <a:pt x="290679" y="9558"/>
                  </a:cubicBezTo>
                  <a:lnTo>
                    <a:pt x="290679" y="8363"/>
                  </a:lnTo>
                  <a:lnTo>
                    <a:pt x="259735" y="8363"/>
                  </a:lnTo>
                  <a:lnTo>
                    <a:pt x="245398" y="35722"/>
                  </a:lnTo>
                  <a:cubicBezTo>
                    <a:pt x="244928" y="36749"/>
                    <a:pt x="243899" y="37404"/>
                    <a:pt x="242770" y="37395"/>
                  </a:cubicBezTo>
                  <a:lnTo>
                    <a:pt x="242770" y="37395"/>
                  </a:lnTo>
                  <a:cubicBezTo>
                    <a:pt x="241641" y="37404"/>
                    <a:pt x="240612" y="36749"/>
                    <a:pt x="240142" y="35722"/>
                  </a:cubicBezTo>
                  <a:lnTo>
                    <a:pt x="227477" y="11828"/>
                  </a:lnTo>
                  <a:lnTo>
                    <a:pt x="209198" y="11828"/>
                  </a:lnTo>
                  <a:cubicBezTo>
                    <a:pt x="208396" y="11862"/>
                    <a:pt x="207616" y="11559"/>
                    <a:pt x="207048" y="10991"/>
                  </a:cubicBezTo>
                  <a:lnTo>
                    <a:pt x="195817" y="0"/>
                  </a:lnTo>
                  <a:lnTo>
                    <a:pt x="176343" y="23536"/>
                  </a:lnTo>
                  <a:lnTo>
                    <a:pt x="176343" y="35484"/>
                  </a:lnTo>
                  <a:cubicBezTo>
                    <a:pt x="176401" y="35759"/>
                    <a:pt x="176401" y="36044"/>
                    <a:pt x="176343" y="36320"/>
                  </a:cubicBezTo>
                  <a:lnTo>
                    <a:pt x="165710" y="68697"/>
                  </a:lnTo>
                  <a:cubicBezTo>
                    <a:pt x="165526" y="69350"/>
                    <a:pt x="165098" y="69906"/>
                    <a:pt x="164515" y="70250"/>
                  </a:cubicBezTo>
                  <a:lnTo>
                    <a:pt x="133093" y="91158"/>
                  </a:lnTo>
                  <a:lnTo>
                    <a:pt x="142054" y="167502"/>
                  </a:lnTo>
                  <a:cubicBezTo>
                    <a:pt x="142275" y="169009"/>
                    <a:pt x="141277" y="170426"/>
                    <a:pt x="139784" y="170727"/>
                  </a:cubicBezTo>
                  <a:lnTo>
                    <a:pt x="117920" y="175985"/>
                  </a:lnTo>
                  <a:lnTo>
                    <a:pt x="95579" y="236677"/>
                  </a:lnTo>
                  <a:lnTo>
                    <a:pt x="98566" y="270966"/>
                  </a:lnTo>
                  <a:cubicBezTo>
                    <a:pt x="98672" y="271397"/>
                    <a:pt x="98672" y="271848"/>
                    <a:pt x="98566" y="272280"/>
                  </a:cubicBezTo>
                  <a:lnTo>
                    <a:pt x="82795" y="312781"/>
                  </a:lnTo>
                  <a:lnTo>
                    <a:pt x="100358" y="359496"/>
                  </a:lnTo>
                  <a:cubicBezTo>
                    <a:pt x="100425" y="359811"/>
                    <a:pt x="100425" y="360137"/>
                    <a:pt x="100358" y="360451"/>
                  </a:cubicBezTo>
                  <a:lnTo>
                    <a:pt x="101075" y="395338"/>
                  </a:lnTo>
                  <a:cubicBezTo>
                    <a:pt x="101202" y="396034"/>
                    <a:pt x="100979" y="396749"/>
                    <a:pt x="100477" y="397249"/>
                  </a:cubicBezTo>
                  <a:lnTo>
                    <a:pt x="78614" y="423653"/>
                  </a:lnTo>
                  <a:lnTo>
                    <a:pt x="85423" y="459495"/>
                  </a:lnTo>
                  <a:cubicBezTo>
                    <a:pt x="85579" y="460719"/>
                    <a:pt x="85023" y="461925"/>
                    <a:pt x="83990" y="462601"/>
                  </a:cubicBezTo>
                  <a:lnTo>
                    <a:pt x="57945" y="479208"/>
                  </a:lnTo>
                  <a:lnTo>
                    <a:pt x="74073" y="538945"/>
                  </a:lnTo>
                  <a:cubicBezTo>
                    <a:pt x="74404" y="540018"/>
                    <a:pt x="74077" y="541186"/>
                    <a:pt x="73237" y="541932"/>
                  </a:cubicBezTo>
                  <a:lnTo>
                    <a:pt x="57586" y="556985"/>
                  </a:lnTo>
                  <a:lnTo>
                    <a:pt x="46356" y="621859"/>
                  </a:lnTo>
                  <a:lnTo>
                    <a:pt x="46356" y="660091"/>
                  </a:lnTo>
                  <a:cubicBezTo>
                    <a:pt x="46479" y="660520"/>
                    <a:pt x="46479" y="660976"/>
                    <a:pt x="46356" y="661405"/>
                  </a:cubicBezTo>
                  <a:lnTo>
                    <a:pt x="38112" y="678967"/>
                  </a:lnTo>
                  <a:lnTo>
                    <a:pt x="38112" y="690915"/>
                  </a:lnTo>
                  <a:lnTo>
                    <a:pt x="48506" y="704655"/>
                  </a:lnTo>
                  <a:cubicBezTo>
                    <a:pt x="48675" y="705240"/>
                    <a:pt x="48675" y="705861"/>
                    <a:pt x="48506" y="706447"/>
                  </a:cubicBezTo>
                  <a:lnTo>
                    <a:pt x="49104" y="728908"/>
                  </a:lnTo>
                  <a:lnTo>
                    <a:pt x="61051" y="731536"/>
                  </a:lnTo>
                  <a:cubicBezTo>
                    <a:pt x="62439" y="731865"/>
                    <a:pt x="63424" y="733097"/>
                    <a:pt x="63440" y="734523"/>
                  </a:cubicBezTo>
                  <a:lnTo>
                    <a:pt x="63440" y="752324"/>
                  </a:lnTo>
                  <a:cubicBezTo>
                    <a:pt x="63440" y="753974"/>
                    <a:pt x="62103" y="755311"/>
                    <a:pt x="60454" y="755311"/>
                  </a:cubicBezTo>
                  <a:lnTo>
                    <a:pt x="41696" y="755311"/>
                  </a:lnTo>
                  <a:lnTo>
                    <a:pt x="52090" y="780759"/>
                  </a:lnTo>
                  <a:cubicBezTo>
                    <a:pt x="52517" y="781498"/>
                    <a:pt x="52517" y="782409"/>
                    <a:pt x="52090" y="783149"/>
                  </a:cubicBezTo>
                  <a:lnTo>
                    <a:pt x="42174" y="802742"/>
                  </a:lnTo>
                  <a:lnTo>
                    <a:pt x="42174" y="835597"/>
                  </a:lnTo>
                  <a:cubicBezTo>
                    <a:pt x="42294" y="836149"/>
                    <a:pt x="42294" y="836719"/>
                    <a:pt x="42174" y="837270"/>
                  </a:cubicBezTo>
                  <a:lnTo>
                    <a:pt x="23895" y="869050"/>
                  </a:lnTo>
                  <a:lnTo>
                    <a:pt x="35842" y="888285"/>
                  </a:lnTo>
                  <a:cubicBezTo>
                    <a:pt x="36681" y="889333"/>
                    <a:pt x="36681" y="890822"/>
                    <a:pt x="35842" y="891869"/>
                  </a:cubicBezTo>
                  <a:lnTo>
                    <a:pt x="14934" y="915764"/>
                  </a:lnTo>
                  <a:lnTo>
                    <a:pt x="0" y="946110"/>
                  </a:lnTo>
                  <a:lnTo>
                    <a:pt x="6571" y="972992"/>
                  </a:lnTo>
                  <a:lnTo>
                    <a:pt x="26284" y="961761"/>
                  </a:lnTo>
                  <a:cubicBezTo>
                    <a:pt x="27009" y="961449"/>
                    <a:pt x="27830" y="961449"/>
                    <a:pt x="28554" y="961761"/>
                  </a:cubicBezTo>
                  <a:cubicBezTo>
                    <a:pt x="29313" y="961993"/>
                    <a:pt x="29954" y="962506"/>
                    <a:pt x="30346" y="963195"/>
                  </a:cubicBezTo>
                  <a:lnTo>
                    <a:pt x="39665" y="980399"/>
                  </a:lnTo>
                  <a:cubicBezTo>
                    <a:pt x="40024" y="981238"/>
                    <a:pt x="40024" y="982188"/>
                    <a:pt x="39665" y="983027"/>
                  </a:cubicBezTo>
                  <a:lnTo>
                    <a:pt x="32138" y="1000471"/>
                  </a:lnTo>
                  <a:lnTo>
                    <a:pt x="41099" y="1012418"/>
                  </a:lnTo>
                  <a:lnTo>
                    <a:pt x="88888" y="1012418"/>
                  </a:lnTo>
                  <a:cubicBezTo>
                    <a:pt x="89649" y="1012416"/>
                    <a:pt x="90380" y="1012717"/>
                    <a:pt x="90919" y="1013254"/>
                  </a:cubicBezTo>
                  <a:lnTo>
                    <a:pt x="99999" y="1021618"/>
                  </a:lnTo>
                  <a:lnTo>
                    <a:pt x="117920" y="1021618"/>
                  </a:lnTo>
                  <a:lnTo>
                    <a:pt x="114097" y="1013135"/>
                  </a:lnTo>
                  <a:lnTo>
                    <a:pt x="108124" y="988165"/>
                  </a:lnTo>
                  <a:cubicBezTo>
                    <a:pt x="107776" y="987406"/>
                    <a:pt x="107776" y="986534"/>
                    <a:pt x="108124" y="985775"/>
                  </a:cubicBezTo>
                  <a:lnTo>
                    <a:pt x="124372" y="961164"/>
                  </a:lnTo>
                  <a:cubicBezTo>
                    <a:pt x="124777" y="960638"/>
                    <a:pt x="125312" y="960226"/>
                    <a:pt x="125925" y="959969"/>
                  </a:cubicBezTo>
                  <a:lnTo>
                    <a:pt x="141098" y="955429"/>
                  </a:lnTo>
                  <a:lnTo>
                    <a:pt x="145519" y="944437"/>
                  </a:lnTo>
                  <a:lnTo>
                    <a:pt x="151253" y="913733"/>
                  </a:lnTo>
                  <a:cubicBezTo>
                    <a:pt x="151417" y="913005"/>
                    <a:pt x="151791" y="912340"/>
                    <a:pt x="152329" y="911821"/>
                  </a:cubicBezTo>
                  <a:lnTo>
                    <a:pt x="197251" y="878249"/>
                  </a:lnTo>
                  <a:lnTo>
                    <a:pt x="201193" y="855788"/>
                  </a:lnTo>
                  <a:lnTo>
                    <a:pt x="176462" y="843841"/>
                  </a:lnTo>
                  <a:lnTo>
                    <a:pt x="157944" y="832610"/>
                  </a:lnTo>
                  <a:cubicBezTo>
                    <a:pt x="157239" y="832126"/>
                    <a:pt x="156731" y="831406"/>
                    <a:pt x="156510" y="830579"/>
                  </a:cubicBezTo>
                  <a:lnTo>
                    <a:pt x="151253" y="804534"/>
                  </a:lnTo>
                  <a:cubicBezTo>
                    <a:pt x="150935" y="803770"/>
                    <a:pt x="150935" y="802909"/>
                    <a:pt x="151253" y="802145"/>
                  </a:cubicBezTo>
                  <a:lnTo>
                    <a:pt x="168696" y="778847"/>
                  </a:lnTo>
                  <a:cubicBezTo>
                    <a:pt x="169087" y="778256"/>
                    <a:pt x="169683" y="777831"/>
                    <a:pt x="170369" y="777653"/>
                  </a:cubicBezTo>
                  <a:lnTo>
                    <a:pt x="205136" y="769767"/>
                  </a:lnTo>
                  <a:lnTo>
                    <a:pt x="212424" y="718633"/>
                  </a:lnTo>
                  <a:cubicBezTo>
                    <a:pt x="212538" y="718066"/>
                    <a:pt x="212784" y="717534"/>
                    <a:pt x="213141" y="717079"/>
                  </a:cubicBezTo>
                  <a:lnTo>
                    <a:pt x="232376" y="693185"/>
                  </a:lnTo>
                  <a:cubicBezTo>
                    <a:pt x="232985" y="692366"/>
                    <a:pt x="233996" y="691952"/>
                    <a:pt x="235004" y="692110"/>
                  </a:cubicBezTo>
                  <a:lnTo>
                    <a:pt x="254837" y="694499"/>
                  </a:lnTo>
                  <a:lnTo>
                    <a:pt x="260811" y="682552"/>
                  </a:lnTo>
                  <a:lnTo>
                    <a:pt x="256509" y="668334"/>
                  </a:lnTo>
                  <a:lnTo>
                    <a:pt x="225446" y="676578"/>
                  </a:lnTo>
                  <a:cubicBezTo>
                    <a:pt x="224688" y="676926"/>
                    <a:pt x="223815" y="676926"/>
                    <a:pt x="223057" y="676578"/>
                  </a:cubicBezTo>
                  <a:cubicBezTo>
                    <a:pt x="222333" y="676194"/>
                    <a:pt x="221842" y="675480"/>
                    <a:pt x="221743" y="674667"/>
                  </a:cubicBezTo>
                  <a:lnTo>
                    <a:pt x="216725" y="646232"/>
                  </a:lnTo>
                  <a:cubicBezTo>
                    <a:pt x="216496" y="645615"/>
                    <a:pt x="216496" y="644937"/>
                    <a:pt x="216725" y="644320"/>
                  </a:cubicBezTo>
                  <a:lnTo>
                    <a:pt x="229509" y="621142"/>
                  </a:lnTo>
                  <a:cubicBezTo>
                    <a:pt x="230201" y="619794"/>
                    <a:pt x="231793" y="619178"/>
                    <a:pt x="233212" y="619709"/>
                  </a:cubicBezTo>
                  <a:lnTo>
                    <a:pt x="271563" y="634882"/>
                  </a:lnTo>
                  <a:lnTo>
                    <a:pt x="295458" y="622098"/>
                  </a:lnTo>
                  <a:lnTo>
                    <a:pt x="300715" y="577893"/>
                  </a:lnTo>
                  <a:lnTo>
                    <a:pt x="293905" y="552684"/>
                  </a:lnTo>
                  <a:cubicBezTo>
                    <a:pt x="293645" y="551669"/>
                    <a:pt x="293914" y="550590"/>
                    <a:pt x="294622" y="549817"/>
                  </a:cubicBezTo>
                  <a:cubicBezTo>
                    <a:pt x="295632" y="548624"/>
                    <a:pt x="297372" y="548368"/>
                    <a:pt x="298684" y="549220"/>
                  </a:cubicBezTo>
                  <a:lnTo>
                    <a:pt x="322578" y="555790"/>
                  </a:lnTo>
                  <a:lnTo>
                    <a:pt x="371801" y="548383"/>
                  </a:lnTo>
                  <a:lnTo>
                    <a:pt x="425206" y="527714"/>
                  </a:lnTo>
                  <a:lnTo>
                    <a:pt x="449101" y="485421"/>
                  </a:lnTo>
                  <a:lnTo>
                    <a:pt x="430104" y="455552"/>
                  </a:lnTo>
                  <a:cubicBezTo>
                    <a:pt x="429818" y="454823"/>
                    <a:pt x="429818" y="454012"/>
                    <a:pt x="430104" y="453282"/>
                  </a:cubicBezTo>
                  <a:lnTo>
                    <a:pt x="435122" y="433569"/>
                  </a:lnTo>
                  <a:lnTo>
                    <a:pt x="406090" y="409675"/>
                  </a:lnTo>
                  <a:cubicBezTo>
                    <a:pt x="406090" y="409675"/>
                    <a:pt x="405373" y="409077"/>
                    <a:pt x="405254" y="408599"/>
                  </a:cubicBezTo>
                  <a:lnTo>
                    <a:pt x="393307" y="382435"/>
                  </a:lnTo>
                  <a:cubicBezTo>
                    <a:pt x="392773" y="381510"/>
                    <a:pt x="392773" y="380372"/>
                    <a:pt x="393307" y="379448"/>
                  </a:cubicBezTo>
                  <a:lnTo>
                    <a:pt x="405254" y="362124"/>
                  </a:lnTo>
                  <a:lnTo>
                    <a:pt x="397130" y="343725"/>
                  </a:lnTo>
                  <a:cubicBezTo>
                    <a:pt x="396592" y="342845"/>
                    <a:pt x="396592" y="341738"/>
                    <a:pt x="397130" y="340858"/>
                  </a:cubicBezTo>
                  <a:lnTo>
                    <a:pt x="409077" y="323773"/>
                  </a:lnTo>
                  <a:lnTo>
                    <a:pt x="413737" y="282077"/>
                  </a:lnTo>
                  <a:cubicBezTo>
                    <a:pt x="413669" y="281762"/>
                    <a:pt x="413669" y="281436"/>
                    <a:pt x="413737" y="281121"/>
                  </a:cubicBezTo>
                  <a:lnTo>
                    <a:pt x="425684" y="257943"/>
                  </a:lnTo>
                  <a:lnTo>
                    <a:pt x="425684" y="25794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1" name="Полилиния: фигура 2393">
              <a:extLst>
                <a:ext uri="{FF2B5EF4-FFF2-40B4-BE49-F238E27FC236}">
                  <a16:creationId xmlns:a16="http://schemas.microsoft.com/office/drawing/2014/main" id="{4F7FACFA-CD81-8457-FD83-DC4D86B86B55}"/>
                </a:ext>
              </a:extLst>
            </p:cNvPr>
            <p:cNvSpPr/>
            <p:nvPr/>
          </p:nvSpPr>
          <p:spPr>
            <a:xfrm>
              <a:off x="3832096" y="5570747"/>
              <a:ext cx="34288" cy="44085"/>
            </a:xfrm>
            <a:custGeom>
              <a:avLst/>
              <a:gdLst>
                <a:gd name="connsiteX0" fmla="*/ 0 w 34288"/>
                <a:gd name="connsiteY0" fmla="*/ 44086 h 44085"/>
                <a:gd name="connsiteX1" fmla="*/ 34289 w 34288"/>
                <a:gd name="connsiteY1" fmla="*/ 0 h 44085"/>
                <a:gd name="connsiteX2" fmla="*/ 119 w 34288"/>
                <a:gd name="connsiteY2" fmla="*/ 43847 h 44085"/>
              </a:gdLst>
              <a:ahLst/>
              <a:cxnLst>
                <a:cxn ang="0">
                  <a:pos x="connsiteX0" y="connsiteY0"/>
                </a:cxn>
                <a:cxn ang="0">
                  <a:pos x="connsiteX1" y="connsiteY1"/>
                </a:cxn>
                <a:cxn ang="0">
                  <a:pos x="connsiteX2" y="connsiteY2"/>
                </a:cxn>
              </a:cxnLst>
              <a:rect l="l" t="t" r="r" b="b"/>
              <a:pathLst>
                <a:path w="34288" h="44085">
                  <a:moveTo>
                    <a:pt x="0" y="44086"/>
                  </a:moveTo>
                  <a:lnTo>
                    <a:pt x="34289" y="0"/>
                  </a:lnTo>
                  <a:lnTo>
                    <a:pt x="119" y="438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2" name="Полилиния: фигура 2394">
              <a:extLst>
                <a:ext uri="{FF2B5EF4-FFF2-40B4-BE49-F238E27FC236}">
                  <a16:creationId xmlns:a16="http://schemas.microsoft.com/office/drawing/2014/main" id="{6B0FC267-4A8D-8B53-4B84-8937BEEB507D}"/>
                </a:ext>
              </a:extLst>
            </p:cNvPr>
            <p:cNvSpPr/>
            <p:nvPr/>
          </p:nvSpPr>
          <p:spPr>
            <a:xfrm>
              <a:off x="3916683" y="5477200"/>
              <a:ext cx="18160" cy="5495"/>
            </a:xfrm>
            <a:custGeom>
              <a:avLst/>
              <a:gdLst>
                <a:gd name="connsiteX0" fmla="*/ 0 w 18160"/>
                <a:gd name="connsiteY0" fmla="*/ 5496 h 5495"/>
                <a:gd name="connsiteX1" fmla="*/ 0 w 18160"/>
                <a:gd name="connsiteY1" fmla="*/ 5496 h 5495"/>
                <a:gd name="connsiteX2" fmla="*/ 18160 w 18160"/>
                <a:gd name="connsiteY2" fmla="*/ 0 h 5495"/>
                <a:gd name="connsiteX3" fmla="*/ 0 w 18160"/>
                <a:gd name="connsiteY3" fmla="*/ 5496 h 5495"/>
              </a:gdLst>
              <a:ahLst/>
              <a:cxnLst>
                <a:cxn ang="0">
                  <a:pos x="connsiteX0" y="connsiteY0"/>
                </a:cxn>
                <a:cxn ang="0">
                  <a:pos x="connsiteX1" y="connsiteY1"/>
                </a:cxn>
                <a:cxn ang="0">
                  <a:pos x="connsiteX2" y="connsiteY2"/>
                </a:cxn>
                <a:cxn ang="0">
                  <a:pos x="connsiteX3" y="connsiteY3"/>
                </a:cxn>
              </a:cxnLst>
              <a:rect l="l" t="t" r="r" b="b"/>
              <a:pathLst>
                <a:path w="18160" h="5495">
                  <a:moveTo>
                    <a:pt x="0" y="5496"/>
                  </a:moveTo>
                  <a:lnTo>
                    <a:pt x="0" y="5496"/>
                  </a:lnTo>
                  <a:lnTo>
                    <a:pt x="18160" y="0"/>
                  </a:lnTo>
                  <a:lnTo>
                    <a:pt x="0"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3" name="Полилиния: фигура 2395">
              <a:extLst>
                <a:ext uri="{FF2B5EF4-FFF2-40B4-BE49-F238E27FC236}">
                  <a16:creationId xmlns:a16="http://schemas.microsoft.com/office/drawing/2014/main" id="{DEC442F1-2D3F-E5D2-DD31-722BB82F79F2}"/>
                </a:ext>
              </a:extLst>
            </p:cNvPr>
            <p:cNvSpPr/>
            <p:nvPr/>
          </p:nvSpPr>
          <p:spPr>
            <a:xfrm>
              <a:off x="3858978" y="5534069"/>
              <a:ext cx="1672" cy="80"/>
            </a:xfrm>
            <a:custGeom>
              <a:avLst/>
              <a:gdLst>
                <a:gd name="connsiteX0" fmla="*/ 239 w 1672"/>
                <a:gd name="connsiteY0" fmla="*/ 0 h 80"/>
                <a:gd name="connsiteX1" fmla="*/ 1672 w 1672"/>
                <a:gd name="connsiteY1" fmla="*/ 0 h 80"/>
                <a:gd name="connsiteX2" fmla="*/ 0 w 1672"/>
                <a:gd name="connsiteY2" fmla="*/ 0 h 80"/>
              </a:gdLst>
              <a:ahLst/>
              <a:cxnLst>
                <a:cxn ang="0">
                  <a:pos x="connsiteX0" y="connsiteY0"/>
                </a:cxn>
                <a:cxn ang="0">
                  <a:pos x="connsiteX1" y="connsiteY1"/>
                </a:cxn>
                <a:cxn ang="0">
                  <a:pos x="connsiteX2" y="connsiteY2"/>
                </a:cxn>
              </a:cxnLst>
              <a:rect l="l" t="t" r="r" b="b"/>
              <a:pathLst>
                <a:path w="1672" h="80">
                  <a:moveTo>
                    <a:pt x="239" y="0"/>
                  </a:moveTo>
                  <a:cubicBezTo>
                    <a:pt x="711" y="108"/>
                    <a:pt x="1201" y="108"/>
                    <a:pt x="1672" y="0"/>
                  </a:cubicBez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4" name="Полилиния: фигура 2396">
              <a:extLst>
                <a:ext uri="{FF2B5EF4-FFF2-40B4-BE49-F238E27FC236}">
                  <a16:creationId xmlns:a16="http://schemas.microsoft.com/office/drawing/2014/main" id="{C08B1750-C814-372F-EC55-43CFEBECD422}"/>
                </a:ext>
              </a:extLst>
            </p:cNvPr>
            <p:cNvSpPr/>
            <p:nvPr/>
          </p:nvSpPr>
          <p:spPr>
            <a:xfrm>
              <a:off x="3563998" y="4161080"/>
              <a:ext cx="50656" cy="30943"/>
            </a:xfrm>
            <a:custGeom>
              <a:avLst/>
              <a:gdLst>
                <a:gd name="connsiteX0" fmla="*/ 32019 w 50656"/>
                <a:gd name="connsiteY0" fmla="*/ 30944 h 30943"/>
                <a:gd name="connsiteX1" fmla="*/ 50657 w 50656"/>
                <a:gd name="connsiteY1" fmla="*/ 11350 h 30943"/>
                <a:gd name="connsiteX2" fmla="*/ 11589 w 50656"/>
                <a:gd name="connsiteY2" fmla="*/ 0 h 30943"/>
                <a:gd name="connsiteX3" fmla="*/ 0 w 50656"/>
                <a:gd name="connsiteY3" fmla="*/ 19952 h 30943"/>
                <a:gd name="connsiteX4" fmla="*/ 32019 w 50656"/>
                <a:gd name="connsiteY4" fmla="*/ 30944 h 3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6" h="30943">
                  <a:moveTo>
                    <a:pt x="32019" y="30944"/>
                  </a:moveTo>
                  <a:lnTo>
                    <a:pt x="50657" y="11350"/>
                  </a:lnTo>
                  <a:lnTo>
                    <a:pt x="11589" y="0"/>
                  </a:lnTo>
                  <a:lnTo>
                    <a:pt x="0" y="19952"/>
                  </a:lnTo>
                  <a:lnTo>
                    <a:pt x="32019" y="309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5" name="Полилиния: фигура 2397">
              <a:extLst>
                <a:ext uri="{FF2B5EF4-FFF2-40B4-BE49-F238E27FC236}">
                  <a16:creationId xmlns:a16="http://schemas.microsoft.com/office/drawing/2014/main" id="{131D2A0E-8E77-5E01-7409-B17E1BAC004B}"/>
                </a:ext>
              </a:extLst>
            </p:cNvPr>
            <p:cNvSpPr/>
            <p:nvPr/>
          </p:nvSpPr>
          <p:spPr>
            <a:xfrm>
              <a:off x="3262686" y="3961321"/>
              <a:ext cx="29270" cy="42771"/>
            </a:xfrm>
            <a:custGeom>
              <a:avLst/>
              <a:gdLst>
                <a:gd name="connsiteX0" fmla="*/ 29271 w 29270"/>
                <a:gd name="connsiteY0" fmla="*/ 40382 h 42771"/>
                <a:gd name="connsiteX1" fmla="*/ 16129 w 29270"/>
                <a:gd name="connsiteY1" fmla="*/ 0 h 42771"/>
                <a:gd name="connsiteX2" fmla="*/ 0 w 29270"/>
                <a:gd name="connsiteY2" fmla="*/ 19952 h 42771"/>
                <a:gd name="connsiteX3" fmla="*/ 18399 w 29270"/>
                <a:gd name="connsiteY3" fmla="*/ 42772 h 42771"/>
                <a:gd name="connsiteX4" fmla="*/ 29271 w 29270"/>
                <a:gd name="connsiteY4" fmla="*/ 40382 h 42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0" h="42771">
                  <a:moveTo>
                    <a:pt x="29271" y="40382"/>
                  </a:moveTo>
                  <a:lnTo>
                    <a:pt x="16129" y="0"/>
                  </a:lnTo>
                  <a:lnTo>
                    <a:pt x="0" y="19952"/>
                  </a:lnTo>
                  <a:lnTo>
                    <a:pt x="18399" y="42772"/>
                  </a:lnTo>
                  <a:lnTo>
                    <a:pt x="29271" y="403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6" name="Полилиния: фигура 2398">
              <a:extLst>
                <a:ext uri="{FF2B5EF4-FFF2-40B4-BE49-F238E27FC236}">
                  <a16:creationId xmlns:a16="http://schemas.microsoft.com/office/drawing/2014/main" id="{0E056BE3-7652-2EE4-0BF7-482D3E82C4E1}"/>
                </a:ext>
              </a:extLst>
            </p:cNvPr>
            <p:cNvSpPr/>
            <p:nvPr/>
          </p:nvSpPr>
          <p:spPr>
            <a:xfrm>
              <a:off x="3099246" y="4018071"/>
              <a:ext cx="282435" cy="110990"/>
            </a:xfrm>
            <a:custGeom>
              <a:avLst/>
              <a:gdLst>
                <a:gd name="connsiteX0" fmla="*/ 245518 w 282435"/>
                <a:gd name="connsiteY0" fmla="*/ 70609 h 110990"/>
                <a:gd name="connsiteX1" fmla="*/ 209676 w 282435"/>
                <a:gd name="connsiteY1" fmla="*/ 62724 h 110990"/>
                <a:gd name="connsiteX2" fmla="*/ 208242 w 282435"/>
                <a:gd name="connsiteY2" fmla="*/ 61887 h 110990"/>
                <a:gd name="connsiteX3" fmla="*/ 172400 w 282435"/>
                <a:gd name="connsiteY3" fmla="*/ 27598 h 110990"/>
                <a:gd name="connsiteX4" fmla="*/ 145758 w 282435"/>
                <a:gd name="connsiteY4" fmla="*/ 27598 h 110990"/>
                <a:gd name="connsiteX5" fmla="*/ 143727 w 282435"/>
                <a:gd name="connsiteY5" fmla="*/ 26882 h 110990"/>
                <a:gd name="connsiteX6" fmla="*/ 125208 w 282435"/>
                <a:gd name="connsiteY6" fmla="*/ 9558 h 110990"/>
                <a:gd name="connsiteX7" fmla="*/ 72879 w 282435"/>
                <a:gd name="connsiteY7" fmla="*/ 0 h 110990"/>
                <a:gd name="connsiteX8" fmla="*/ 5137 w 282435"/>
                <a:gd name="connsiteY8" fmla="*/ 17204 h 110990"/>
                <a:gd name="connsiteX9" fmla="*/ 0 w 282435"/>
                <a:gd name="connsiteY9" fmla="*/ 43130 h 110990"/>
                <a:gd name="connsiteX10" fmla="*/ 44564 w 282435"/>
                <a:gd name="connsiteY10" fmla="*/ 20549 h 110990"/>
                <a:gd name="connsiteX11" fmla="*/ 46356 w 282435"/>
                <a:gd name="connsiteY11" fmla="*/ 20549 h 110990"/>
                <a:gd name="connsiteX12" fmla="*/ 72401 w 282435"/>
                <a:gd name="connsiteY12" fmla="*/ 24134 h 110990"/>
                <a:gd name="connsiteX13" fmla="*/ 74671 w 282435"/>
                <a:gd name="connsiteY13" fmla="*/ 25687 h 110990"/>
                <a:gd name="connsiteX14" fmla="*/ 74671 w 282435"/>
                <a:gd name="connsiteY14" fmla="*/ 28315 h 110990"/>
                <a:gd name="connsiteX15" fmla="*/ 68458 w 282435"/>
                <a:gd name="connsiteY15" fmla="*/ 41696 h 110990"/>
                <a:gd name="connsiteX16" fmla="*/ 104300 w 282435"/>
                <a:gd name="connsiteY16" fmla="*/ 40979 h 110990"/>
                <a:gd name="connsiteX17" fmla="*/ 105615 w 282435"/>
                <a:gd name="connsiteY17" fmla="*/ 40979 h 110990"/>
                <a:gd name="connsiteX18" fmla="*/ 135602 w 282435"/>
                <a:gd name="connsiteY18" fmla="*/ 54599 h 110990"/>
                <a:gd name="connsiteX19" fmla="*/ 154479 w 282435"/>
                <a:gd name="connsiteY19" fmla="*/ 54599 h 110990"/>
                <a:gd name="connsiteX20" fmla="*/ 156869 w 282435"/>
                <a:gd name="connsiteY20" fmla="*/ 55794 h 110990"/>
                <a:gd name="connsiteX21" fmla="*/ 172042 w 282435"/>
                <a:gd name="connsiteY21" fmla="*/ 77180 h 110990"/>
                <a:gd name="connsiteX22" fmla="*/ 190202 w 282435"/>
                <a:gd name="connsiteY22" fmla="*/ 72162 h 110990"/>
                <a:gd name="connsiteX23" fmla="*/ 193189 w 282435"/>
                <a:gd name="connsiteY23" fmla="*/ 72879 h 110990"/>
                <a:gd name="connsiteX24" fmla="*/ 206570 w 282435"/>
                <a:gd name="connsiteY24" fmla="*/ 86499 h 110990"/>
                <a:gd name="connsiteX25" fmla="*/ 207406 w 282435"/>
                <a:gd name="connsiteY25" fmla="*/ 88888 h 110990"/>
                <a:gd name="connsiteX26" fmla="*/ 206092 w 282435"/>
                <a:gd name="connsiteY26" fmla="*/ 91158 h 110990"/>
                <a:gd name="connsiteX27" fmla="*/ 190202 w 282435"/>
                <a:gd name="connsiteY27" fmla="*/ 101552 h 110990"/>
                <a:gd name="connsiteX28" fmla="*/ 190202 w 282435"/>
                <a:gd name="connsiteY28" fmla="*/ 110991 h 110990"/>
                <a:gd name="connsiteX29" fmla="*/ 279210 w 282435"/>
                <a:gd name="connsiteY29" fmla="*/ 101791 h 110990"/>
                <a:gd name="connsiteX30" fmla="*/ 282435 w 282435"/>
                <a:gd name="connsiteY30" fmla="*/ 95220 h 11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2435" h="110990">
                  <a:moveTo>
                    <a:pt x="245518" y="70609"/>
                  </a:moveTo>
                  <a:lnTo>
                    <a:pt x="209676" y="62724"/>
                  </a:lnTo>
                  <a:cubicBezTo>
                    <a:pt x="209126" y="62592"/>
                    <a:pt x="208627" y="62301"/>
                    <a:pt x="208242" y="61887"/>
                  </a:cubicBezTo>
                  <a:lnTo>
                    <a:pt x="172400" y="27598"/>
                  </a:lnTo>
                  <a:lnTo>
                    <a:pt x="145758" y="27598"/>
                  </a:lnTo>
                  <a:cubicBezTo>
                    <a:pt x="145018" y="27599"/>
                    <a:pt x="144301" y="27346"/>
                    <a:pt x="143727" y="26882"/>
                  </a:cubicBezTo>
                  <a:lnTo>
                    <a:pt x="125208" y="9558"/>
                  </a:lnTo>
                  <a:lnTo>
                    <a:pt x="72879" y="0"/>
                  </a:lnTo>
                  <a:lnTo>
                    <a:pt x="5137" y="17204"/>
                  </a:lnTo>
                  <a:lnTo>
                    <a:pt x="0" y="43130"/>
                  </a:lnTo>
                  <a:lnTo>
                    <a:pt x="44564" y="20549"/>
                  </a:lnTo>
                  <a:cubicBezTo>
                    <a:pt x="45154" y="20424"/>
                    <a:pt x="45765" y="20424"/>
                    <a:pt x="46356" y="20549"/>
                  </a:cubicBezTo>
                  <a:lnTo>
                    <a:pt x="72401" y="24134"/>
                  </a:lnTo>
                  <a:cubicBezTo>
                    <a:pt x="73358" y="24270"/>
                    <a:pt x="74197" y="24844"/>
                    <a:pt x="74671" y="25687"/>
                  </a:cubicBezTo>
                  <a:cubicBezTo>
                    <a:pt x="75096" y="26511"/>
                    <a:pt x="75096" y="27491"/>
                    <a:pt x="74671" y="28315"/>
                  </a:cubicBezTo>
                  <a:lnTo>
                    <a:pt x="68458" y="41696"/>
                  </a:lnTo>
                  <a:lnTo>
                    <a:pt x="104300" y="40979"/>
                  </a:lnTo>
                  <a:cubicBezTo>
                    <a:pt x="104730" y="40856"/>
                    <a:pt x="105185" y="40856"/>
                    <a:pt x="105615" y="40979"/>
                  </a:cubicBezTo>
                  <a:lnTo>
                    <a:pt x="135602" y="54599"/>
                  </a:lnTo>
                  <a:lnTo>
                    <a:pt x="154479" y="54599"/>
                  </a:lnTo>
                  <a:cubicBezTo>
                    <a:pt x="155415" y="54617"/>
                    <a:pt x="156293" y="55056"/>
                    <a:pt x="156869" y="55794"/>
                  </a:cubicBezTo>
                  <a:lnTo>
                    <a:pt x="172042" y="77180"/>
                  </a:lnTo>
                  <a:lnTo>
                    <a:pt x="190202" y="72162"/>
                  </a:lnTo>
                  <a:cubicBezTo>
                    <a:pt x="191254" y="71857"/>
                    <a:pt x="192389" y="72130"/>
                    <a:pt x="193189" y="72879"/>
                  </a:cubicBezTo>
                  <a:lnTo>
                    <a:pt x="206570" y="86499"/>
                  </a:lnTo>
                  <a:cubicBezTo>
                    <a:pt x="207175" y="87140"/>
                    <a:pt x="207479" y="88009"/>
                    <a:pt x="207406" y="88888"/>
                  </a:cubicBezTo>
                  <a:cubicBezTo>
                    <a:pt x="207309" y="89797"/>
                    <a:pt x="206832" y="90622"/>
                    <a:pt x="206092" y="91158"/>
                  </a:cubicBezTo>
                  <a:lnTo>
                    <a:pt x="190202" y="101552"/>
                  </a:lnTo>
                  <a:lnTo>
                    <a:pt x="190202" y="110991"/>
                  </a:lnTo>
                  <a:lnTo>
                    <a:pt x="279210" y="101791"/>
                  </a:lnTo>
                  <a:lnTo>
                    <a:pt x="282435" y="952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7" name="Полилиния: фигура 2399">
              <a:extLst>
                <a:ext uri="{FF2B5EF4-FFF2-40B4-BE49-F238E27FC236}">
                  <a16:creationId xmlns:a16="http://schemas.microsoft.com/office/drawing/2014/main" id="{E9E8722A-7C45-D5BC-3805-3CF1CCCE98C3}"/>
                </a:ext>
              </a:extLst>
            </p:cNvPr>
            <p:cNvSpPr/>
            <p:nvPr/>
          </p:nvSpPr>
          <p:spPr>
            <a:xfrm>
              <a:off x="3265673" y="4163589"/>
              <a:ext cx="59617" cy="27717"/>
            </a:xfrm>
            <a:custGeom>
              <a:avLst/>
              <a:gdLst>
                <a:gd name="connsiteX0" fmla="*/ 0 w 59617"/>
                <a:gd name="connsiteY0" fmla="*/ 4182 h 27717"/>
                <a:gd name="connsiteX1" fmla="*/ 25687 w 59617"/>
                <a:gd name="connsiteY1" fmla="*/ 27718 h 27717"/>
                <a:gd name="connsiteX2" fmla="*/ 59617 w 59617"/>
                <a:gd name="connsiteY2" fmla="*/ 18518 h 27717"/>
                <a:gd name="connsiteX3" fmla="*/ 36559 w 59617"/>
                <a:gd name="connsiteY3" fmla="*/ 0 h 27717"/>
                <a:gd name="connsiteX4" fmla="*/ 0 w 59617"/>
                <a:gd name="connsiteY4" fmla="*/ 4182 h 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17" h="27717">
                  <a:moveTo>
                    <a:pt x="0" y="4182"/>
                  </a:moveTo>
                  <a:lnTo>
                    <a:pt x="25687" y="27718"/>
                  </a:lnTo>
                  <a:lnTo>
                    <a:pt x="59617" y="18518"/>
                  </a:lnTo>
                  <a:lnTo>
                    <a:pt x="36559" y="0"/>
                  </a:lnTo>
                  <a:lnTo>
                    <a:pt x="0" y="41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8" name="Полилиния: фигура 2400">
              <a:extLst>
                <a:ext uri="{FF2B5EF4-FFF2-40B4-BE49-F238E27FC236}">
                  <a16:creationId xmlns:a16="http://schemas.microsoft.com/office/drawing/2014/main" id="{66C9336C-4BD4-EAFC-A02E-C5CBB8135E51}"/>
                </a:ext>
              </a:extLst>
            </p:cNvPr>
            <p:cNvSpPr/>
            <p:nvPr/>
          </p:nvSpPr>
          <p:spPr>
            <a:xfrm>
              <a:off x="3379053" y="4118189"/>
              <a:ext cx="72042" cy="65471"/>
            </a:xfrm>
            <a:custGeom>
              <a:avLst/>
              <a:gdLst>
                <a:gd name="connsiteX0" fmla="*/ 27360 w 72042"/>
                <a:gd name="connsiteY0" fmla="*/ 12425 h 65471"/>
                <a:gd name="connsiteX1" fmla="*/ 47909 w 72042"/>
                <a:gd name="connsiteY1" fmla="*/ 17443 h 65471"/>
                <a:gd name="connsiteX2" fmla="*/ 49821 w 72042"/>
                <a:gd name="connsiteY2" fmla="*/ 18877 h 65471"/>
                <a:gd name="connsiteX3" fmla="*/ 49821 w 72042"/>
                <a:gd name="connsiteY3" fmla="*/ 21266 h 65471"/>
                <a:gd name="connsiteX4" fmla="*/ 42891 w 72042"/>
                <a:gd name="connsiteY4" fmla="*/ 43011 h 65471"/>
                <a:gd name="connsiteX5" fmla="*/ 40024 w 72042"/>
                <a:gd name="connsiteY5" fmla="*/ 45042 h 65471"/>
                <a:gd name="connsiteX6" fmla="*/ 3345 w 72042"/>
                <a:gd name="connsiteY6" fmla="*/ 45042 h 65471"/>
                <a:gd name="connsiteX7" fmla="*/ 0 w 72042"/>
                <a:gd name="connsiteY7" fmla="*/ 56989 h 65471"/>
                <a:gd name="connsiteX8" fmla="*/ 57108 w 72042"/>
                <a:gd name="connsiteY8" fmla="*/ 62485 h 65471"/>
                <a:gd name="connsiteX9" fmla="*/ 58303 w 72042"/>
                <a:gd name="connsiteY9" fmla="*/ 62485 h 65471"/>
                <a:gd name="connsiteX10" fmla="*/ 63679 w 72042"/>
                <a:gd name="connsiteY10" fmla="*/ 65472 h 65471"/>
                <a:gd name="connsiteX11" fmla="*/ 63679 w 72042"/>
                <a:gd name="connsiteY11" fmla="*/ 39307 h 65471"/>
                <a:gd name="connsiteX12" fmla="*/ 64516 w 72042"/>
                <a:gd name="connsiteY12" fmla="*/ 37156 h 65471"/>
                <a:gd name="connsiteX13" fmla="*/ 72042 w 72042"/>
                <a:gd name="connsiteY13" fmla="*/ 29868 h 65471"/>
                <a:gd name="connsiteX14" fmla="*/ 72042 w 72042"/>
                <a:gd name="connsiteY14" fmla="*/ 0 h 65471"/>
                <a:gd name="connsiteX15" fmla="*/ 36200 w 72042"/>
                <a:gd name="connsiteY15" fmla="*/ 0 h 6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42" h="65471">
                  <a:moveTo>
                    <a:pt x="27360" y="12425"/>
                  </a:moveTo>
                  <a:lnTo>
                    <a:pt x="47909" y="17443"/>
                  </a:lnTo>
                  <a:cubicBezTo>
                    <a:pt x="48718" y="17634"/>
                    <a:pt x="49411" y="18154"/>
                    <a:pt x="49821" y="18877"/>
                  </a:cubicBezTo>
                  <a:cubicBezTo>
                    <a:pt x="50185" y="19632"/>
                    <a:pt x="50185" y="20512"/>
                    <a:pt x="49821" y="21266"/>
                  </a:cubicBezTo>
                  <a:lnTo>
                    <a:pt x="42891" y="43011"/>
                  </a:lnTo>
                  <a:cubicBezTo>
                    <a:pt x="42477" y="44238"/>
                    <a:pt x="41319" y="45058"/>
                    <a:pt x="40024" y="45042"/>
                  </a:cubicBezTo>
                  <a:lnTo>
                    <a:pt x="3345" y="45042"/>
                  </a:lnTo>
                  <a:lnTo>
                    <a:pt x="0" y="56989"/>
                  </a:lnTo>
                  <a:lnTo>
                    <a:pt x="57108" y="62485"/>
                  </a:lnTo>
                  <a:lnTo>
                    <a:pt x="58303" y="62485"/>
                  </a:lnTo>
                  <a:lnTo>
                    <a:pt x="63679" y="65472"/>
                  </a:lnTo>
                  <a:lnTo>
                    <a:pt x="63679" y="39307"/>
                  </a:lnTo>
                  <a:cubicBezTo>
                    <a:pt x="63645" y="38505"/>
                    <a:pt x="63948" y="37724"/>
                    <a:pt x="64516" y="37156"/>
                  </a:cubicBezTo>
                  <a:lnTo>
                    <a:pt x="72042" y="29868"/>
                  </a:lnTo>
                  <a:lnTo>
                    <a:pt x="72042" y="0"/>
                  </a:lnTo>
                  <a:lnTo>
                    <a:pt x="3620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09" name="Полилиния: фигура 2401">
              <a:extLst>
                <a:ext uri="{FF2B5EF4-FFF2-40B4-BE49-F238E27FC236}">
                  <a16:creationId xmlns:a16="http://schemas.microsoft.com/office/drawing/2014/main" id="{3F603E20-4ECB-A958-7732-8900C0423EC8}"/>
                </a:ext>
              </a:extLst>
            </p:cNvPr>
            <p:cNvSpPr/>
            <p:nvPr/>
          </p:nvSpPr>
          <p:spPr>
            <a:xfrm>
              <a:off x="3448945" y="4118309"/>
              <a:ext cx="87813" cy="72878"/>
            </a:xfrm>
            <a:custGeom>
              <a:avLst/>
              <a:gdLst>
                <a:gd name="connsiteX0" fmla="*/ 32138 w 87813"/>
                <a:gd name="connsiteY0" fmla="*/ 53763 h 72878"/>
                <a:gd name="connsiteX1" fmla="*/ 34169 w 87813"/>
                <a:gd name="connsiteY1" fmla="*/ 53166 h 72878"/>
                <a:gd name="connsiteX2" fmla="*/ 77658 w 87813"/>
                <a:gd name="connsiteY2" fmla="*/ 56152 h 72878"/>
                <a:gd name="connsiteX3" fmla="*/ 87813 w 87813"/>
                <a:gd name="connsiteY3" fmla="*/ 42772 h 72878"/>
                <a:gd name="connsiteX4" fmla="*/ 45519 w 87813"/>
                <a:gd name="connsiteY4" fmla="*/ 8363 h 72878"/>
                <a:gd name="connsiteX5" fmla="*/ 8363 w 87813"/>
                <a:gd name="connsiteY5" fmla="*/ 0 h 72878"/>
                <a:gd name="connsiteX6" fmla="*/ 8363 w 87813"/>
                <a:gd name="connsiteY6" fmla="*/ 31183 h 72878"/>
                <a:gd name="connsiteX7" fmla="*/ 7527 w 87813"/>
                <a:gd name="connsiteY7" fmla="*/ 33333 h 72878"/>
                <a:gd name="connsiteX8" fmla="*/ 0 w 87813"/>
                <a:gd name="connsiteY8" fmla="*/ 40621 h 72878"/>
                <a:gd name="connsiteX9" fmla="*/ 0 w 87813"/>
                <a:gd name="connsiteY9" fmla="*/ 68936 h 72878"/>
                <a:gd name="connsiteX10" fmla="*/ 6810 w 87813"/>
                <a:gd name="connsiteY10" fmla="*/ 72879 h 7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813" h="72878">
                  <a:moveTo>
                    <a:pt x="32138" y="53763"/>
                  </a:moveTo>
                  <a:cubicBezTo>
                    <a:pt x="32708" y="53301"/>
                    <a:pt x="33440" y="53086"/>
                    <a:pt x="34169" y="53166"/>
                  </a:cubicBezTo>
                  <a:lnTo>
                    <a:pt x="77658" y="56152"/>
                  </a:lnTo>
                  <a:lnTo>
                    <a:pt x="87813" y="42772"/>
                  </a:lnTo>
                  <a:lnTo>
                    <a:pt x="45519" y="8363"/>
                  </a:lnTo>
                  <a:lnTo>
                    <a:pt x="8363" y="0"/>
                  </a:lnTo>
                  <a:lnTo>
                    <a:pt x="8363" y="31183"/>
                  </a:lnTo>
                  <a:cubicBezTo>
                    <a:pt x="8398" y="31985"/>
                    <a:pt x="8094" y="32765"/>
                    <a:pt x="7527" y="33333"/>
                  </a:cubicBezTo>
                  <a:lnTo>
                    <a:pt x="0" y="40621"/>
                  </a:lnTo>
                  <a:lnTo>
                    <a:pt x="0" y="68936"/>
                  </a:lnTo>
                  <a:lnTo>
                    <a:pt x="6810" y="728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0" name="Полилиния: фигура 2402">
              <a:extLst>
                <a:ext uri="{FF2B5EF4-FFF2-40B4-BE49-F238E27FC236}">
                  <a16:creationId xmlns:a16="http://schemas.microsoft.com/office/drawing/2014/main" id="{A85248C9-6DCD-06A7-D626-677DF6190227}"/>
                </a:ext>
              </a:extLst>
            </p:cNvPr>
            <p:cNvSpPr/>
            <p:nvPr/>
          </p:nvSpPr>
          <p:spPr>
            <a:xfrm>
              <a:off x="3148111" y="4434436"/>
              <a:ext cx="158660" cy="74551"/>
            </a:xfrm>
            <a:custGeom>
              <a:avLst/>
              <a:gdLst>
                <a:gd name="connsiteX0" fmla="*/ 144324 w 158660"/>
                <a:gd name="connsiteY0" fmla="*/ 27479 h 74551"/>
                <a:gd name="connsiteX1" fmla="*/ 117801 w 158660"/>
                <a:gd name="connsiteY1" fmla="*/ 6929 h 74551"/>
                <a:gd name="connsiteX2" fmla="*/ 89127 w 158660"/>
                <a:gd name="connsiteY2" fmla="*/ 0 h 74551"/>
                <a:gd name="connsiteX3" fmla="*/ 46595 w 158660"/>
                <a:gd name="connsiteY3" fmla="*/ 23895 h 74551"/>
                <a:gd name="connsiteX4" fmla="*/ 44205 w 158660"/>
                <a:gd name="connsiteY4" fmla="*/ 23895 h 74551"/>
                <a:gd name="connsiteX5" fmla="*/ 26523 w 158660"/>
                <a:gd name="connsiteY5" fmla="*/ 18040 h 74551"/>
                <a:gd name="connsiteX6" fmla="*/ 25687 w 158660"/>
                <a:gd name="connsiteY6" fmla="*/ 18040 h 74551"/>
                <a:gd name="connsiteX7" fmla="*/ 6451 w 158660"/>
                <a:gd name="connsiteY7" fmla="*/ 2867 h 74551"/>
                <a:gd name="connsiteX8" fmla="*/ 0 w 158660"/>
                <a:gd name="connsiteY8" fmla="*/ 9319 h 74551"/>
                <a:gd name="connsiteX9" fmla="*/ 7407 w 158660"/>
                <a:gd name="connsiteY9" fmla="*/ 25687 h 74551"/>
                <a:gd name="connsiteX10" fmla="*/ 7407 w 158660"/>
                <a:gd name="connsiteY10" fmla="*/ 28196 h 74551"/>
                <a:gd name="connsiteX11" fmla="*/ 1911 w 158660"/>
                <a:gd name="connsiteY11" fmla="*/ 40143 h 74551"/>
                <a:gd name="connsiteX12" fmla="*/ 22700 w 158660"/>
                <a:gd name="connsiteY12" fmla="*/ 38590 h 74551"/>
                <a:gd name="connsiteX13" fmla="*/ 25089 w 158660"/>
                <a:gd name="connsiteY13" fmla="*/ 39426 h 74551"/>
                <a:gd name="connsiteX14" fmla="*/ 50179 w 158660"/>
                <a:gd name="connsiteY14" fmla="*/ 66308 h 74551"/>
                <a:gd name="connsiteX15" fmla="*/ 69533 w 158660"/>
                <a:gd name="connsiteY15" fmla="*/ 60334 h 74551"/>
                <a:gd name="connsiteX16" fmla="*/ 60095 w 158660"/>
                <a:gd name="connsiteY16" fmla="*/ 43488 h 74551"/>
                <a:gd name="connsiteX17" fmla="*/ 60693 w 158660"/>
                <a:gd name="connsiteY17" fmla="*/ 39904 h 74551"/>
                <a:gd name="connsiteX18" fmla="*/ 86857 w 158660"/>
                <a:gd name="connsiteY18" fmla="*/ 14934 h 74551"/>
                <a:gd name="connsiteX19" fmla="*/ 90322 w 158660"/>
                <a:gd name="connsiteY19" fmla="*/ 14934 h 74551"/>
                <a:gd name="connsiteX20" fmla="*/ 120668 w 158660"/>
                <a:gd name="connsiteY20" fmla="*/ 32855 h 74551"/>
                <a:gd name="connsiteX21" fmla="*/ 122102 w 158660"/>
                <a:gd name="connsiteY21" fmla="*/ 35603 h 74551"/>
                <a:gd name="connsiteX22" fmla="*/ 121026 w 158660"/>
                <a:gd name="connsiteY22" fmla="*/ 52568 h 74551"/>
                <a:gd name="connsiteX23" fmla="*/ 139545 w 158660"/>
                <a:gd name="connsiteY23" fmla="*/ 74551 h 74551"/>
                <a:gd name="connsiteX24" fmla="*/ 156271 w 158660"/>
                <a:gd name="connsiteY24" fmla="*/ 53524 h 74551"/>
                <a:gd name="connsiteX25" fmla="*/ 158661 w 158660"/>
                <a:gd name="connsiteY25" fmla="*/ 44444 h 7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660" h="74551">
                  <a:moveTo>
                    <a:pt x="144324" y="27479"/>
                  </a:moveTo>
                  <a:lnTo>
                    <a:pt x="117801" y="6929"/>
                  </a:lnTo>
                  <a:lnTo>
                    <a:pt x="89127" y="0"/>
                  </a:lnTo>
                  <a:lnTo>
                    <a:pt x="46595" y="23895"/>
                  </a:lnTo>
                  <a:cubicBezTo>
                    <a:pt x="45827" y="24201"/>
                    <a:pt x="44972" y="24201"/>
                    <a:pt x="44205" y="23895"/>
                  </a:cubicBezTo>
                  <a:lnTo>
                    <a:pt x="26523" y="18040"/>
                  </a:lnTo>
                  <a:lnTo>
                    <a:pt x="25687" y="18040"/>
                  </a:lnTo>
                  <a:lnTo>
                    <a:pt x="6451" y="2867"/>
                  </a:lnTo>
                  <a:lnTo>
                    <a:pt x="0" y="9319"/>
                  </a:lnTo>
                  <a:lnTo>
                    <a:pt x="7407" y="25687"/>
                  </a:lnTo>
                  <a:cubicBezTo>
                    <a:pt x="7760" y="26486"/>
                    <a:pt x="7760" y="27397"/>
                    <a:pt x="7407" y="28196"/>
                  </a:cubicBezTo>
                  <a:lnTo>
                    <a:pt x="1911" y="40143"/>
                  </a:lnTo>
                  <a:lnTo>
                    <a:pt x="22700" y="38590"/>
                  </a:lnTo>
                  <a:cubicBezTo>
                    <a:pt x="23587" y="38441"/>
                    <a:pt x="24488" y="38757"/>
                    <a:pt x="25089" y="39426"/>
                  </a:cubicBezTo>
                  <a:lnTo>
                    <a:pt x="50179" y="66308"/>
                  </a:lnTo>
                  <a:lnTo>
                    <a:pt x="69533" y="60334"/>
                  </a:lnTo>
                  <a:lnTo>
                    <a:pt x="60095" y="43488"/>
                  </a:lnTo>
                  <a:cubicBezTo>
                    <a:pt x="59502" y="42289"/>
                    <a:pt x="59743" y="40845"/>
                    <a:pt x="60693" y="39904"/>
                  </a:cubicBezTo>
                  <a:lnTo>
                    <a:pt x="86857" y="14934"/>
                  </a:lnTo>
                  <a:cubicBezTo>
                    <a:pt x="87881" y="14158"/>
                    <a:pt x="89298" y="14158"/>
                    <a:pt x="90322" y="14934"/>
                  </a:cubicBezTo>
                  <a:lnTo>
                    <a:pt x="120668" y="32855"/>
                  </a:lnTo>
                  <a:cubicBezTo>
                    <a:pt x="121621" y="33432"/>
                    <a:pt x="122174" y="34492"/>
                    <a:pt x="122102" y="35603"/>
                  </a:cubicBezTo>
                  <a:lnTo>
                    <a:pt x="121026" y="52568"/>
                  </a:lnTo>
                  <a:lnTo>
                    <a:pt x="139545" y="74551"/>
                  </a:lnTo>
                  <a:lnTo>
                    <a:pt x="156271" y="53524"/>
                  </a:lnTo>
                  <a:lnTo>
                    <a:pt x="158661" y="444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1" name="Полилиния: фигура 2403">
              <a:extLst>
                <a:ext uri="{FF2B5EF4-FFF2-40B4-BE49-F238E27FC236}">
                  <a16:creationId xmlns:a16="http://schemas.microsoft.com/office/drawing/2014/main" id="{F9D1148A-002C-5FCE-9D81-12EB1D041FC8}"/>
                </a:ext>
              </a:extLst>
            </p:cNvPr>
            <p:cNvSpPr/>
            <p:nvPr/>
          </p:nvSpPr>
          <p:spPr>
            <a:xfrm>
              <a:off x="3287058" y="4487960"/>
              <a:ext cx="16726" cy="21027"/>
            </a:xfrm>
            <a:custGeom>
              <a:avLst/>
              <a:gdLst>
                <a:gd name="connsiteX0" fmla="*/ 0 w 16726"/>
                <a:gd name="connsiteY0" fmla="*/ 21027 h 21027"/>
                <a:gd name="connsiteX1" fmla="*/ 16726 w 16726"/>
                <a:gd name="connsiteY1" fmla="*/ 0 h 21027"/>
                <a:gd name="connsiteX2" fmla="*/ 0 w 16726"/>
                <a:gd name="connsiteY2" fmla="*/ 21027 h 21027"/>
                <a:gd name="connsiteX3" fmla="*/ 0 w 16726"/>
                <a:gd name="connsiteY3" fmla="*/ 21027 h 21027"/>
              </a:gdLst>
              <a:ahLst/>
              <a:cxnLst>
                <a:cxn ang="0">
                  <a:pos x="connsiteX0" y="connsiteY0"/>
                </a:cxn>
                <a:cxn ang="0">
                  <a:pos x="connsiteX1" y="connsiteY1"/>
                </a:cxn>
                <a:cxn ang="0">
                  <a:pos x="connsiteX2" y="connsiteY2"/>
                </a:cxn>
                <a:cxn ang="0">
                  <a:pos x="connsiteX3" y="connsiteY3"/>
                </a:cxn>
              </a:cxnLst>
              <a:rect l="l" t="t" r="r" b="b"/>
              <a:pathLst>
                <a:path w="16726" h="21027">
                  <a:moveTo>
                    <a:pt x="0" y="21027"/>
                  </a:moveTo>
                  <a:lnTo>
                    <a:pt x="16726" y="0"/>
                  </a:lnTo>
                  <a:lnTo>
                    <a:pt x="0" y="21027"/>
                  </a:lnTo>
                  <a:lnTo>
                    <a:pt x="0" y="210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2" name="Полилиния: фигура 2404">
              <a:extLst>
                <a:ext uri="{FF2B5EF4-FFF2-40B4-BE49-F238E27FC236}">
                  <a16:creationId xmlns:a16="http://schemas.microsoft.com/office/drawing/2014/main" id="{2B26C0C1-7891-A6E4-3A2B-CB4753476CBB}"/>
                </a:ext>
              </a:extLst>
            </p:cNvPr>
            <p:cNvSpPr/>
            <p:nvPr/>
          </p:nvSpPr>
          <p:spPr>
            <a:xfrm>
              <a:off x="3067347" y="4383420"/>
              <a:ext cx="82795" cy="88051"/>
            </a:xfrm>
            <a:custGeom>
              <a:avLst/>
              <a:gdLst>
                <a:gd name="connsiteX0" fmla="*/ 41099 w 82795"/>
                <a:gd name="connsiteY0" fmla="*/ 18040 h 88051"/>
                <a:gd name="connsiteX1" fmla="*/ 38948 w 82795"/>
                <a:gd name="connsiteY1" fmla="*/ 17085 h 88051"/>
                <a:gd name="connsiteX2" fmla="*/ 27718 w 82795"/>
                <a:gd name="connsiteY2" fmla="*/ 5137 h 88051"/>
                <a:gd name="connsiteX3" fmla="*/ 14337 w 82795"/>
                <a:gd name="connsiteY3" fmla="*/ 0 h 88051"/>
                <a:gd name="connsiteX4" fmla="*/ 0 w 82795"/>
                <a:gd name="connsiteY4" fmla="*/ 6571 h 88051"/>
                <a:gd name="connsiteX5" fmla="*/ 0 w 82795"/>
                <a:gd name="connsiteY5" fmla="*/ 34528 h 88051"/>
                <a:gd name="connsiteX6" fmla="*/ 52210 w 82795"/>
                <a:gd name="connsiteY6" fmla="*/ 59498 h 88051"/>
                <a:gd name="connsiteX7" fmla="*/ 54002 w 82795"/>
                <a:gd name="connsiteY7" fmla="*/ 62246 h 88051"/>
                <a:gd name="connsiteX8" fmla="*/ 54002 w 82795"/>
                <a:gd name="connsiteY8" fmla="*/ 77060 h 88051"/>
                <a:gd name="connsiteX9" fmla="*/ 63560 w 82795"/>
                <a:gd name="connsiteY9" fmla="*/ 82317 h 88051"/>
                <a:gd name="connsiteX10" fmla="*/ 70728 w 82795"/>
                <a:gd name="connsiteY10" fmla="*/ 79211 h 88051"/>
                <a:gd name="connsiteX11" fmla="*/ 71923 w 82795"/>
                <a:gd name="connsiteY11" fmla="*/ 79211 h 88051"/>
                <a:gd name="connsiteX12" fmla="*/ 74551 w 82795"/>
                <a:gd name="connsiteY12" fmla="*/ 80884 h 88051"/>
                <a:gd name="connsiteX13" fmla="*/ 78255 w 82795"/>
                <a:gd name="connsiteY13" fmla="*/ 88052 h 88051"/>
                <a:gd name="connsiteX14" fmla="*/ 82676 w 82795"/>
                <a:gd name="connsiteY14" fmla="*/ 78255 h 88051"/>
                <a:gd name="connsiteX15" fmla="*/ 75029 w 82795"/>
                <a:gd name="connsiteY15" fmla="*/ 61170 h 88051"/>
                <a:gd name="connsiteX16" fmla="*/ 75029 w 82795"/>
                <a:gd name="connsiteY16" fmla="*/ 57825 h 88051"/>
                <a:gd name="connsiteX17" fmla="*/ 82795 w 82795"/>
                <a:gd name="connsiteY17" fmla="*/ 49940 h 88051"/>
                <a:gd name="connsiteX18" fmla="*/ 57228 w 82795"/>
                <a:gd name="connsiteY18" fmla="*/ 18877 h 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795" h="88051">
                  <a:moveTo>
                    <a:pt x="41099" y="18040"/>
                  </a:moveTo>
                  <a:cubicBezTo>
                    <a:pt x="40281" y="18029"/>
                    <a:pt x="39504" y="17684"/>
                    <a:pt x="38948" y="17085"/>
                  </a:cubicBezTo>
                  <a:lnTo>
                    <a:pt x="27718" y="5137"/>
                  </a:lnTo>
                  <a:lnTo>
                    <a:pt x="14337" y="0"/>
                  </a:lnTo>
                  <a:lnTo>
                    <a:pt x="0" y="6571"/>
                  </a:lnTo>
                  <a:lnTo>
                    <a:pt x="0" y="34528"/>
                  </a:lnTo>
                  <a:lnTo>
                    <a:pt x="52210" y="59498"/>
                  </a:lnTo>
                  <a:cubicBezTo>
                    <a:pt x="53302" y="59974"/>
                    <a:pt x="54006" y="61054"/>
                    <a:pt x="54002" y="62246"/>
                  </a:cubicBezTo>
                  <a:lnTo>
                    <a:pt x="54002" y="77060"/>
                  </a:lnTo>
                  <a:lnTo>
                    <a:pt x="63560" y="82317"/>
                  </a:lnTo>
                  <a:lnTo>
                    <a:pt x="70728" y="79211"/>
                  </a:lnTo>
                  <a:lnTo>
                    <a:pt x="71923" y="79211"/>
                  </a:lnTo>
                  <a:cubicBezTo>
                    <a:pt x="73052" y="79202"/>
                    <a:pt x="74081" y="79857"/>
                    <a:pt x="74551" y="80884"/>
                  </a:cubicBezTo>
                  <a:lnTo>
                    <a:pt x="78255" y="88052"/>
                  </a:lnTo>
                  <a:lnTo>
                    <a:pt x="82676" y="78255"/>
                  </a:lnTo>
                  <a:lnTo>
                    <a:pt x="75029" y="61170"/>
                  </a:lnTo>
                  <a:cubicBezTo>
                    <a:pt x="74406" y="60142"/>
                    <a:pt x="74406" y="58853"/>
                    <a:pt x="75029" y="57825"/>
                  </a:cubicBezTo>
                  <a:lnTo>
                    <a:pt x="82795" y="49940"/>
                  </a:lnTo>
                  <a:lnTo>
                    <a:pt x="57228" y="188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3" name="Полилиния: фигура 2405">
              <a:extLst>
                <a:ext uri="{FF2B5EF4-FFF2-40B4-BE49-F238E27FC236}">
                  <a16:creationId xmlns:a16="http://schemas.microsoft.com/office/drawing/2014/main" id="{58861433-7F60-A478-7AB5-0921D04F899E}"/>
                </a:ext>
              </a:extLst>
            </p:cNvPr>
            <p:cNvSpPr/>
            <p:nvPr/>
          </p:nvSpPr>
          <p:spPr>
            <a:xfrm>
              <a:off x="3142496" y="4432524"/>
              <a:ext cx="7765" cy="7885"/>
            </a:xfrm>
            <a:custGeom>
              <a:avLst/>
              <a:gdLst>
                <a:gd name="connsiteX0" fmla="*/ 7766 w 7765"/>
                <a:gd name="connsiteY0" fmla="*/ 0 h 7885"/>
                <a:gd name="connsiteX1" fmla="*/ 7766 w 7765"/>
                <a:gd name="connsiteY1" fmla="*/ 0 h 7885"/>
                <a:gd name="connsiteX2" fmla="*/ 0 w 7765"/>
                <a:gd name="connsiteY2" fmla="*/ 7885 h 7885"/>
                <a:gd name="connsiteX3" fmla="*/ 7766 w 7765"/>
                <a:gd name="connsiteY3" fmla="*/ 0 h 7885"/>
              </a:gdLst>
              <a:ahLst/>
              <a:cxnLst>
                <a:cxn ang="0">
                  <a:pos x="connsiteX0" y="connsiteY0"/>
                </a:cxn>
                <a:cxn ang="0">
                  <a:pos x="connsiteX1" y="connsiteY1"/>
                </a:cxn>
                <a:cxn ang="0">
                  <a:pos x="connsiteX2" y="connsiteY2"/>
                </a:cxn>
                <a:cxn ang="0">
                  <a:pos x="connsiteX3" y="connsiteY3"/>
                </a:cxn>
              </a:cxnLst>
              <a:rect l="l" t="t" r="r" b="b"/>
              <a:pathLst>
                <a:path w="7765" h="7885">
                  <a:moveTo>
                    <a:pt x="7766" y="0"/>
                  </a:moveTo>
                  <a:lnTo>
                    <a:pt x="7766" y="0"/>
                  </a:lnTo>
                  <a:lnTo>
                    <a:pt x="0" y="7885"/>
                  </a:lnTo>
                  <a:lnTo>
                    <a:pt x="776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4" name="Полилиния: фигура 2406">
              <a:extLst>
                <a:ext uri="{FF2B5EF4-FFF2-40B4-BE49-F238E27FC236}">
                  <a16:creationId xmlns:a16="http://schemas.microsoft.com/office/drawing/2014/main" id="{5F2E632D-65DE-3859-51E2-5C2444693C80}"/>
                </a:ext>
              </a:extLst>
            </p:cNvPr>
            <p:cNvSpPr/>
            <p:nvPr/>
          </p:nvSpPr>
          <p:spPr>
            <a:xfrm>
              <a:off x="3022066" y="4272310"/>
              <a:ext cx="111946" cy="123416"/>
            </a:xfrm>
            <a:custGeom>
              <a:avLst/>
              <a:gdLst>
                <a:gd name="connsiteX0" fmla="*/ 97012 w 111946"/>
                <a:gd name="connsiteY0" fmla="*/ 121027 h 123416"/>
                <a:gd name="connsiteX1" fmla="*/ 102389 w 111946"/>
                <a:gd name="connsiteY1" fmla="*/ 44444 h 123416"/>
                <a:gd name="connsiteX2" fmla="*/ 102389 w 111946"/>
                <a:gd name="connsiteY2" fmla="*/ 43608 h 123416"/>
                <a:gd name="connsiteX3" fmla="*/ 111947 w 111946"/>
                <a:gd name="connsiteY3" fmla="*/ 18279 h 123416"/>
                <a:gd name="connsiteX4" fmla="*/ 106092 w 111946"/>
                <a:gd name="connsiteY4" fmla="*/ 5496 h 123416"/>
                <a:gd name="connsiteX5" fmla="*/ 106092 w 111946"/>
                <a:gd name="connsiteY5" fmla="*/ 2389 h 123416"/>
                <a:gd name="connsiteX6" fmla="*/ 108004 w 111946"/>
                <a:gd name="connsiteY6" fmla="*/ 0 h 123416"/>
                <a:gd name="connsiteX7" fmla="*/ 102508 w 111946"/>
                <a:gd name="connsiteY7" fmla="*/ 0 h 123416"/>
                <a:gd name="connsiteX8" fmla="*/ 83392 w 111946"/>
                <a:gd name="connsiteY8" fmla="*/ 11947 h 123416"/>
                <a:gd name="connsiteX9" fmla="*/ 80525 w 111946"/>
                <a:gd name="connsiteY9" fmla="*/ 11947 h 123416"/>
                <a:gd name="connsiteX10" fmla="*/ 70609 w 111946"/>
                <a:gd name="connsiteY10" fmla="*/ 6929 h 123416"/>
                <a:gd name="connsiteX11" fmla="*/ 48626 w 111946"/>
                <a:gd name="connsiteY11" fmla="*/ 31660 h 123416"/>
                <a:gd name="connsiteX12" fmla="*/ 45041 w 111946"/>
                <a:gd name="connsiteY12" fmla="*/ 32258 h 123416"/>
                <a:gd name="connsiteX13" fmla="*/ 36798 w 111946"/>
                <a:gd name="connsiteY13" fmla="*/ 27957 h 123416"/>
                <a:gd name="connsiteX14" fmla="*/ 20549 w 111946"/>
                <a:gd name="connsiteY14" fmla="*/ 35484 h 123416"/>
                <a:gd name="connsiteX15" fmla="*/ 21744 w 111946"/>
                <a:gd name="connsiteY15" fmla="*/ 49701 h 123416"/>
                <a:gd name="connsiteX16" fmla="*/ 19952 w 111946"/>
                <a:gd name="connsiteY16" fmla="*/ 52688 h 123416"/>
                <a:gd name="connsiteX17" fmla="*/ 2509 w 111946"/>
                <a:gd name="connsiteY17" fmla="*/ 59976 h 123416"/>
                <a:gd name="connsiteX18" fmla="*/ 0 w 111946"/>
                <a:gd name="connsiteY18" fmla="*/ 64396 h 123416"/>
                <a:gd name="connsiteX19" fmla="*/ 14337 w 111946"/>
                <a:gd name="connsiteY19" fmla="*/ 79450 h 123416"/>
                <a:gd name="connsiteX20" fmla="*/ 42891 w 111946"/>
                <a:gd name="connsiteY20" fmla="*/ 111708 h 123416"/>
                <a:gd name="connsiteX21" fmla="*/ 58064 w 111946"/>
                <a:gd name="connsiteY21" fmla="*/ 104778 h 123416"/>
                <a:gd name="connsiteX22" fmla="*/ 60454 w 111946"/>
                <a:gd name="connsiteY22" fmla="*/ 104778 h 123416"/>
                <a:gd name="connsiteX23" fmla="*/ 75627 w 111946"/>
                <a:gd name="connsiteY23" fmla="*/ 110632 h 123416"/>
                <a:gd name="connsiteX24" fmla="*/ 76702 w 111946"/>
                <a:gd name="connsiteY24" fmla="*/ 111469 h 123416"/>
                <a:gd name="connsiteX25" fmla="*/ 87574 w 111946"/>
                <a:gd name="connsiteY25" fmla="*/ 123416 h 123416"/>
                <a:gd name="connsiteX26" fmla="*/ 96893 w 111946"/>
                <a:gd name="connsiteY26" fmla="*/ 123416 h 123416"/>
                <a:gd name="connsiteX27" fmla="*/ 97012 w 111946"/>
                <a:gd name="connsiteY27" fmla="*/ 121027 h 1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46" h="123416">
                  <a:moveTo>
                    <a:pt x="97012" y="121027"/>
                  </a:moveTo>
                  <a:lnTo>
                    <a:pt x="102389" y="44444"/>
                  </a:lnTo>
                  <a:cubicBezTo>
                    <a:pt x="102373" y="44166"/>
                    <a:pt x="102373" y="43886"/>
                    <a:pt x="102389" y="43608"/>
                  </a:cubicBezTo>
                  <a:lnTo>
                    <a:pt x="111947" y="18279"/>
                  </a:lnTo>
                  <a:lnTo>
                    <a:pt x="106092" y="5496"/>
                  </a:lnTo>
                  <a:cubicBezTo>
                    <a:pt x="105451" y="4560"/>
                    <a:pt x="105451" y="3326"/>
                    <a:pt x="106092" y="2389"/>
                  </a:cubicBezTo>
                  <a:lnTo>
                    <a:pt x="108004" y="0"/>
                  </a:lnTo>
                  <a:lnTo>
                    <a:pt x="102508" y="0"/>
                  </a:lnTo>
                  <a:lnTo>
                    <a:pt x="83392" y="11947"/>
                  </a:lnTo>
                  <a:cubicBezTo>
                    <a:pt x="82494" y="12415"/>
                    <a:pt x="81424" y="12415"/>
                    <a:pt x="80525" y="11947"/>
                  </a:cubicBezTo>
                  <a:lnTo>
                    <a:pt x="70609" y="6929"/>
                  </a:lnTo>
                  <a:lnTo>
                    <a:pt x="48626" y="31660"/>
                  </a:lnTo>
                  <a:cubicBezTo>
                    <a:pt x="47684" y="32610"/>
                    <a:pt x="46240" y="32851"/>
                    <a:pt x="45041" y="32258"/>
                  </a:cubicBezTo>
                  <a:lnTo>
                    <a:pt x="36798" y="27957"/>
                  </a:lnTo>
                  <a:lnTo>
                    <a:pt x="20549" y="35484"/>
                  </a:lnTo>
                  <a:lnTo>
                    <a:pt x="21744" y="49701"/>
                  </a:lnTo>
                  <a:cubicBezTo>
                    <a:pt x="21889" y="50987"/>
                    <a:pt x="21155" y="52211"/>
                    <a:pt x="19952" y="52688"/>
                  </a:cubicBezTo>
                  <a:lnTo>
                    <a:pt x="2509" y="59976"/>
                  </a:lnTo>
                  <a:lnTo>
                    <a:pt x="0" y="64396"/>
                  </a:lnTo>
                  <a:lnTo>
                    <a:pt x="14337" y="79450"/>
                  </a:lnTo>
                  <a:lnTo>
                    <a:pt x="42891" y="111708"/>
                  </a:lnTo>
                  <a:lnTo>
                    <a:pt x="58064" y="104778"/>
                  </a:lnTo>
                  <a:cubicBezTo>
                    <a:pt x="58833" y="104484"/>
                    <a:pt x="59684" y="104484"/>
                    <a:pt x="60454" y="104778"/>
                  </a:cubicBezTo>
                  <a:lnTo>
                    <a:pt x="75627" y="110632"/>
                  </a:lnTo>
                  <a:cubicBezTo>
                    <a:pt x="76059" y="110801"/>
                    <a:pt x="76432" y="111091"/>
                    <a:pt x="76702" y="111469"/>
                  </a:cubicBezTo>
                  <a:lnTo>
                    <a:pt x="87574" y="123416"/>
                  </a:lnTo>
                  <a:lnTo>
                    <a:pt x="96893" y="123416"/>
                  </a:lnTo>
                  <a:cubicBezTo>
                    <a:pt x="96547" y="122647"/>
                    <a:pt x="96591" y="121758"/>
                    <a:pt x="97012" y="12102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5" name="Полилиния: фигура 2407">
              <a:extLst>
                <a:ext uri="{FF2B5EF4-FFF2-40B4-BE49-F238E27FC236}">
                  <a16:creationId xmlns:a16="http://schemas.microsoft.com/office/drawing/2014/main" id="{AC9E38ED-A976-6FCA-3D53-EB6665CDC101}"/>
                </a:ext>
              </a:extLst>
            </p:cNvPr>
            <p:cNvSpPr/>
            <p:nvPr/>
          </p:nvSpPr>
          <p:spPr>
            <a:xfrm>
              <a:off x="2947037" y="4288081"/>
              <a:ext cx="65232" cy="38709"/>
            </a:xfrm>
            <a:custGeom>
              <a:avLst/>
              <a:gdLst>
                <a:gd name="connsiteX0" fmla="*/ 13620 w 65232"/>
                <a:gd name="connsiteY0" fmla="*/ 3465 h 38709"/>
                <a:gd name="connsiteX1" fmla="*/ 0 w 65232"/>
                <a:gd name="connsiteY1" fmla="*/ 20430 h 38709"/>
                <a:gd name="connsiteX2" fmla="*/ 34528 w 65232"/>
                <a:gd name="connsiteY2" fmla="*/ 35484 h 38709"/>
                <a:gd name="connsiteX3" fmla="*/ 54719 w 65232"/>
                <a:gd name="connsiteY3" fmla="*/ 38709 h 38709"/>
                <a:gd name="connsiteX4" fmla="*/ 61529 w 65232"/>
                <a:gd name="connsiteY4" fmla="*/ 30824 h 38709"/>
                <a:gd name="connsiteX5" fmla="*/ 65232 w 65232"/>
                <a:gd name="connsiteY5" fmla="*/ 15412 h 38709"/>
                <a:gd name="connsiteX6" fmla="*/ 44444 w 65232"/>
                <a:gd name="connsiteY6" fmla="*/ 12545 h 38709"/>
                <a:gd name="connsiteX7" fmla="*/ 43011 w 65232"/>
                <a:gd name="connsiteY7" fmla="*/ 11947 h 38709"/>
                <a:gd name="connsiteX8" fmla="*/ 27837 w 65232"/>
                <a:gd name="connsiteY8" fmla="*/ 0 h 3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32" h="38709">
                  <a:moveTo>
                    <a:pt x="13620" y="3465"/>
                  </a:moveTo>
                  <a:lnTo>
                    <a:pt x="0" y="20430"/>
                  </a:lnTo>
                  <a:lnTo>
                    <a:pt x="34528" y="35484"/>
                  </a:lnTo>
                  <a:lnTo>
                    <a:pt x="54719" y="38709"/>
                  </a:lnTo>
                  <a:lnTo>
                    <a:pt x="61529" y="30824"/>
                  </a:lnTo>
                  <a:lnTo>
                    <a:pt x="65232" y="15412"/>
                  </a:lnTo>
                  <a:lnTo>
                    <a:pt x="44444" y="12545"/>
                  </a:lnTo>
                  <a:cubicBezTo>
                    <a:pt x="43929" y="12449"/>
                    <a:pt x="43441" y="12246"/>
                    <a:pt x="43011" y="11947"/>
                  </a:cubicBezTo>
                  <a:lnTo>
                    <a:pt x="2783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6" name="Полилиния: фигура 2408">
              <a:extLst>
                <a:ext uri="{FF2B5EF4-FFF2-40B4-BE49-F238E27FC236}">
                  <a16:creationId xmlns:a16="http://schemas.microsoft.com/office/drawing/2014/main" id="{33CEA818-EBB6-D997-30D6-EE017A2E47F9}"/>
                </a:ext>
              </a:extLst>
            </p:cNvPr>
            <p:cNvSpPr/>
            <p:nvPr/>
          </p:nvSpPr>
          <p:spPr>
            <a:xfrm>
              <a:off x="2979056" y="4241844"/>
              <a:ext cx="149102" cy="84706"/>
            </a:xfrm>
            <a:custGeom>
              <a:avLst/>
              <a:gdLst>
                <a:gd name="connsiteX0" fmla="*/ 94862 w 149102"/>
                <a:gd name="connsiteY0" fmla="*/ 5257 h 84706"/>
                <a:gd name="connsiteX1" fmla="*/ 82317 w 149102"/>
                <a:gd name="connsiteY1" fmla="*/ 0 h 84706"/>
                <a:gd name="connsiteX2" fmla="*/ 74312 w 149102"/>
                <a:gd name="connsiteY2" fmla="*/ 8005 h 84706"/>
                <a:gd name="connsiteX3" fmla="*/ 72281 w 149102"/>
                <a:gd name="connsiteY3" fmla="*/ 8841 h 84706"/>
                <a:gd name="connsiteX4" fmla="*/ 22461 w 149102"/>
                <a:gd name="connsiteY4" fmla="*/ 10992 h 84706"/>
                <a:gd name="connsiteX5" fmla="*/ 0 w 149102"/>
                <a:gd name="connsiteY5" fmla="*/ 28196 h 84706"/>
                <a:gd name="connsiteX6" fmla="*/ 0 w 149102"/>
                <a:gd name="connsiteY6" fmla="*/ 42174 h 84706"/>
                <a:gd name="connsiteX7" fmla="*/ 14456 w 149102"/>
                <a:gd name="connsiteY7" fmla="*/ 53166 h 84706"/>
                <a:gd name="connsiteX8" fmla="*/ 37754 w 149102"/>
                <a:gd name="connsiteY8" fmla="*/ 56391 h 84706"/>
                <a:gd name="connsiteX9" fmla="*/ 39785 w 149102"/>
                <a:gd name="connsiteY9" fmla="*/ 57586 h 84706"/>
                <a:gd name="connsiteX10" fmla="*/ 39785 w 149102"/>
                <a:gd name="connsiteY10" fmla="*/ 59976 h 84706"/>
                <a:gd name="connsiteX11" fmla="*/ 35603 w 149102"/>
                <a:gd name="connsiteY11" fmla="*/ 77538 h 84706"/>
                <a:gd name="connsiteX12" fmla="*/ 44683 w 149102"/>
                <a:gd name="connsiteY12" fmla="*/ 84707 h 84706"/>
                <a:gd name="connsiteX13" fmla="*/ 59259 w 149102"/>
                <a:gd name="connsiteY13" fmla="*/ 78494 h 84706"/>
                <a:gd name="connsiteX14" fmla="*/ 57706 w 149102"/>
                <a:gd name="connsiteY14" fmla="*/ 64038 h 84706"/>
                <a:gd name="connsiteX15" fmla="*/ 59498 w 149102"/>
                <a:gd name="connsiteY15" fmla="*/ 61170 h 84706"/>
                <a:gd name="connsiteX16" fmla="*/ 78972 w 149102"/>
                <a:gd name="connsiteY16" fmla="*/ 52210 h 84706"/>
                <a:gd name="connsiteX17" fmla="*/ 81600 w 149102"/>
                <a:gd name="connsiteY17" fmla="*/ 52210 h 84706"/>
                <a:gd name="connsiteX18" fmla="*/ 89008 w 149102"/>
                <a:gd name="connsiteY18" fmla="*/ 56152 h 84706"/>
                <a:gd name="connsiteX19" fmla="*/ 110991 w 149102"/>
                <a:gd name="connsiteY19" fmla="*/ 31541 h 84706"/>
                <a:gd name="connsiteX20" fmla="*/ 114575 w 149102"/>
                <a:gd name="connsiteY20" fmla="*/ 30824 h 84706"/>
                <a:gd name="connsiteX21" fmla="*/ 125089 w 149102"/>
                <a:gd name="connsiteY21" fmla="*/ 36081 h 84706"/>
                <a:gd name="connsiteX22" fmla="*/ 143488 w 149102"/>
                <a:gd name="connsiteY22" fmla="*/ 24970 h 84706"/>
                <a:gd name="connsiteX23" fmla="*/ 145041 w 149102"/>
                <a:gd name="connsiteY23" fmla="*/ 24970 h 84706"/>
                <a:gd name="connsiteX24" fmla="*/ 149103 w 149102"/>
                <a:gd name="connsiteY24" fmla="*/ 24970 h 84706"/>
                <a:gd name="connsiteX25" fmla="*/ 131899 w 149102"/>
                <a:gd name="connsiteY25" fmla="*/ 11708 h 8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102" h="84706">
                  <a:moveTo>
                    <a:pt x="94862" y="5257"/>
                  </a:moveTo>
                  <a:lnTo>
                    <a:pt x="82317" y="0"/>
                  </a:lnTo>
                  <a:lnTo>
                    <a:pt x="74312" y="8005"/>
                  </a:lnTo>
                  <a:cubicBezTo>
                    <a:pt x="73749" y="8504"/>
                    <a:pt x="73033" y="8799"/>
                    <a:pt x="72281" y="8841"/>
                  </a:cubicBezTo>
                  <a:lnTo>
                    <a:pt x="22461" y="10992"/>
                  </a:lnTo>
                  <a:lnTo>
                    <a:pt x="0" y="28196"/>
                  </a:lnTo>
                  <a:lnTo>
                    <a:pt x="0" y="42174"/>
                  </a:lnTo>
                  <a:lnTo>
                    <a:pt x="14456" y="53166"/>
                  </a:lnTo>
                  <a:lnTo>
                    <a:pt x="37754" y="56391"/>
                  </a:lnTo>
                  <a:cubicBezTo>
                    <a:pt x="38557" y="56519"/>
                    <a:pt x="39283" y="56946"/>
                    <a:pt x="39785" y="57586"/>
                  </a:cubicBezTo>
                  <a:cubicBezTo>
                    <a:pt x="40068" y="58358"/>
                    <a:pt x="40068" y="59204"/>
                    <a:pt x="39785" y="59976"/>
                  </a:cubicBezTo>
                  <a:lnTo>
                    <a:pt x="35603" y="77538"/>
                  </a:lnTo>
                  <a:lnTo>
                    <a:pt x="44683" y="84707"/>
                  </a:lnTo>
                  <a:lnTo>
                    <a:pt x="59259" y="78494"/>
                  </a:lnTo>
                  <a:lnTo>
                    <a:pt x="57706" y="64038"/>
                  </a:lnTo>
                  <a:cubicBezTo>
                    <a:pt x="57652" y="62803"/>
                    <a:pt x="58365" y="61663"/>
                    <a:pt x="59498" y="61170"/>
                  </a:cubicBezTo>
                  <a:lnTo>
                    <a:pt x="78972" y="52210"/>
                  </a:lnTo>
                  <a:cubicBezTo>
                    <a:pt x="79811" y="51851"/>
                    <a:pt x="80761" y="51851"/>
                    <a:pt x="81600" y="52210"/>
                  </a:cubicBezTo>
                  <a:lnTo>
                    <a:pt x="89008" y="56152"/>
                  </a:lnTo>
                  <a:lnTo>
                    <a:pt x="110991" y="31541"/>
                  </a:lnTo>
                  <a:cubicBezTo>
                    <a:pt x="111883" y="30514"/>
                    <a:pt x="113357" y="30219"/>
                    <a:pt x="114575" y="30824"/>
                  </a:cubicBezTo>
                  <a:lnTo>
                    <a:pt x="125089" y="36081"/>
                  </a:lnTo>
                  <a:lnTo>
                    <a:pt x="143488" y="24970"/>
                  </a:lnTo>
                  <a:cubicBezTo>
                    <a:pt x="143998" y="24848"/>
                    <a:pt x="144530" y="24848"/>
                    <a:pt x="145041" y="24970"/>
                  </a:cubicBezTo>
                  <a:lnTo>
                    <a:pt x="149103" y="24970"/>
                  </a:lnTo>
                  <a:lnTo>
                    <a:pt x="131899"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7" name="Полилиния: фигура 2409">
              <a:extLst>
                <a:ext uri="{FF2B5EF4-FFF2-40B4-BE49-F238E27FC236}">
                  <a16:creationId xmlns:a16="http://schemas.microsoft.com/office/drawing/2014/main" id="{DF6765FF-3DD6-C8C0-07EB-7D1C9B5C1111}"/>
                </a:ext>
              </a:extLst>
            </p:cNvPr>
            <p:cNvSpPr/>
            <p:nvPr/>
          </p:nvSpPr>
          <p:spPr>
            <a:xfrm>
              <a:off x="3023739" y="4320100"/>
              <a:ext cx="14575" cy="6212"/>
            </a:xfrm>
            <a:custGeom>
              <a:avLst/>
              <a:gdLst>
                <a:gd name="connsiteX0" fmla="*/ 0 w 14575"/>
                <a:gd name="connsiteY0" fmla="*/ 6213 h 6212"/>
                <a:gd name="connsiteX1" fmla="*/ 14576 w 14575"/>
                <a:gd name="connsiteY1" fmla="*/ 0 h 6212"/>
                <a:gd name="connsiteX2" fmla="*/ 0 w 14575"/>
                <a:gd name="connsiteY2" fmla="*/ 6213 h 6212"/>
                <a:gd name="connsiteX3" fmla="*/ 0 w 14575"/>
                <a:gd name="connsiteY3" fmla="*/ 6213 h 6212"/>
              </a:gdLst>
              <a:ahLst/>
              <a:cxnLst>
                <a:cxn ang="0">
                  <a:pos x="connsiteX0" y="connsiteY0"/>
                </a:cxn>
                <a:cxn ang="0">
                  <a:pos x="connsiteX1" y="connsiteY1"/>
                </a:cxn>
                <a:cxn ang="0">
                  <a:pos x="connsiteX2" y="connsiteY2"/>
                </a:cxn>
                <a:cxn ang="0">
                  <a:pos x="connsiteX3" y="connsiteY3"/>
                </a:cxn>
              </a:cxnLst>
              <a:rect l="l" t="t" r="r" b="b"/>
              <a:pathLst>
                <a:path w="14575" h="6212">
                  <a:moveTo>
                    <a:pt x="0" y="6213"/>
                  </a:moveTo>
                  <a:lnTo>
                    <a:pt x="14576" y="0"/>
                  </a:lnTo>
                  <a:lnTo>
                    <a:pt x="0" y="6213"/>
                  </a:lnTo>
                  <a:lnTo>
                    <a:pt x="0" y="62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8" name="Полилиния: фигура 2410">
              <a:extLst>
                <a:ext uri="{FF2B5EF4-FFF2-40B4-BE49-F238E27FC236}">
                  <a16:creationId xmlns:a16="http://schemas.microsoft.com/office/drawing/2014/main" id="{3D4800F4-D60D-223E-930B-79115FE10CCD}"/>
                </a:ext>
              </a:extLst>
            </p:cNvPr>
            <p:cNvSpPr/>
            <p:nvPr/>
          </p:nvSpPr>
          <p:spPr>
            <a:xfrm>
              <a:off x="3014659" y="4301581"/>
              <a:ext cx="4181" cy="17562"/>
            </a:xfrm>
            <a:custGeom>
              <a:avLst/>
              <a:gdLst>
                <a:gd name="connsiteX0" fmla="*/ 0 w 4181"/>
                <a:gd name="connsiteY0" fmla="*/ 17563 h 17562"/>
                <a:gd name="connsiteX1" fmla="*/ 0 w 4181"/>
                <a:gd name="connsiteY1" fmla="*/ 17563 h 17562"/>
                <a:gd name="connsiteX2" fmla="*/ 4182 w 4181"/>
                <a:gd name="connsiteY2" fmla="*/ 0 h 17562"/>
                <a:gd name="connsiteX3" fmla="*/ 0 w 4181"/>
                <a:gd name="connsiteY3" fmla="*/ 17563 h 17562"/>
              </a:gdLst>
              <a:ahLst/>
              <a:cxnLst>
                <a:cxn ang="0">
                  <a:pos x="connsiteX0" y="connsiteY0"/>
                </a:cxn>
                <a:cxn ang="0">
                  <a:pos x="connsiteX1" y="connsiteY1"/>
                </a:cxn>
                <a:cxn ang="0">
                  <a:pos x="connsiteX2" y="connsiteY2"/>
                </a:cxn>
                <a:cxn ang="0">
                  <a:pos x="connsiteX3" y="connsiteY3"/>
                </a:cxn>
              </a:cxnLst>
              <a:rect l="l" t="t" r="r" b="b"/>
              <a:pathLst>
                <a:path w="4181" h="17562">
                  <a:moveTo>
                    <a:pt x="0" y="17563"/>
                  </a:moveTo>
                  <a:lnTo>
                    <a:pt x="0" y="17563"/>
                  </a:lnTo>
                  <a:lnTo>
                    <a:pt x="4182" y="0"/>
                  </a:lnTo>
                  <a:lnTo>
                    <a:pt x="0" y="1756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19" name="Полилиния: фигура 2411">
              <a:extLst>
                <a:ext uri="{FF2B5EF4-FFF2-40B4-BE49-F238E27FC236}">
                  <a16:creationId xmlns:a16="http://schemas.microsoft.com/office/drawing/2014/main" id="{C49CC29A-50E3-E22F-B90F-FE7680E2075E}"/>
                </a:ext>
              </a:extLst>
            </p:cNvPr>
            <p:cNvSpPr/>
            <p:nvPr/>
          </p:nvSpPr>
          <p:spPr>
            <a:xfrm>
              <a:off x="2893393" y="4188320"/>
              <a:ext cx="97848" cy="117442"/>
            </a:xfrm>
            <a:custGeom>
              <a:avLst/>
              <a:gdLst>
                <a:gd name="connsiteX0" fmla="*/ 79808 w 97848"/>
                <a:gd name="connsiteY0" fmla="*/ 79808 h 117442"/>
                <a:gd name="connsiteX1" fmla="*/ 81003 w 97848"/>
                <a:gd name="connsiteY1" fmla="*/ 77538 h 117442"/>
                <a:gd name="connsiteX2" fmla="*/ 97849 w 97848"/>
                <a:gd name="connsiteY2" fmla="*/ 64755 h 117442"/>
                <a:gd name="connsiteX3" fmla="*/ 96057 w 97848"/>
                <a:gd name="connsiteY3" fmla="*/ 63440 h 117442"/>
                <a:gd name="connsiteX4" fmla="*/ 90919 w 97848"/>
                <a:gd name="connsiteY4" fmla="*/ 54360 h 117442"/>
                <a:gd name="connsiteX5" fmla="*/ 73835 w 97848"/>
                <a:gd name="connsiteY5" fmla="*/ 54360 h 117442"/>
                <a:gd name="connsiteX6" fmla="*/ 70848 w 97848"/>
                <a:gd name="connsiteY6" fmla="*/ 51374 h 117442"/>
                <a:gd name="connsiteX7" fmla="*/ 70848 w 97848"/>
                <a:gd name="connsiteY7" fmla="*/ 0 h 117442"/>
                <a:gd name="connsiteX8" fmla="*/ 31302 w 97848"/>
                <a:gd name="connsiteY8" fmla="*/ 0 h 117442"/>
                <a:gd name="connsiteX9" fmla="*/ 31302 w 97848"/>
                <a:gd name="connsiteY9" fmla="*/ 10036 h 117442"/>
                <a:gd name="connsiteX10" fmla="*/ 28315 w 97848"/>
                <a:gd name="connsiteY10" fmla="*/ 13023 h 117442"/>
                <a:gd name="connsiteX11" fmla="*/ 18638 w 97848"/>
                <a:gd name="connsiteY11" fmla="*/ 13023 h 117442"/>
                <a:gd name="connsiteX12" fmla="*/ 43608 w 97848"/>
                <a:gd name="connsiteY12" fmla="*/ 35484 h 117442"/>
                <a:gd name="connsiteX13" fmla="*/ 44564 w 97848"/>
                <a:gd name="connsiteY13" fmla="*/ 37634 h 117442"/>
                <a:gd name="connsiteX14" fmla="*/ 44564 w 97848"/>
                <a:gd name="connsiteY14" fmla="*/ 49581 h 117442"/>
                <a:gd name="connsiteX15" fmla="*/ 41577 w 97848"/>
                <a:gd name="connsiteY15" fmla="*/ 52568 h 117442"/>
                <a:gd name="connsiteX16" fmla="*/ 11947 w 97848"/>
                <a:gd name="connsiteY16" fmla="*/ 52568 h 117442"/>
                <a:gd name="connsiteX17" fmla="*/ 0 w 97848"/>
                <a:gd name="connsiteY17" fmla="*/ 76463 h 117442"/>
                <a:gd name="connsiteX18" fmla="*/ 0 w 97848"/>
                <a:gd name="connsiteY18" fmla="*/ 98446 h 117442"/>
                <a:gd name="connsiteX19" fmla="*/ 16248 w 97848"/>
                <a:gd name="connsiteY19" fmla="*/ 113380 h 117442"/>
                <a:gd name="connsiteX20" fmla="*/ 48626 w 97848"/>
                <a:gd name="connsiteY20" fmla="*/ 117442 h 117442"/>
                <a:gd name="connsiteX21" fmla="*/ 64277 w 97848"/>
                <a:gd name="connsiteY21" fmla="*/ 97968 h 117442"/>
                <a:gd name="connsiteX22" fmla="*/ 65949 w 97848"/>
                <a:gd name="connsiteY22" fmla="*/ 96893 h 117442"/>
                <a:gd name="connsiteX23" fmla="*/ 80286 w 97848"/>
                <a:gd name="connsiteY23" fmla="*/ 93787 h 1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848" h="117442">
                  <a:moveTo>
                    <a:pt x="79808" y="79808"/>
                  </a:moveTo>
                  <a:cubicBezTo>
                    <a:pt x="79807" y="78901"/>
                    <a:pt x="80254" y="78051"/>
                    <a:pt x="81003" y="77538"/>
                  </a:cubicBezTo>
                  <a:lnTo>
                    <a:pt x="97849" y="64755"/>
                  </a:lnTo>
                  <a:cubicBezTo>
                    <a:pt x="97093" y="64588"/>
                    <a:pt x="96442" y="64111"/>
                    <a:pt x="96057" y="63440"/>
                  </a:cubicBezTo>
                  <a:lnTo>
                    <a:pt x="90919" y="54360"/>
                  </a:lnTo>
                  <a:lnTo>
                    <a:pt x="73835" y="54360"/>
                  </a:lnTo>
                  <a:cubicBezTo>
                    <a:pt x="72185" y="54360"/>
                    <a:pt x="70848" y="53023"/>
                    <a:pt x="70848" y="51374"/>
                  </a:cubicBezTo>
                  <a:lnTo>
                    <a:pt x="70848" y="0"/>
                  </a:lnTo>
                  <a:lnTo>
                    <a:pt x="31302" y="0"/>
                  </a:lnTo>
                  <a:lnTo>
                    <a:pt x="31302" y="10036"/>
                  </a:lnTo>
                  <a:cubicBezTo>
                    <a:pt x="31302" y="11685"/>
                    <a:pt x="29965" y="13023"/>
                    <a:pt x="28315" y="13023"/>
                  </a:cubicBezTo>
                  <a:lnTo>
                    <a:pt x="18638" y="13023"/>
                  </a:lnTo>
                  <a:lnTo>
                    <a:pt x="43608" y="35484"/>
                  </a:lnTo>
                  <a:cubicBezTo>
                    <a:pt x="44233" y="36021"/>
                    <a:pt x="44584" y="36810"/>
                    <a:pt x="44564" y="37634"/>
                  </a:cubicBezTo>
                  <a:lnTo>
                    <a:pt x="44564" y="49581"/>
                  </a:lnTo>
                  <a:cubicBezTo>
                    <a:pt x="44564" y="51231"/>
                    <a:pt x="43226" y="52568"/>
                    <a:pt x="41577" y="52568"/>
                  </a:cubicBezTo>
                  <a:lnTo>
                    <a:pt x="11947" y="52568"/>
                  </a:lnTo>
                  <a:lnTo>
                    <a:pt x="0" y="76463"/>
                  </a:lnTo>
                  <a:lnTo>
                    <a:pt x="0" y="98446"/>
                  </a:lnTo>
                  <a:lnTo>
                    <a:pt x="16248" y="113380"/>
                  </a:lnTo>
                  <a:lnTo>
                    <a:pt x="48626" y="117442"/>
                  </a:lnTo>
                  <a:lnTo>
                    <a:pt x="64277" y="97968"/>
                  </a:lnTo>
                  <a:cubicBezTo>
                    <a:pt x="64688" y="97422"/>
                    <a:pt x="65281" y="97040"/>
                    <a:pt x="65949" y="96893"/>
                  </a:cubicBezTo>
                  <a:lnTo>
                    <a:pt x="80286" y="937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0" name="Полилиния: фигура 2412">
              <a:extLst>
                <a:ext uri="{FF2B5EF4-FFF2-40B4-BE49-F238E27FC236}">
                  <a16:creationId xmlns:a16="http://schemas.microsoft.com/office/drawing/2014/main" id="{76D48861-58D8-555C-BF95-F5C05F00F0D0}"/>
                </a:ext>
              </a:extLst>
            </p:cNvPr>
            <p:cNvSpPr/>
            <p:nvPr/>
          </p:nvSpPr>
          <p:spPr>
            <a:xfrm>
              <a:off x="2972604" y="4268129"/>
              <a:ext cx="597" cy="14695"/>
            </a:xfrm>
            <a:custGeom>
              <a:avLst/>
              <a:gdLst>
                <a:gd name="connsiteX0" fmla="*/ 0 w 597"/>
                <a:gd name="connsiteY0" fmla="*/ 14695 h 14695"/>
                <a:gd name="connsiteX1" fmla="*/ 597 w 597"/>
                <a:gd name="connsiteY1" fmla="*/ 0 h 14695"/>
                <a:gd name="connsiteX2" fmla="*/ 0 w 597"/>
                <a:gd name="connsiteY2" fmla="*/ 14695 h 14695"/>
                <a:gd name="connsiteX3" fmla="*/ 0 w 597"/>
                <a:gd name="connsiteY3" fmla="*/ 14695 h 14695"/>
              </a:gdLst>
              <a:ahLst/>
              <a:cxnLst>
                <a:cxn ang="0">
                  <a:pos x="connsiteX0" y="connsiteY0"/>
                </a:cxn>
                <a:cxn ang="0">
                  <a:pos x="connsiteX1" y="connsiteY1"/>
                </a:cxn>
                <a:cxn ang="0">
                  <a:pos x="connsiteX2" y="connsiteY2"/>
                </a:cxn>
                <a:cxn ang="0">
                  <a:pos x="connsiteX3" y="connsiteY3"/>
                </a:cxn>
              </a:cxnLst>
              <a:rect l="l" t="t" r="r" b="b"/>
              <a:pathLst>
                <a:path w="597" h="14695">
                  <a:moveTo>
                    <a:pt x="0" y="14695"/>
                  </a:moveTo>
                  <a:lnTo>
                    <a:pt x="597" y="0"/>
                  </a:lnTo>
                  <a:lnTo>
                    <a:pt x="0" y="14695"/>
                  </a:lnTo>
                  <a:lnTo>
                    <a:pt x="0" y="146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1" name="Полилиния: фигура 2413">
              <a:extLst>
                <a:ext uri="{FF2B5EF4-FFF2-40B4-BE49-F238E27FC236}">
                  <a16:creationId xmlns:a16="http://schemas.microsoft.com/office/drawing/2014/main" id="{D5587B4C-31A2-162C-3AFB-BD85BA677FE2}"/>
                </a:ext>
              </a:extLst>
            </p:cNvPr>
            <p:cNvSpPr/>
            <p:nvPr/>
          </p:nvSpPr>
          <p:spPr>
            <a:xfrm>
              <a:off x="2969737" y="4163350"/>
              <a:ext cx="30107" cy="73356"/>
            </a:xfrm>
            <a:custGeom>
              <a:avLst/>
              <a:gdLst>
                <a:gd name="connsiteX0" fmla="*/ 478 w 30107"/>
                <a:gd name="connsiteY0" fmla="*/ 73357 h 73356"/>
                <a:gd name="connsiteX1" fmla="*/ 11231 w 30107"/>
                <a:gd name="connsiteY1" fmla="*/ 73357 h 73356"/>
                <a:gd name="connsiteX2" fmla="*/ 11231 w 30107"/>
                <a:gd name="connsiteY2" fmla="*/ 70728 h 73356"/>
                <a:gd name="connsiteX3" fmla="*/ 27837 w 30107"/>
                <a:gd name="connsiteY3" fmla="*/ 46834 h 73356"/>
                <a:gd name="connsiteX4" fmla="*/ 30107 w 30107"/>
                <a:gd name="connsiteY4" fmla="*/ 21863 h 73356"/>
                <a:gd name="connsiteX5" fmla="*/ 23536 w 30107"/>
                <a:gd name="connsiteY5" fmla="*/ 9916 h 73356"/>
                <a:gd name="connsiteX6" fmla="*/ 23536 w 30107"/>
                <a:gd name="connsiteY6" fmla="*/ 7407 h 73356"/>
                <a:gd name="connsiteX7" fmla="*/ 26643 w 30107"/>
                <a:gd name="connsiteY7" fmla="*/ 0 h 73356"/>
                <a:gd name="connsiteX8" fmla="*/ 11947 w 30107"/>
                <a:gd name="connsiteY8" fmla="*/ 0 h 73356"/>
                <a:gd name="connsiteX9" fmla="*/ 0 w 30107"/>
                <a:gd name="connsiteY9" fmla="*/ 22580 h 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07" h="73356">
                  <a:moveTo>
                    <a:pt x="478" y="73357"/>
                  </a:moveTo>
                  <a:lnTo>
                    <a:pt x="11231" y="73357"/>
                  </a:lnTo>
                  <a:cubicBezTo>
                    <a:pt x="10761" y="72543"/>
                    <a:pt x="10761" y="71542"/>
                    <a:pt x="11231" y="70728"/>
                  </a:cubicBezTo>
                  <a:lnTo>
                    <a:pt x="27837" y="46834"/>
                  </a:lnTo>
                  <a:lnTo>
                    <a:pt x="30107" y="21863"/>
                  </a:lnTo>
                  <a:lnTo>
                    <a:pt x="23536" y="9916"/>
                  </a:lnTo>
                  <a:cubicBezTo>
                    <a:pt x="23244" y="9105"/>
                    <a:pt x="23244" y="8218"/>
                    <a:pt x="23536" y="7407"/>
                  </a:cubicBezTo>
                  <a:lnTo>
                    <a:pt x="26643" y="0"/>
                  </a:lnTo>
                  <a:lnTo>
                    <a:pt x="11947" y="0"/>
                  </a:lnTo>
                  <a:lnTo>
                    <a:pt x="0"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3" name="Полилиния: фигура 2415">
              <a:extLst>
                <a:ext uri="{FF2B5EF4-FFF2-40B4-BE49-F238E27FC236}">
                  <a16:creationId xmlns:a16="http://schemas.microsoft.com/office/drawing/2014/main" id="{38864094-A6C2-A918-4103-09A2DAEFD2CE}"/>
                </a:ext>
              </a:extLst>
            </p:cNvPr>
            <p:cNvSpPr/>
            <p:nvPr/>
          </p:nvSpPr>
          <p:spPr>
            <a:xfrm>
              <a:off x="2965436" y="4159169"/>
              <a:ext cx="12066" cy="23177"/>
            </a:xfrm>
            <a:custGeom>
              <a:avLst/>
              <a:gdLst>
                <a:gd name="connsiteX0" fmla="*/ 12067 w 12066"/>
                <a:gd name="connsiteY0" fmla="*/ 0 h 23177"/>
                <a:gd name="connsiteX1" fmla="*/ 0 w 12066"/>
                <a:gd name="connsiteY1" fmla="*/ 23178 h 23177"/>
                <a:gd name="connsiteX2" fmla="*/ 0 w 12066"/>
                <a:gd name="connsiteY2" fmla="*/ 23178 h 23177"/>
                <a:gd name="connsiteX3" fmla="*/ 12067 w 12066"/>
                <a:gd name="connsiteY3" fmla="*/ 0 h 23177"/>
              </a:gdLst>
              <a:ahLst/>
              <a:cxnLst>
                <a:cxn ang="0">
                  <a:pos x="connsiteX0" y="connsiteY0"/>
                </a:cxn>
                <a:cxn ang="0">
                  <a:pos x="connsiteX1" y="connsiteY1"/>
                </a:cxn>
                <a:cxn ang="0">
                  <a:pos x="connsiteX2" y="connsiteY2"/>
                </a:cxn>
                <a:cxn ang="0">
                  <a:pos x="connsiteX3" y="connsiteY3"/>
                </a:cxn>
              </a:cxnLst>
              <a:rect l="l" t="t" r="r" b="b"/>
              <a:pathLst>
                <a:path w="12066" h="23177">
                  <a:moveTo>
                    <a:pt x="12067" y="0"/>
                  </a:moveTo>
                  <a:lnTo>
                    <a:pt x="0" y="23178"/>
                  </a:lnTo>
                  <a:lnTo>
                    <a:pt x="0" y="23178"/>
                  </a:lnTo>
                  <a:lnTo>
                    <a:pt x="1206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4" name="Полилиния: фигура 2416">
              <a:extLst>
                <a:ext uri="{FF2B5EF4-FFF2-40B4-BE49-F238E27FC236}">
                  <a16:creationId xmlns:a16="http://schemas.microsoft.com/office/drawing/2014/main" id="{993F9C0F-CD7A-49EB-5CCD-3E6CAF520257}"/>
                </a:ext>
              </a:extLst>
            </p:cNvPr>
            <p:cNvSpPr/>
            <p:nvPr/>
          </p:nvSpPr>
          <p:spPr>
            <a:xfrm>
              <a:off x="3793626" y="3060611"/>
              <a:ext cx="176581" cy="175028"/>
            </a:xfrm>
            <a:custGeom>
              <a:avLst/>
              <a:gdLst>
                <a:gd name="connsiteX0" fmla="*/ 25328 w 176581"/>
                <a:gd name="connsiteY0" fmla="*/ 80286 h 175028"/>
                <a:gd name="connsiteX1" fmla="*/ 24731 w 176581"/>
                <a:gd name="connsiteY1" fmla="*/ 81003 h 175028"/>
                <a:gd name="connsiteX2" fmla="*/ 1792 w 176581"/>
                <a:gd name="connsiteY2" fmla="*/ 101791 h 175028"/>
                <a:gd name="connsiteX3" fmla="*/ 16487 w 176581"/>
                <a:gd name="connsiteY3" fmla="*/ 108004 h 175028"/>
                <a:gd name="connsiteX4" fmla="*/ 18000 w 176581"/>
                <a:gd name="connsiteY4" fmla="*/ 111948 h 175028"/>
                <a:gd name="connsiteX5" fmla="*/ 17443 w 176581"/>
                <a:gd name="connsiteY5" fmla="*/ 112783 h 175028"/>
                <a:gd name="connsiteX6" fmla="*/ 0 w 176581"/>
                <a:gd name="connsiteY6" fmla="*/ 131540 h 175028"/>
                <a:gd name="connsiteX7" fmla="*/ 5496 w 176581"/>
                <a:gd name="connsiteY7" fmla="*/ 141815 h 175028"/>
                <a:gd name="connsiteX8" fmla="*/ 49342 w 176581"/>
                <a:gd name="connsiteY8" fmla="*/ 138231 h 175028"/>
                <a:gd name="connsiteX9" fmla="*/ 97132 w 176581"/>
                <a:gd name="connsiteY9" fmla="*/ 141934 h 175028"/>
                <a:gd name="connsiteX10" fmla="*/ 99641 w 176581"/>
                <a:gd name="connsiteY10" fmla="*/ 143846 h 175028"/>
                <a:gd name="connsiteX11" fmla="*/ 99044 w 176581"/>
                <a:gd name="connsiteY11" fmla="*/ 146952 h 175028"/>
                <a:gd name="connsiteX12" fmla="*/ 82795 w 176581"/>
                <a:gd name="connsiteY12" fmla="*/ 164515 h 175028"/>
                <a:gd name="connsiteX13" fmla="*/ 101313 w 176581"/>
                <a:gd name="connsiteY13" fmla="*/ 166426 h 175028"/>
                <a:gd name="connsiteX14" fmla="*/ 125208 w 176581"/>
                <a:gd name="connsiteY14" fmla="*/ 143249 h 175028"/>
                <a:gd name="connsiteX15" fmla="*/ 127836 w 176581"/>
                <a:gd name="connsiteY15" fmla="*/ 142532 h 175028"/>
                <a:gd name="connsiteX16" fmla="*/ 141337 w 176581"/>
                <a:gd name="connsiteY16" fmla="*/ 145280 h 175028"/>
                <a:gd name="connsiteX17" fmla="*/ 143740 w 176581"/>
                <a:gd name="connsiteY17" fmla="*/ 148546 h 175028"/>
                <a:gd name="connsiteX18" fmla="*/ 143727 w 176581"/>
                <a:gd name="connsiteY18" fmla="*/ 148625 h 175028"/>
                <a:gd name="connsiteX19" fmla="*/ 140979 w 176581"/>
                <a:gd name="connsiteY19" fmla="*/ 167860 h 175028"/>
                <a:gd name="connsiteX20" fmla="*/ 155076 w 176581"/>
                <a:gd name="connsiteY20" fmla="*/ 175029 h 175028"/>
                <a:gd name="connsiteX21" fmla="*/ 167024 w 176581"/>
                <a:gd name="connsiteY21" fmla="*/ 172878 h 175028"/>
                <a:gd name="connsiteX22" fmla="*/ 176582 w 176581"/>
                <a:gd name="connsiteY22" fmla="*/ 136319 h 175028"/>
                <a:gd name="connsiteX23" fmla="*/ 168816 w 176581"/>
                <a:gd name="connsiteY23" fmla="*/ 129151 h 175028"/>
                <a:gd name="connsiteX24" fmla="*/ 155554 w 176581"/>
                <a:gd name="connsiteY24" fmla="*/ 133810 h 175028"/>
                <a:gd name="connsiteX25" fmla="*/ 152926 w 176581"/>
                <a:gd name="connsiteY25" fmla="*/ 133810 h 175028"/>
                <a:gd name="connsiteX26" fmla="*/ 138948 w 176581"/>
                <a:gd name="connsiteY26" fmla="*/ 124730 h 175028"/>
                <a:gd name="connsiteX27" fmla="*/ 138270 w 176581"/>
                <a:gd name="connsiteY27" fmla="*/ 120390 h 175028"/>
                <a:gd name="connsiteX28" fmla="*/ 138948 w 176581"/>
                <a:gd name="connsiteY28" fmla="*/ 119712 h 175028"/>
                <a:gd name="connsiteX29" fmla="*/ 163678 w 176581"/>
                <a:gd name="connsiteY29" fmla="*/ 102867 h 175028"/>
                <a:gd name="connsiteX30" fmla="*/ 164634 w 176581"/>
                <a:gd name="connsiteY30" fmla="*/ 94026 h 175028"/>
                <a:gd name="connsiteX31" fmla="*/ 145399 w 176581"/>
                <a:gd name="connsiteY31" fmla="*/ 96415 h 175028"/>
                <a:gd name="connsiteX32" fmla="*/ 143129 w 176581"/>
                <a:gd name="connsiteY32" fmla="*/ 95698 h 175028"/>
                <a:gd name="connsiteX33" fmla="*/ 142054 w 176581"/>
                <a:gd name="connsiteY33" fmla="*/ 93667 h 175028"/>
                <a:gd name="connsiteX34" fmla="*/ 140262 w 176581"/>
                <a:gd name="connsiteY34" fmla="*/ 74074 h 175028"/>
                <a:gd name="connsiteX35" fmla="*/ 124850 w 176581"/>
                <a:gd name="connsiteY35" fmla="*/ 68817 h 175028"/>
                <a:gd name="connsiteX36" fmla="*/ 110155 w 176581"/>
                <a:gd name="connsiteY36" fmla="*/ 81361 h 175028"/>
                <a:gd name="connsiteX37" fmla="*/ 107526 w 176581"/>
                <a:gd name="connsiteY37" fmla="*/ 81959 h 175028"/>
                <a:gd name="connsiteX38" fmla="*/ 90561 w 176581"/>
                <a:gd name="connsiteY38" fmla="*/ 77538 h 175028"/>
                <a:gd name="connsiteX39" fmla="*/ 88769 w 176581"/>
                <a:gd name="connsiteY39" fmla="*/ 76105 h 175028"/>
                <a:gd name="connsiteX40" fmla="*/ 88769 w 176581"/>
                <a:gd name="connsiteY40" fmla="*/ 73835 h 175028"/>
                <a:gd name="connsiteX41" fmla="*/ 92353 w 176581"/>
                <a:gd name="connsiteY41" fmla="*/ 61170 h 175028"/>
                <a:gd name="connsiteX42" fmla="*/ 65710 w 176581"/>
                <a:gd name="connsiteY42" fmla="*/ 56152 h 175028"/>
                <a:gd name="connsiteX43" fmla="*/ 63560 w 176581"/>
                <a:gd name="connsiteY43" fmla="*/ 54241 h 175028"/>
                <a:gd name="connsiteX44" fmla="*/ 63560 w 176581"/>
                <a:gd name="connsiteY44" fmla="*/ 51373 h 175028"/>
                <a:gd name="connsiteX45" fmla="*/ 102269 w 176581"/>
                <a:gd name="connsiteY45" fmla="*/ 0 h 175028"/>
                <a:gd name="connsiteX46" fmla="*/ 83990 w 176581"/>
                <a:gd name="connsiteY46" fmla="*/ 0 h 175028"/>
                <a:gd name="connsiteX47" fmla="*/ 55316 w 176581"/>
                <a:gd name="connsiteY47" fmla="*/ 23895 h 17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6581" h="175028">
                  <a:moveTo>
                    <a:pt x="25328" y="80286"/>
                  </a:moveTo>
                  <a:lnTo>
                    <a:pt x="24731" y="81003"/>
                  </a:lnTo>
                  <a:lnTo>
                    <a:pt x="1792" y="101791"/>
                  </a:lnTo>
                  <a:lnTo>
                    <a:pt x="16487" y="108004"/>
                  </a:lnTo>
                  <a:cubicBezTo>
                    <a:pt x="17994" y="108675"/>
                    <a:pt x="18671" y="110441"/>
                    <a:pt x="18000" y="111948"/>
                  </a:cubicBezTo>
                  <a:cubicBezTo>
                    <a:pt x="17862" y="112256"/>
                    <a:pt x="17674" y="112538"/>
                    <a:pt x="17443" y="112783"/>
                  </a:cubicBezTo>
                  <a:lnTo>
                    <a:pt x="0" y="131540"/>
                  </a:lnTo>
                  <a:lnTo>
                    <a:pt x="5496" y="141815"/>
                  </a:lnTo>
                  <a:lnTo>
                    <a:pt x="49342" y="138231"/>
                  </a:lnTo>
                  <a:lnTo>
                    <a:pt x="97132" y="141934"/>
                  </a:lnTo>
                  <a:cubicBezTo>
                    <a:pt x="98275" y="142013"/>
                    <a:pt x="99262" y="142765"/>
                    <a:pt x="99641" y="143846"/>
                  </a:cubicBezTo>
                  <a:cubicBezTo>
                    <a:pt x="100117" y="144904"/>
                    <a:pt x="99878" y="146147"/>
                    <a:pt x="99044" y="146952"/>
                  </a:cubicBezTo>
                  <a:lnTo>
                    <a:pt x="82795" y="164515"/>
                  </a:lnTo>
                  <a:lnTo>
                    <a:pt x="101313" y="166426"/>
                  </a:lnTo>
                  <a:lnTo>
                    <a:pt x="125208" y="143249"/>
                  </a:lnTo>
                  <a:cubicBezTo>
                    <a:pt x="125918" y="142601"/>
                    <a:pt x="126896" y="142334"/>
                    <a:pt x="127836" y="142532"/>
                  </a:cubicBezTo>
                  <a:lnTo>
                    <a:pt x="141337" y="145280"/>
                  </a:lnTo>
                  <a:cubicBezTo>
                    <a:pt x="142903" y="145518"/>
                    <a:pt x="143978" y="146981"/>
                    <a:pt x="143740" y="148546"/>
                  </a:cubicBezTo>
                  <a:cubicBezTo>
                    <a:pt x="143736" y="148572"/>
                    <a:pt x="143731" y="148599"/>
                    <a:pt x="143727" y="148625"/>
                  </a:cubicBezTo>
                  <a:lnTo>
                    <a:pt x="140979" y="167860"/>
                  </a:lnTo>
                  <a:lnTo>
                    <a:pt x="155076" y="175029"/>
                  </a:lnTo>
                  <a:lnTo>
                    <a:pt x="167024" y="172878"/>
                  </a:lnTo>
                  <a:lnTo>
                    <a:pt x="176582" y="136319"/>
                  </a:lnTo>
                  <a:lnTo>
                    <a:pt x="168816" y="129151"/>
                  </a:lnTo>
                  <a:lnTo>
                    <a:pt x="155554" y="133810"/>
                  </a:lnTo>
                  <a:cubicBezTo>
                    <a:pt x="154730" y="134235"/>
                    <a:pt x="153751" y="134235"/>
                    <a:pt x="152926" y="133810"/>
                  </a:cubicBezTo>
                  <a:lnTo>
                    <a:pt x="138948" y="124730"/>
                  </a:lnTo>
                  <a:cubicBezTo>
                    <a:pt x="137562" y="123719"/>
                    <a:pt x="137259" y="121776"/>
                    <a:pt x="138270" y="120390"/>
                  </a:cubicBezTo>
                  <a:cubicBezTo>
                    <a:pt x="138460" y="120130"/>
                    <a:pt x="138688" y="119902"/>
                    <a:pt x="138948" y="119712"/>
                  </a:cubicBezTo>
                  <a:lnTo>
                    <a:pt x="163678" y="102867"/>
                  </a:lnTo>
                  <a:lnTo>
                    <a:pt x="164634" y="94026"/>
                  </a:lnTo>
                  <a:lnTo>
                    <a:pt x="145399" y="96415"/>
                  </a:lnTo>
                  <a:cubicBezTo>
                    <a:pt x="144574" y="96516"/>
                    <a:pt x="143746" y="96255"/>
                    <a:pt x="143129" y="95698"/>
                  </a:cubicBezTo>
                  <a:cubicBezTo>
                    <a:pt x="142524" y="95184"/>
                    <a:pt x="142139" y="94457"/>
                    <a:pt x="142054" y="93667"/>
                  </a:cubicBezTo>
                  <a:lnTo>
                    <a:pt x="140262" y="74074"/>
                  </a:lnTo>
                  <a:lnTo>
                    <a:pt x="124850" y="68817"/>
                  </a:lnTo>
                  <a:lnTo>
                    <a:pt x="110155" y="81361"/>
                  </a:lnTo>
                  <a:cubicBezTo>
                    <a:pt x="109423" y="81967"/>
                    <a:pt x="108447" y="82189"/>
                    <a:pt x="107526" y="81959"/>
                  </a:cubicBezTo>
                  <a:lnTo>
                    <a:pt x="90561" y="77538"/>
                  </a:lnTo>
                  <a:cubicBezTo>
                    <a:pt x="89802" y="77307"/>
                    <a:pt x="89161" y="76794"/>
                    <a:pt x="88769" y="76105"/>
                  </a:cubicBezTo>
                  <a:cubicBezTo>
                    <a:pt x="88482" y="75375"/>
                    <a:pt x="88482" y="74564"/>
                    <a:pt x="88769" y="73835"/>
                  </a:cubicBezTo>
                  <a:lnTo>
                    <a:pt x="92353" y="61170"/>
                  </a:lnTo>
                  <a:lnTo>
                    <a:pt x="65710" y="56152"/>
                  </a:lnTo>
                  <a:cubicBezTo>
                    <a:pt x="64724" y="55906"/>
                    <a:pt x="63921" y="55192"/>
                    <a:pt x="63560" y="54241"/>
                  </a:cubicBezTo>
                  <a:cubicBezTo>
                    <a:pt x="63022" y="53361"/>
                    <a:pt x="63022" y="52254"/>
                    <a:pt x="63560" y="51373"/>
                  </a:cubicBezTo>
                  <a:lnTo>
                    <a:pt x="102269" y="0"/>
                  </a:lnTo>
                  <a:lnTo>
                    <a:pt x="83990" y="0"/>
                  </a:lnTo>
                  <a:lnTo>
                    <a:pt x="55316"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5" name="Полилиния: фигура 2417">
              <a:extLst>
                <a:ext uri="{FF2B5EF4-FFF2-40B4-BE49-F238E27FC236}">
                  <a16:creationId xmlns:a16="http://schemas.microsoft.com/office/drawing/2014/main" id="{81B64911-5D4B-E8D0-3E5B-C0A98E872A04}"/>
                </a:ext>
              </a:extLst>
            </p:cNvPr>
            <p:cNvSpPr/>
            <p:nvPr/>
          </p:nvSpPr>
          <p:spPr>
            <a:xfrm>
              <a:off x="3674152" y="3123453"/>
              <a:ext cx="48147" cy="32735"/>
            </a:xfrm>
            <a:custGeom>
              <a:avLst/>
              <a:gdLst>
                <a:gd name="connsiteX0" fmla="*/ 0 w 48147"/>
                <a:gd name="connsiteY0" fmla="*/ 0 h 32735"/>
                <a:gd name="connsiteX1" fmla="*/ 0 w 48147"/>
                <a:gd name="connsiteY1" fmla="*/ 15532 h 32735"/>
                <a:gd name="connsiteX2" fmla="*/ 31063 w 48147"/>
                <a:gd name="connsiteY2" fmla="*/ 32736 h 32735"/>
                <a:gd name="connsiteX3" fmla="*/ 48148 w 48147"/>
                <a:gd name="connsiteY3" fmla="*/ 23895 h 32735"/>
                <a:gd name="connsiteX4" fmla="*/ 46953 w 48147"/>
                <a:gd name="connsiteY4" fmla="*/ 17443 h 32735"/>
                <a:gd name="connsiteX5" fmla="*/ 0 w 48147"/>
                <a:gd name="connsiteY5" fmla="*/ 0 h 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47" h="32735">
                  <a:moveTo>
                    <a:pt x="0" y="0"/>
                  </a:moveTo>
                  <a:lnTo>
                    <a:pt x="0" y="15532"/>
                  </a:lnTo>
                  <a:lnTo>
                    <a:pt x="31063" y="32736"/>
                  </a:lnTo>
                  <a:lnTo>
                    <a:pt x="48148" y="23895"/>
                  </a:lnTo>
                  <a:lnTo>
                    <a:pt x="46953" y="1744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6" name="Полилиния: фигура 2418">
              <a:extLst>
                <a:ext uri="{FF2B5EF4-FFF2-40B4-BE49-F238E27FC236}">
                  <a16:creationId xmlns:a16="http://schemas.microsoft.com/office/drawing/2014/main" id="{FCC9E996-BA21-D926-28AF-B6FB046FD963}"/>
                </a:ext>
              </a:extLst>
            </p:cNvPr>
            <p:cNvSpPr/>
            <p:nvPr/>
          </p:nvSpPr>
          <p:spPr>
            <a:xfrm>
              <a:off x="3737115" y="3222138"/>
              <a:ext cx="37992" cy="43607"/>
            </a:xfrm>
            <a:custGeom>
              <a:avLst/>
              <a:gdLst>
                <a:gd name="connsiteX0" fmla="*/ 25448 w 37992"/>
                <a:gd name="connsiteY0" fmla="*/ 5735 h 43607"/>
                <a:gd name="connsiteX1" fmla="*/ 16487 w 37992"/>
                <a:gd name="connsiteY1" fmla="*/ 0 h 43607"/>
                <a:gd name="connsiteX2" fmla="*/ 0 w 37992"/>
                <a:gd name="connsiteY2" fmla="*/ 33333 h 43607"/>
                <a:gd name="connsiteX3" fmla="*/ 13859 w 37992"/>
                <a:gd name="connsiteY3" fmla="*/ 43608 h 43607"/>
                <a:gd name="connsiteX4" fmla="*/ 37993 w 37992"/>
                <a:gd name="connsiteY4" fmla="*/ 35006 h 43607"/>
                <a:gd name="connsiteX5" fmla="*/ 25448 w 37992"/>
                <a:gd name="connsiteY5" fmla="*/ 5735 h 4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92" h="43607">
                  <a:moveTo>
                    <a:pt x="25448" y="5735"/>
                  </a:moveTo>
                  <a:lnTo>
                    <a:pt x="16487" y="0"/>
                  </a:lnTo>
                  <a:lnTo>
                    <a:pt x="0" y="33333"/>
                  </a:lnTo>
                  <a:lnTo>
                    <a:pt x="13859" y="43608"/>
                  </a:lnTo>
                  <a:lnTo>
                    <a:pt x="37993" y="35006"/>
                  </a:lnTo>
                  <a:lnTo>
                    <a:pt x="25448" y="57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7" name="Полилиния: фигура 2419">
              <a:extLst>
                <a:ext uri="{FF2B5EF4-FFF2-40B4-BE49-F238E27FC236}">
                  <a16:creationId xmlns:a16="http://schemas.microsoft.com/office/drawing/2014/main" id="{476538DF-2BDF-9DA1-8143-5D2F896F0844}"/>
                </a:ext>
              </a:extLst>
            </p:cNvPr>
            <p:cNvSpPr/>
            <p:nvPr/>
          </p:nvSpPr>
          <p:spPr>
            <a:xfrm>
              <a:off x="3220153" y="2845678"/>
              <a:ext cx="35005" cy="41098"/>
            </a:xfrm>
            <a:custGeom>
              <a:avLst/>
              <a:gdLst>
                <a:gd name="connsiteX0" fmla="*/ 17085 w 35005"/>
                <a:gd name="connsiteY0" fmla="*/ 0 h 41098"/>
                <a:gd name="connsiteX1" fmla="*/ 0 w 35005"/>
                <a:gd name="connsiteY1" fmla="*/ 20549 h 41098"/>
                <a:gd name="connsiteX2" fmla="*/ 21983 w 35005"/>
                <a:gd name="connsiteY2" fmla="*/ 41099 h 41098"/>
                <a:gd name="connsiteX3" fmla="*/ 35006 w 35005"/>
                <a:gd name="connsiteY3" fmla="*/ 16607 h 41098"/>
                <a:gd name="connsiteX4" fmla="*/ 17085 w 35005"/>
                <a:gd name="connsiteY4" fmla="*/ 0 h 4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5" h="41098">
                  <a:moveTo>
                    <a:pt x="17085" y="0"/>
                  </a:moveTo>
                  <a:lnTo>
                    <a:pt x="0" y="20549"/>
                  </a:lnTo>
                  <a:lnTo>
                    <a:pt x="21983" y="41099"/>
                  </a:lnTo>
                  <a:lnTo>
                    <a:pt x="35006" y="16607"/>
                  </a:lnTo>
                  <a:lnTo>
                    <a:pt x="170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8" name="Полилиния: фигура 2420">
              <a:extLst>
                <a:ext uri="{FF2B5EF4-FFF2-40B4-BE49-F238E27FC236}">
                  <a16:creationId xmlns:a16="http://schemas.microsoft.com/office/drawing/2014/main" id="{A8CE4635-4CD5-6C7C-50C9-64E87069ABA0}"/>
                </a:ext>
              </a:extLst>
            </p:cNvPr>
            <p:cNvSpPr/>
            <p:nvPr/>
          </p:nvSpPr>
          <p:spPr>
            <a:xfrm>
              <a:off x="2937359" y="2023462"/>
              <a:ext cx="767497" cy="599756"/>
            </a:xfrm>
            <a:custGeom>
              <a:avLst/>
              <a:gdLst>
                <a:gd name="connsiteX0" fmla="*/ 520546 w 767497"/>
                <a:gd name="connsiteY0" fmla="*/ 168458 h 599756"/>
                <a:gd name="connsiteX1" fmla="*/ 519590 w 767497"/>
                <a:gd name="connsiteY1" fmla="*/ 165829 h 599756"/>
                <a:gd name="connsiteX2" fmla="*/ 522457 w 767497"/>
                <a:gd name="connsiteY2" fmla="*/ 143607 h 599756"/>
                <a:gd name="connsiteX3" fmla="*/ 456269 w 767497"/>
                <a:gd name="connsiteY3" fmla="*/ 110632 h 599756"/>
                <a:gd name="connsiteX4" fmla="*/ 436078 w 767497"/>
                <a:gd name="connsiteY4" fmla="*/ 110632 h 599756"/>
                <a:gd name="connsiteX5" fmla="*/ 433091 w 767497"/>
                <a:gd name="connsiteY5" fmla="*/ 108243 h 599756"/>
                <a:gd name="connsiteX6" fmla="*/ 428312 w 767497"/>
                <a:gd name="connsiteY6" fmla="*/ 83273 h 599756"/>
                <a:gd name="connsiteX7" fmla="*/ 395816 w 767497"/>
                <a:gd name="connsiteY7" fmla="*/ 61768 h 599756"/>
                <a:gd name="connsiteX8" fmla="*/ 333450 w 767497"/>
                <a:gd name="connsiteY8" fmla="*/ 61768 h 599756"/>
                <a:gd name="connsiteX9" fmla="*/ 301312 w 767497"/>
                <a:gd name="connsiteY9" fmla="*/ 84109 h 599756"/>
                <a:gd name="connsiteX10" fmla="*/ 298445 w 767497"/>
                <a:gd name="connsiteY10" fmla="*/ 84109 h 599756"/>
                <a:gd name="connsiteX11" fmla="*/ 276103 w 767497"/>
                <a:gd name="connsiteY11" fmla="*/ 74551 h 599756"/>
                <a:gd name="connsiteX12" fmla="*/ 244562 w 767497"/>
                <a:gd name="connsiteY12" fmla="*/ 96774 h 599756"/>
                <a:gd name="connsiteX13" fmla="*/ 241336 w 767497"/>
                <a:gd name="connsiteY13" fmla="*/ 96774 h 599756"/>
                <a:gd name="connsiteX14" fmla="*/ 239903 w 767497"/>
                <a:gd name="connsiteY14" fmla="*/ 93667 h 599756"/>
                <a:gd name="connsiteX15" fmla="*/ 248744 w 767497"/>
                <a:gd name="connsiteY15" fmla="*/ 47311 h 599756"/>
                <a:gd name="connsiteX16" fmla="*/ 224849 w 767497"/>
                <a:gd name="connsiteY16" fmla="*/ 6213 h 599756"/>
                <a:gd name="connsiteX17" fmla="*/ 204061 w 767497"/>
                <a:gd name="connsiteY17" fmla="*/ 478 h 599756"/>
                <a:gd name="connsiteX18" fmla="*/ 139187 w 767497"/>
                <a:gd name="connsiteY18" fmla="*/ 22222 h 599756"/>
                <a:gd name="connsiteX19" fmla="*/ 128315 w 767497"/>
                <a:gd name="connsiteY19" fmla="*/ 50179 h 599756"/>
                <a:gd name="connsiteX20" fmla="*/ 148625 w 767497"/>
                <a:gd name="connsiteY20" fmla="*/ 80167 h 599756"/>
                <a:gd name="connsiteX21" fmla="*/ 147908 w 767497"/>
                <a:gd name="connsiteY21" fmla="*/ 84229 h 599756"/>
                <a:gd name="connsiteX22" fmla="*/ 119473 w 767497"/>
                <a:gd name="connsiteY22" fmla="*/ 106092 h 599756"/>
                <a:gd name="connsiteX23" fmla="*/ 115770 w 767497"/>
                <a:gd name="connsiteY23" fmla="*/ 106092 h 599756"/>
                <a:gd name="connsiteX24" fmla="*/ 89247 w 767497"/>
                <a:gd name="connsiteY24" fmla="*/ 84109 h 599756"/>
                <a:gd name="connsiteX25" fmla="*/ 88171 w 767497"/>
                <a:gd name="connsiteY25" fmla="*/ 81839 h 599756"/>
                <a:gd name="connsiteX26" fmla="*/ 88171 w 767497"/>
                <a:gd name="connsiteY26" fmla="*/ 39187 h 599756"/>
                <a:gd name="connsiteX27" fmla="*/ 88171 w 767497"/>
                <a:gd name="connsiteY27" fmla="*/ 37634 h 599756"/>
                <a:gd name="connsiteX28" fmla="*/ 112066 w 767497"/>
                <a:gd name="connsiteY28" fmla="*/ 0 h 599756"/>
                <a:gd name="connsiteX29" fmla="*/ 65233 w 767497"/>
                <a:gd name="connsiteY29" fmla="*/ 0 h 599756"/>
                <a:gd name="connsiteX30" fmla="*/ 22939 w 767497"/>
                <a:gd name="connsiteY30" fmla="*/ 25806 h 599756"/>
                <a:gd name="connsiteX31" fmla="*/ 16726 w 767497"/>
                <a:gd name="connsiteY31" fmla="*/ 48267 h 599756"/>
                <a:gd name="connsiteX32" fmla="*/ 16726 w 767497"/>
                <a:gd name="connsiteY32" fmla="*/ 49104 h 599756"/>
                <a:gd name="connsiteX33" fmla="*/ 0 w 767497"/>
                <a:gd name="connsiteY33" fmla="*/ 74671 h 599756"/>
                <a:gd name="connsiteX34" fmla="*/ 4062 w 767497"/>
                <a:gd name="connsiteY34" fmla="*/ 121743 h 599756"/>
                <a:gd name="connsiteX35" fmla="*/ 67622 w 767497"/>
                <a:gd name="connsiteY35" fmla="*/ 135005 h 599756"/>
                <a:gd name="connsiteX36" fmla="*/ 69534 w 767497"/>
                <a:gd name="connsiteY36" fmla="*/ 136319 h 599756"/>
                <a:gd name="connsiteX37" fmla="*/ 77538 w 767497"/>
                <a:gd name="connsiteY37" fmla="*/ 149581 h 599756"/>
                <a:gd name="connsiteX38" fmla="*/ 76371 w 767497"/>
                <a:gd name="connsiteY38" fmla="*/ 153816 h 599756"/>
                <a:gd name="connsiteX39" fmla="*/ 75985 w 767497"/>
                <a:gd name="connsiteY39" fmla="*/ 154001 h 599756"/>
                <a:gd name="connsiteX40" fmla="*/ 49104 w 767497"/>
                <a:gd name="connsiteY40" fmla="*/ 163320 h 599756"/>
                <a:gd name="connsiteX41" fmla="*/ 47073 w 767497"/>
                <a:gd name="connsiteY41" fmla="*/ 163320 h 599756"/>
                <a:gd name="connsiteX42" fmla="*/ 21147 w 767497"/>
                <a:gd name="connsiteY42" fmla="*/ 153404 h 599756"/>
                <a:gd name="connsiteX43" fmla="*/ 31422 w 767497"/>
                <a:gd name="connsiteY43" fmla="*/ 175387 h 599756"/>
                <a:gd name="connsiteX44" fmla="*/ 66069 w 767497"/>
                <a:gd name="connsiteY44" fmla="*/ 191635 h 599756"/>
                <a:gd name="connsiteX45" fmla="*/ 97013 w 767497"/>
                <a:gd name="connsiteY45" fmla="*/ 186498 h 599756"/>
                <a:gd name="connsiteX46" fmla="*/ 98446 w 767497"/>
                <a:gd name="connsiteY46" fmla="*/ 186498 h 599756"/>
                <a:gd name="connsiteX47" fmla="*/ 128076 w 767497"/>
                <a:gd name="connsiteY47" fmla="*/ 198445 h 599756"/>
                <a:gd name="connsiteX48" fmla="*/ 216725 w 767497"/>
                <a:gd name="connsiteY48" fmla="*/ 193547 h 599756"/>
                <a:gd name="connsiteX49" fmla="*/ 217920 w 767497"/>
                <a:gd name="connsiteY49" fmla="*/ 193547 h 599756"/>
                <a:gd name="connsiteX50" fmla="*/ 272161 w 767497"/>
                <a:gd name="connsiteY50" fmla="*/ 210512 h 599756"/>
                <a:gd name="connsiteX51" fmla="*/ 300834 w 767497"/>
                <a:gd name="connsiteY51" fmla="*/ 210512 h 599756"/>
                <a:gd name="connsiteX52" fmla="*/ 298086 w 767497"/>
                <a:gd name="connsiteY52" fmla="*/ 198565 h 599756"/>
                <a:gd name="connsiteX53" fmla="*/ 281599 w 767497"/>
                <a:gd name="connsiteY53" fmla="*/ 191635 h 599756"/>
                <a:gd name="connsiteX54" fmla="*/ 279807 w 767497"/>
                <a:gd name="connsiteY54" fmla="*/ 189126 h 599756"/>
                <a:gd name="connsiteX55" fmla="*/ 281002 w 767497"/>
                <a:gd name="connsiteY55" fmla="*/ 186379 h 599756"/>
                <a:gd name="connsiteX56" fmla="*/ 298923 w 767497"/>
                <a:gd name="connsiteY56" fmla="*/ 173595 h 599756"/>
                <a:gd name="connsiteX57" fmla="*/ 301670 w 767497"/>
                <a:gd name="connsiteY57" fmla="*/ 173595 h 599756"/>
                <a:gd name="connsiteX58" fmla="*/ 338349 w 767497"/>
                <a:gd name="connsiteY58" fmla="*/ 186140 h 599756"/>
                <a:gd name="connsiteX59" fmla="*/ 340380 w 767497"/>
                <a:gd name="connsiteY59" fmla="*/ 189246 h 599756"/>
                <a:gd name="connsiteX60" fmla="*/ 338349 w 767497"/>
                <a:gd name="connsiteY60" fmla="*/ 211587 h 599756"/>
                <a:gd name="connsiteX61" fmla="*/ 384585 w 767497"/>
                <a:gd name="connsiteY61" fmla="*/ 231181 h 599756"/>
                <a:gd name="connsiteX62" fmla="*/ 386377 w 767497"/>
                <a:gd name="connsiteY62" fmla="*/ 233093 h 599756"/>
                <a:gd name="connsiteX63" fmla="*/ 386377 w 767497"/>
                <a:gd name="connsiteY63" fmla="*/ 235721 h 599756"/>
                <a:gd name="connsiteX64" fmla="*/ 372757 w 767497"/>
                <a:gd name="connsiteY64" fmla="*/ 253523 h 599756"/>
                <a:gd name="connsiteX65" fmla="*/ 401550 w 767497"/>
                <a:gd name="connsiteY65" fmla="*/ 253523 h 599756"/>
                <a:gd name="connsiteX66" fmla="*/ 404418 w 767497"/>
                <a:gd name="connsiteY66" fmla="*/ 255793 h 599756"/>
                <a:gd name="connsiteX67" fmla="*/ 410033 w 767497"/>
                <a:gd name="connsiteY67" fmla="*/ 279687 h 599756"/>
                <a:gd name="connsiteX68" fmla="*/ 463915 w 767497"/>
                <a:gd name="connsiteY68" fmla="*/ 292471 h 599756"/>
                <a:gd name="connsiteX69" fmla="*/ 466066 w 767497"/>
                <a:gd name="connsiteY69" fmla="*/ 294144 h 599756"/>
                <a:gd name="connsiteX70" fmla="*/ 486974 w 767497"/>
                <a:gd name="connsiteY70" fmla="*/ 344442 h 599756"/>
                <a:gd name="connsiteX71" fmla="*/ 485421 w 767497"/>
                <a:gd name="connsiteY71" fmla="*/ 348385 h 599756"/>
                <a:gd name="connsiteX72" fmla="*/ 471084 w 767497"/>
                <a:gd name="connsiteY72" fmla="*/ 354478 h 599756"/>
                <a:gd name="connsiteX73" fmla="*/ 432136 w 767497"/>
                <a:gd name="connsiteY73" fmla="*/ 398325 h 599756"/>
                <a:gd name="connsiteX74" fmla="*/ 448862 w 767497"/>
                <a:gd name="connsiteY74" fmla="*/ 424250 h 599756"/>
                <a:gd name="connsiteX75" fmla="*/ 448862 w 767497"/>
                <a:gd name="connsiteY75" fmla="*/ 426879 h 599756"/>
                <a:gd name="connsiteX76" fmla="*/ 446950 w 767497"/>
                <a:gd name="connsiteY76" fmla="*/ 428671 h 599756"/>
                <a:gd name="connsiteX77" fmla="*/ 407046 w 767497"/>
                <a:gd name="connsiteY77" fmla="*/ 441454 h 599756"/>
                <a:gd name="connsiteX78" fmla="*/ 405373 w 767497"/>
                <a:gd name="connsiteY78" fmla="*/ 441454 h 599756"/>
                <a:gd name="connsiteX79" fmla="*/ 371921 w 767497"/>
                <a:gd name="connsiteY79" fmla="*/ 431897 h 599756"/>
                <a:gd name="connsiteX80" fmla="*/ 341814 w 767497"/>
                <a:gd name="connsiteY80" fmla="*/ 431897 h 599756"/>
                <a:gd name="connsiteX81" fmla="*/ 324968 w 767497"/>
                <a:gd name="connsiteY81" fmla="*/ 454477 h 599756"/>
                <a:gd name="connsiteX82" fmla="*/ 324968 w 767497"/>
                <a:gd name="connsiteY82" fmla="*/ 478372 h 599756"/>
                <a:gd name="connsiteX83" fmla="*/ 362483 w 767497"/>
                <a:gd name="connsiteY83" fmla="*/ 482912 h 599756"/>
                <a:gd name="connsiteX84" fmla="*/ 396652 w 767497"/>
                <a:gd name="connsiteY84" fmla="*/ 469889 h 599756"/>
                <a:gd name="connsiteX85" fmla="*/ 398444 w 767497"/>
                <a:gd name="connsiteY85" fmla="*/ 469889 h 599756"/>
                <a:gd name="connsiteX86" fmla="*/ 447189 w 767497"/>
                <a:gd name="connsiteY86" fmla="*/ 481836 h 599756"/>
                <a:gd name="connsiteX87" fmla="*/ 448264 w 767497"/>
                <a:gd name="connsiteY87" fmla="*/ 481836 h 599756"/>
                <a:gd name="connsiteX88" fmla="*/ 471562 w 767497"/>
                <a:gd name="connsiteY88" fmla="*/ 499280 h 599756"/>
                <a:gd name="connsiteX89" fmla="*/ 472637 w 767497"/>
                <a:gd name="connsiteY89" fmla="*/ 502266 h 599756"/>
                <a:gd name="connsiteX90" fmla="*/ 469770 w 767497"/>
                <a:gd name="connsiteY90" fmla="*/ 518634 h 599756"/>
                <a:gd name="connsiteX91" fmla="*/ 524250 w 767497"/>
                <a:gd name="connsiteY91" fmla="*/ 552326 h 599756"/>
                <a:gd name="connsiteX92" fmla="*/ 548144 w 767497"/>
                <a:gd name="connsiteY92" fmla="*/ 553521 h 599756"/>
                <a:gd name="connsiteX93" fmla="*/ 550175 w 767497"/>
                <a:gd name="connsiteY93" fmla="*/ 554476 h 599756"/>
                <a:gd name="connsiteX94" fmla="*/ 567140 w 767497"/>
                <a:gd name="connsiteY94" fmla="*/ 572636 h 599756"/>
                <a:gd name="connsiteX95" fmla="*/ 655073 w 767497"/>
                <a:gd name="connsiteY95" fmla="*/ 599757 h 599756"/>
                <a:gd name="connsiteX96" fmla="*/ 654356 w 767497"/>
                <a:gd name="connsiteY96" fmla="*/ 587809 h 599756"/>
                <a:gd name="connsiteX97" fmla="*/ 625085 w 767497"/>
                <a:gd name="connsiteY97" fmla="*/ 565109 h 599756"/>
                <a:gd name="connsiteX98" fmla="*/ 570486 w 767497"/>
                <a:gd name="connsiteY98" fmla="*/ 524011 h 599756"/>
                <a:gd name="connsiteX99" fmla="*/ 569291 w 767497"/>
                <a:gd name="connsiteY99" fmla="*/ 521382 h 599756"/>
                <a:gd name="connsiteX100" fmla="*/ 570964 w 767497"/>
                <a:gd name="connsiteY100" fmla="*/ 518993 h 599756"/>
                <a:gd name="connsiteX101" fmla="*/ 587212 w 767497"/>
                <a:gd name="connsiteY101" fmla="*/ 510271 h 599756"/>
                <a:gd name="connsiteX102" fmla="*/ 589841 w 767497"/>
                <a:gd name="connsiteY102" fmla="*/ 510271 h 599756"/>
                <a:gd name="connsiteX103" fmla="*/ 650175 w 767497"/>
                <a:gd name="connsiteY103" fmla="*/ 538108 h 599756"/>
                <a:gd name="connsiteX104" fmla="*/ 678251 w 767497"/>
                <a:gd name="connsiteY104" fmla="*/ 560091 h 599756"/>
                <a:gd name="connsiteX105" fmla="*/ 694260 w 767497"/>
                <a:gd name="connsiteY105" fmla="*/ 563915 h 599756"/>
                <a:gd name="connsiteX106" fmla="*/ 690198 w 767497"/>
                <a:gd name="connsiteY106" fmla="*/ 531657 h 599756"/>
                <a:gd name="connsiteX107" fmla="*/ 690198 w 767497"/>
                <a:gd name="connsiteY107" fmla="*/ 529745 h 599756"/>
                <a:gd name="connsiteX108" fmla="*/ 698203 w 767497"/>
                <a:gd name="connsiteY108" fmla="*/ 505851 h 599756"/>
                <a:gd name="connsiteX109" fmla="*/ 676817 w 767497"/>
                <a:gd name="connsiteY109" fmla="*/ 475982 h 599756"/>
                <a:gd name="connsiteX110" fmla="*/ 625085 w 767497"/>
                <a:gd name="connsiteY110" fmla="*/ 446831 h 599756"/>
                <a:gd name="connsiteX111" fmla="*/ 623771 w 767497"/>
                <a:gd name="connsiteY111" fmla="*/ 445397 h 599756"/>
                <a:gd name="connsiteX112" fmla="*/ 609912 w 767497"/>
                <a:gd name="connsiteY112" fmla="*/ 412064 h 599756"/>
                <a:gd name="connsiteX113" fmla="*/ 601190 w 767497"/>
                <a:gd name="connsiteY113" fmla="*/ 383988 h 599756"/>
                <a:gd name="connsiteX114" fmla="*/ 601190 w 767497"/>
                <a:gd name="connsiteY114" fmla="*/ 381359 h 599756"/>
                <a:gd name="connsiteX115" fmla="*/ 603580 w 767497"/>
                <a:gd name="connsiteY115" fmla="*/ 380045 h 599756"/>
                <a:gd name="connsiteX116" fmla="*/ 624488 w 767497"/>
                <a:gd name="connsiteY116" fmla="*/ 380045 h 599756"/>
                <a:gd name="connsiteX117" fmla="*/ 626041 w 767497"/>
                <a:gd name="connsiteY117" fmla="*/ 380045 h 599756"/>
                <a:gd name="connsiteX118" fmla="*/ 665467 w 767497"/>
                <a:gd name="connsiteY118" fmla="*/ 403940 h 599756"/>
                <a:gd name="connsiteX119" fmla="*/ 666662 w 767497"/>
                <a:gd name="connsiteY119" fmla="*/ 405254 h 599756"/>
                <a:gd name="connsiteX120" fmla="*/ 683388 w 767497"/>
                <a:gd name="connsiteY120" fmla="*/ 442530 h 599756"/>
                <a:gd name="connsiteX121" fmla="*/ 717319 w 767497"/>
                <a:gd name="connsiteY121" fmla="*/ 453521 h 599756"/>
                <a:gd name="connsiteX122" fmla="*/ 723651 w 767497"/>
                <a:gd name="connsiteY122" fmla="*/ 424370 h 599756"/>
                <a:gd name="connsiteX123" fmla="*/ 725921 w 767497"/>
                <a:gd name="connsiteY123" fmla="*/ 422100 h 599756"/>
                <a:gd name="connsiteX124" fmla="*/ 749815 w 767497"/>
                <a:gd name="connsiteY124" fmla="*/ 416484 h 599756"/>
                <a:gd name="connsiteX125" fmla="*/ 747784 w 767497"/>
                <a:gd name="connsiteY125" fmla="*/ 392590 h 599756"/>
                <a:gd name="connsiteX126" fmla="*/ 749935 w 767497"/>
                <a:gd name="connsiteY126" fmla="*/ 389364 h 599756"/>
                <a:gd name="connsiteX127" fmla="*/ 767497 w 767497"/>
                <a:gd name="connsiteY127" fmla="*/ 384943 h 599756"/>
                <a:gd name="connsiteX128" fmla="*/ 767497 w 767497"/>
                <a:gd name="connsiteY128" fmla="*/ 358898 h 599756"/>
                <a:gd name="connsiteX129" fmla="*/ 670485 w 767497"/>
                <a:gd name="connsiteY129" fmla="*/ 293666 h 599756"/>
                <a:gd name="connsiteX130" fmla="*/ 644081 w 767497"/>
                <a:gd name="connsiteY130" fmla="*/ 305613 h 599756"/>
                <a:gd name="connsiteX131" fmla="*/ 641214 w 767497"/>
                <a:gd name="connsiteY131" fmla="*/ 305613 h 599756"/>
                <a:gd name="connsiteX132" fmla="*/ 639900 w 767497"/>
                <a:gd name="connsiteY132" fmla="*/ 303104 h 599756"/>
                <a:gd name="connsiteX133" fmla="*/ 639900 w 767497"/>
                <a:gd name="connsiteY133" fmla="*/ 284108 h 599756"/>
                <a:gd name="connsiteX134" fmla="*/ 600474 w 767497"/>
                <a:gd name="connsiteY134" fmla="*/ 276342 h 599756"/>
                <a:gd name="connsiteX135" fmla="*/ 598204 w 767497"/>
                <a:gd name="connsiteY135" fmla="*/ 274192 h 599756"/>
                <a:gd name="connsiteX136" fmla="*/ 591274 w 767497"/>
                <a:gd name="connsiteY136" fmla="*/ 248385 h 599756"/>
                <a:gd name="connsiteX137" fmla="*/ 593176 w 767497"/>
                <a:gd name="connsiteY137" fmla="*/ 244804 h 599756"/>
                <a:gd name="connsiteX138" fmla="*/ 593186 w 767497"/>
                <a:gd name="connsiteY138" fmla="*/ 244801 h 599756"/>
                <a:gd name="connsiteX139" fmla="*/ 624966 w 767497"/>
                <a:gd name="connsiteY139" fmla="*/ 234168 h 599756"/>
                <a:gd name="connsiteX140" fmla="*/ 608598 w 767497"/>
                <a:gd name="connsiteY140" fmla="*/ 196175 h 599756"/>
                <a:gd name="connsiteX141" fmla="*/ 584703 w 767497"/>
                <a:gd name="connsiteY141" fmla="*/ 175507 h 599756"/>
                <a:gd name="connsiteX142" fmla="*/ 551251 w 767497"/>
                <a:gd name="connsiteY142" fmla="*/ 162125 h 599756"/>
                <a:gd name="connsiteX143" fmla="*/ 523174 w 767497"/>
                <a:gd name="connsiteY143" fmla="*/ 169055 h 599756"/>
                <a:gd name="connsiteX144" fmla="*/ 520546 w 767497"/>
                <a:gd name="connsiteY144" fmla="*/ 168458 h 59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67497" h="599756">
                  <a:moveTo>
                    <a:pt x="520546" y="168458"/>
                  </a:moveTo>
                  <a:cubicBezTo>
                    <a:pt x="519844" y="167772"/>
                    <a:pt x="519493" y="166805"/>
                    <a:pt x="519590" y="165829"/>
                  </a:cubicBezTo>
                  <a:lnTo>
                    <a:pt x="522457" y="143607"/>
                  </a:lnTo>
                  <a:lnTo>
                    <a:pt x="456269" y="110632"/>
                  </a:lnTo>
                  <a:lnTo>
                    <a:pt x="436078" y="110632"/>
                  </a:lnTo>
                  <a:cubicBezTo>
                    <a:pt x="434636" y="110662"/>
                    <a:pt x="433379" y="109656"/>
                    <a:pt x="433091" y="108243"/>
                  </a:cubicBezTo>
                  <a:lnTo>
                    <a:pt x="428312" y="83273"/>
                  </a:lnTo>
                  <a:lnTo>
                    <a:pt x="395816" y="61768"/>
                  </a:lnTo>
                  <a:lnTo>
                    <a:pt x="333450" y="61768"/>
                  </a:lnTo>
                  <a:lnTo>
                    <a:pt x="301312" y="84109"/>
                  </a:lnTo>
                  <a:cubicBezTo>
                    <a:pt x="300401" y="84523"/>
                    <a:pt x="299356" y="84523"/>
                    <a:pt x="298445" y="84109"/>
                  </a:cubicBezTo>
                  <a:lnTo>
                    <a:pt x="276103" y="74551"/>
                  </a:lnTo>
                  <a:lnTo>
                    <a:pt x="244562" y="96774"/>
                  </a:lnTo>
                  <a:cubicBezTo>
                    <a:pt x="243589" y="97436"/>
                    <a:pt x="242310" y="97436"/>
                    <a:pt x="241336" y="96774"/>
                  </a:cubicBezTo>
                  <a:cubicBezTo>
                    <a:pt x="240303" y="96098"/>
                    <a:pt x="239747" y="94892"/>
                    <a:pt x="239903" y="93667"/>
                  </a:cubicBezTo>
                  <a:lnTo>
                    <a:pt x="248744" y="47311"/>
                  </a:lnTo>
                  <a:lnTo>
                    <a:pt x="224849" y="6213"/>
                  </a:lnTo>
                  <a:lnTo>
                    <a:pt x="204061" y="478"/>
                  </a:lnTo>
                  <a:lnTo>
                    <a:pt x="139187" y="22222"/>
                  </a:lnTo>
                  <a:lnTo>
                    <a:pt x="128315" y="50179"/>
                  </a:lnTo>
                  <a:lnTo>
                    <a:pt x="148625" y="80167"/>
                  </a:lnTo>
                  <a:cubicBezTo>
                    <a:pt x="149510" y="81495"/>
                    <a:pt x="149194" y="83284"/>
                    <a:pt x="147908" y="84229"/>
                  </a:cubicBezTo>
                  <a:lnTo>
                    <a:pt x="119473" y="106092"/>
                  </a:lnTo>
                  <a:cubicBezTo>
                    <a:pt x="118374" y="106909"/>
                    <a:pt x="116869" y="106909"/>
                    <a:pt x="115770" y="106092"/>
                  </a:cubicBezTo>
                  <a:lnTo>
                    <a:pt x="89247" y="84109"/>
                  </a:lnTo>
                  <a:cubicBezTo>
                    <a:pt x="88607" y="83521"/>
                    <a:pt x="88221" y="82707"/>
                    <a:pt x="88171" y="81839"/>
                  </a:cubicBezTo>
                  <a:lnTo>
                    <a:pt x="88171" y="39187"/>
                  </a:lnTo>
                  <a:cubicBezTo>
                    <a:pt x="88050" y="38677"/>
                    <a:pt x="88050" y="38145"/>
                    <a:pt x="88171" y="37634"/>
                  </a:cubicBezTo>
                  <a:lnTo>
                    <a:pt x="112066" y="0"/>
                  </a:lnTo>
                  <a:lnTo>
                    <a:pt x="65233" y="0"/>
                  </a:lnTo>
                  <a:lnTo>
                    <a:pt x="22939" y="25806"/>
                  </a:lnTo>
                  <a:lnTo>
                    <a:pt x="16726" y="48267"/>
                  </a:lnTo>
                  <a:cubicBezTo>
                    <a:pt x="16839" y="48535"/>
                    <a:pt x="16839" y="48836"/>
                    <a:pt x="16726" y="49104"/>
                  </a:cubicBezTo>
                  <a:lnTo>
                    <a:pt x="0" y="74671"/>
                  </a:lnTo>
                  <a:lnTo>
                    <a:pt x="4062" y="121743"/>
                  </a:lnTo>
                  <a:lnTo>
                    <a:pt x="67622" y="135005"/>
                  </a:lnTo>
                  <a:cubicBezTo>
                    <a:pt x="68416" y="135154"/>
                    <a:pt x="69110" y="135632"/>
                    <a:pt x="69534" y="136319"/>
                  </a:cubicBezTo>
                  <a:lnTo>
                    <a:pt x="77538" y="149581"/>
                  </a:lnTo>
                  <a:cubicBezTo>
                    <a:pt x="78386" y="151073"/>
                    <a:pt x="77863" y="152969"/>
                    <a:pt x="76371" y="153816"/>
                  </a:cubicBezTo>
                  <a:cubicBezTo>
                    <a:pt x="76247" y="153887"/>
                    <a:pt x="76118" y="153948"/>
                    <a:pt x="75985" y="154001"/>
                  </a:cubicBezTo>
                  <a:lnTo>
                    <a:pt x="49104" y="163320"/>
                  </a:lnTo>
                  <a:cubicBezTo>
                    <a:pt x="48447" y="163557"/>
                    <a:pt x="47729" y="163557"/>
                    <a:pt x="47073" y="163320"/>
                  </a:cubicBezTo>
                  <a:lnTo>
                    <a:pt x="21147" y="153404"/>
                  </a:lnTo>
                  <a:lnTo>
                    <a:pt x="31422" y="175387"/>
                  </a:lnTo>
                  <a:lnTo>
                    <a:pt x="66069" y="191635"/>
                  </a:lnTo>
                  <a:lnTo>
                    <a:pt x="97013" y="186498"/>
                  </a:lnTo>
                  <a:cubicBezTo>
                    <a:pt x="97483" y="186377"/>
                    <a:pt x="97976" y="186377"/>
                    <a:pt x="98446" y="186498"/>
                  </a:cubicBezTo>
                  <a:cubicBezTo>
                    <a:pt x="108664" y="189576"/>
                    <a:pt x="118581" y="193575"/>
                    <a:pt x="128076" y="198445"/>
                  </a:cubicBezTo>
                  <a:cubicBezTo>
                    <a:pt x="133691" y="199640"/>
                    <a:pt x="177657" y="196892"/>
                    <a:pt x="216725" y="193547"/>
                  </a:cubicBezTo>
                  <a:lnTo>
                    <a:pt x="217920" y="193547"/>
                  </a:lnTo>
                  <a:lnTo>
                    <a:pt x="272161" y="210512"/>
                  </a:lnTo>
                  <a:lnTo>
                    <a:pt x="300834" y="210512"/>
                  </a:lnTo>
                  <a:lnTo>
                    <a:pt x="298086" y="198565"/>
                  </a:lnTo>
                  <a:lnTo>
                    <a:pt x="281599" y="191635"/>
                  </a:lnTo>
                  <a:cubicBezTo>
                    <a:pt x="280583" y="191196"/>
                    <a:pt x="279893" y="190230"/>
                    <a:pt x="279807" y="189126"/>
                  </a:cubicBezTo>
                  <a:cubicBezTo>
                    <a:pt x="279593" y="188051"/>
                    <a:pt x="280069" y="186956"/>
                    <a:pt x="281002" y="186379"/>
                  </a:cubicBezTo>
                  <a:lnTo>
                    <a:pt x="298923" y="173595"/>
                  </a:lnTo>
                  <a:cubicBezTo>
                    <a:pt x="299773" y="173104"/>
                    <a:pt x="300820" y="173104"/>
                    <a:pt x="301670" y="173595"/>
                  </a:cubicBezTo>
                  <a:lnTo>
                    <a:pt x="338349" y="186140"/>
                  </a:lnTo>
                  <a:cubicBezTo>
                    <a:pt x="339665" y="186578"/>
                    <a:pt x="340506" y="187865"/>
                    <a:pt x="340380" y="189246"/>
                  </a:cubicBezTo>
                  <a:lnTo>
                    <a:pt x="338349" y="211587"/>
                  </a:lnTo>
                  <a:lnTo>
                    <a:pt x="384585" y="231181"/>
                  </a:lnTo>
                  <a:cubicBezTo>
                    <a:pt x="385435" y="231523"/>
                    <a:pt x="386091" y="232222"/>
                    <a:pt x="386377" y="233093"/>
                  </a:cubicBezTo>
                  <a:cubicBezTo>
                    <a:pt x="386736" y="233932"/>
                    <a:pt x="386736" y="234882"/>
                    <a:pt x="386377" y="235721"/>
                  </a:cubicBezTo>
                  <a:lnTo>
                    <a:pt x="372757" y="253523"/>
                  </a:lnTo>
                  <a:lnTo>
                    <a:pt x="401550" y="253523"/>
                  </a:lnTo>
                  <a:cubicBezTo>
                    <a:pt x="402927" y="253492"/>
                    <a:pt x="404131" y="254446"/>
                    <a:pt x="404418" y="255793"/>
                  </a:cubicBezTo>
                  <a:lnTo>
                    <a:pt x="410033" y="279687"/>
                  </a:lnTo>
                  <a:lnTo>
                    <a:pt x="463915" y="292471"/>
                  </a:lnTo>
                  <a:cubicBezTo>
                    <a:pt x="464868" y="292631"/>
                    <a:pt x="465677" y="293259"/>
                    <a:pt x="466066" y="294144"/>
                  </a:cubicBezTo>
                  <a:lnTo>
                    <a:pt x="486974" y="344442"/>
                  </a:lnTo>
                  <a:cubicBezTo>
                    <a:pt x="487572" y="345960"/>
                    <a:pt x="486894" y="347682"/>
                    <a:pt x="485421" y="348385"/>
                  </a:cubicBezTo>
                  <a:lnTo>
                    <a:pt x="471084" y="354478"/>
                  </a:lnTo>
                  <a:lnTo>
                    <a:pt x="432136" y="398325"/>
                  </a:lnTo>
                  <a:lnTo>
                    <a:pt x="448862" y="424250"/>
                  </a:lnTo>
                  <a:cubicBezTo>
                    <a:pt x="449220" y="425090"/>
                    <a:pt x="449220" y="426039"/>
                    <a:pt x="448862" y="426879"/>
                  </a:cubicBezTo>
                  <a:cubicBezTo>
                    <a:pt x="448484" y="427703"/>
                    <a:pt x="447798" y="428347"/>
                    <a:pt x="446950" y="428671"/>
                  </a:cubicBezTo>
                  <a:lnTo>
                    <a:pt x="407046" y="441454"/>
                  </a:lnTo>
                  <a:cubicBezTo>
                    <a:pt x="406503" y="441637"/>
                    <a:pt x="405916" y="441637"/>
                    <a:pt x="405373" y="441454"/>
                  </a:cubicBezTo>
                  <a:lnTo>
                    <a:pt x="371921" y="431897"/>
                  </a:lnTo>
                  <a:lnTo>
                    <a:pt x="341814" y="431897"/>
                  </a:lnTo>
                  <a:cubicBezTo>
                    <a:pt x="335711" y="439047"/>
                    <a:pt x="330083" y="446590"/>
                    <a:pt x="324968" y="454477"/>
                  </a:cubicBezTo>
                  <a:cubicBezTo>
                    <a:pt x="324968" y="455552"/>
                    <a:pt x="324968" y="468933"/>
                    <a:pt x="324968" y="478372"/>
                  </a:cubicBezTo>
                  <a:lnTo>
                    <a:pt x="362483" y="482912"/>
                  </a:lnTo>
                  <a:lnTo>
                    <a:pt x="396652" y="469889"/>
                  </a:lnTo>
                  <a:cubicBezTo>
                    <a:pt x="397236" y="469713"/>
                    <a:pt x="397860" y="469713"/>
                    <a:pt x="398444" y="469889"/>
                  </a:cubicBezTo>
                  <a:lnTo>
                    <a:pt x="447189" y="481836"/>
                  </a:lnTo>
                  <a:cubicBezTo>
                    <a:pt x="447542" y="481750"/>
                    <a:pt x="447911" y="481750"/>
                    <a:pt x="448264" y="481836"/>
                  </a:cubicBezTo>
                  <a:lnTo>
                    <a:pt x="471562" y="499280"/>
                  </a:lnTo>
                  <a:cubicBezTo>
                    <a:pt x="472440" y="500003"/>
                    <a:pt x="472853" y="501149"/>
                    <a:pt x="472637" y="502266"/>
                  </a:cubicBezTo>
                  <a:lnTo>
                    <a:pt x="469770" y="518634"/>
                  </a:lnTo>
                  <a:lnTo>
                    <a:pt x="524250" y="552326"/>
                  </a:lnTo>
                  <a:lnTo>
                    <a:pt x="548144" y="553521"/>
                  </a:lnTo>
                  <a:cubicBezTo>
                    <a:pt x="548934" y="553502"/>
                    <a:pt x="549687" y="553856"/>
                    <a:pt x="550175" y="554476"/>
                  </a:cubicBezTo>
                  <a:lnTo>
                    <a:pt x="567140" y="572636"/>
                  </a:lnTo>
                  <a:lnTo>
                    <a:pt x="655073" y="599757"/>
                  </a:lnTo>
                  <a:lnTo>
                    <a:pt x="654356" y="587809"/>
                  </a:lnTo>
                  <a:lnTo>
                    <a:pt x="625085" y="565109"/>
                  </a:lnTo>
                  <a:lnTo>
                    <a:pt x="570486" y="524011"/>
                  </a:lnTo>
                  <a:cubicBezTo>
                    <a:pt x="569680" y="523384"/>
                    <a:pt x="569233" y="522401"/>
                    <a:pt x="569291" y="521382"/>
                  </a:cubicBezTo>
                  <a:cubicBezTo>
                    <a:pt x="569395" y="520349"/>
                    <a:pt x="570028" y="519444"/>
                    <a:pt x="570964" y="518993"/>
                  </a:cubicBezTo>
                  <a:lnTo>
                    <a:pt x="587212" y="510271"/>
                  </a:lnTo>
                  <a:cubicBezTo>
                    <a:pt x="588037" y="509846"/>
                    <a:pt x="589016" y="509846"/>
                    <a:pt x="589841" y="510271"/>
                  </a:cubicBezTo>
                  <a:lnTo>
                    <a:pt x="650175" y="538108"/>
                  </a:lnTo>
                  <a:lnTo>
                    <a:pt x="678251" y="560091"/>
                  </a:lnTo>
                  <a:lnTo>
                    <a:pt x="694260" y="563915"/>
                  </a:lnTo>
                  <a:lnTo>
                    <a:pt x="690198" y="531657"/>
                  </a:lnTo>
                  <a:cubicBezTo>
                    <a:pt x="689958" y="531042"/>
                    <a:pt x="689958" y="530360"/>
                    <a:pt x="690198" y="529745"/>
                  </a:cubicBezTo>
                  <a:cubicBezTo>
                    <a:pt x="694619" y="522218"/>
                    <a:pt x="700114" y="509674"/>
                    <a:pt x="698203" y="505851"/>
                  </a:cubicBezTo>
                  <a:cubicBezTo>
                    <a:pt x="691697" y="495463"/>
                    <a:pt x="684555" y="485488"/>
                    <a:pt x="676817" y="475982"/>
                  </a:cubicBezTo>
                  <a:lnTo>
                    <a:pt x="625085" y="446831"/>
                  </a:lnTo>
                  <a:cubicBezTo>
                    <a:pt x="624499" y="446513"/>
                    <a:pt x="624037" y="446008"/>
                    <a:pt x="623771" y="445397"/>
                  </a:cubicBezTo>
                  <a:lnTo>
                    <a:pt x="609912" y="412064"/>
                  </a:lnTo>
                  <a:lnTo>
                    <a:pt x="601190" y="383988"/>
                  </a:lnTo>
                  <a:cubicBezTo>
                    <a:pt x="600765" y="383163"/>
                    <a:pt x="600765" y="382184"/>
                    <a:pt x="601190" y="381359"/>
                  </a:cubicBezTo>
                  <a:cubicBezTo>
                    <a:pt x="601698" y="380529"/>
                    <a:pt x="602607" y="380029"/>
                    <a:pt x="603580" y="380045"/>
                  </a:cubicBezTo>
                  <a:lnTo>
                    <a:pt x="624488" y="380045"/>
                  </a:lnTo>
                  <a:cubicBezTo>
                    <a:pt x="624994" y="379889"/>
                    <a:pt x="625535" y="379889"/>
                    <a:pt x="626041" y="380045"/>
                  </a:cubicBezTo>
                  <a:lnTo>
                    <a:pt x="665467" y="403940"/>
                  </a:lnTo>
                  <a:cubicBezTo>
                    <a:pt x="666036" y="404185"/>
                    <a:pt x="666472" y="404664"/>
                    <a:pt x="666662" y="405254"/>
                  </a:cubicBezTo>
                  <a:lnTo>
                    <a:pt x="683388" y="442530"/>
                  </a:lnTo>
                  <a:lnTo>
                    <a:pt x="717319" y="453521"/>
                  </a:lnTo>
                  <a:lnTo>
                    <a:pt x="723651" y="424370"/>
                  </a:lnTo>
                  <a:cubicBezTo>
                    <a:pt x="723902" y="423236"/>
                    <a:pt x="724787" y="422351"/>
                    <a:pt x="725921" y="422100"/>
                  </a:cubicBezTo>
                  <a:lnTo>
                    <a:pt x="749815" y="416484"/>
                  </a:lnTo>
                  <a:lnTo>
                    <a:pt x="747784" y="392590"/>
                  </a:lnTo>
                  <a:cubicBezTo>
                    <a:pt x="747660" y="391144"/>
                    <a:pt x="748553" y="389805"/>
                    <a:pt x="749935" y="389364"/>
                  </a:cubicBezTo>
                  <a:lnTo>
                    <a:pt x="767497" y="384943"/>
                  </a:lnTo>
                  <a:lnTo>
                    <a:pt x="767497" y="358898"/>
                  </a:lnTo>
                  <a:lnTo>
                    <a:pt x="670485" y="293666"/>
                  </a:lnTo>
                  <a:lnTo>
                    <a:pt x="644081" y="305613"/>
                  </a:lnTo>
                  <a:cubicBezTo>
                    <a:pt x="643183" y="306081"/>
                    <a:pt x="642113" y="306081"/>
                    <a:pt x="641214" y="305613"/>
                  </a:cubicBezTo>
                  <a:cubicBezTo>
                    <a:pt x="640398" y="305037"/>
                    <a:pt x="639909" y="304103"/>
                    <a:pt x="639900" y="303104"/>
                  </a:cubicBezTo>
                  <a:lnTo>
                    <a:pt x="639900" y="284108"/>
                  </a:lnTo>
                  <a:lnTo>
                    <a:pt x="600474" y="276342"/>
                  </a:lnTo>
                  <a:cubicBezTo>
                    <a:pt x="599326" y="276202"/>
                    <a:pt x="598405" y="275329"/>
                    <a:pt x="598204" y="274192"/>
                  </a:cubicBezTo>
                  <a:lnTo>
                    <a:pt x="591274" y="248385"/>
                  </a:lnTo>
                  <a:cubicBezTo>
                    <a:pt x="590810" y="246871"/>
                    <a:pt x="591662" y="245268"/>
                    <a:pt x="593176" y="244804"/>
                  </a:cubicBezTo>
                  <a:cubicBezTo>
                    <a:pt x="593179" y="244803"/>
                    <a:pt x="593183" y="244802"/>
                    <a:pt x="593186" y="244801"/>
                  </a:cubicBezTo>
                  <a:lnTo>
                    <a:pt x="624966" y="234168"/>
                  </a:lnTo>
                  <a:lnTo>
                    <a:pt x="608598" y="196175"/>
                  </a:lnTo>
                  <a:lnTo>
                    <a:pt x="584703" y="175507"/>
                  </a:lnTo>
                  <a:lnTo>
                    <a:pt x="551251" y="162125"/>
                  </a:lnTo>
                  <a:lnTo>
                    <a:pt x="523174" y="169055"/>
                  </a:lnTo>
                  <a:cubicBezTo>
                    <a:pt x="522253" y="169249"/>
                    <a:pt x="521293" y="169031"/>
                    <a:pt x="520546" y="16845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9" name="Полилиния: фигура 2421">
              <a:extLst>
                <a:ext uri="{FF2B5EF4-FFF2-40B4-BE49-F238E27FC236}">
                  <a16:creationId xmlns:a16="http://schemas.microsoft.com/office/drawing/2014/main" id="{4F20DB55-AB96-DEE6-7272-B498B98EF7C3}"/>
                </a:ext>
              </a:extLst>
            </p:cNvPr>
            <p:cNvSpPr/>
            <p:nvPr/>
          </p:nvSpPr>
          <p:spPr>
            <a:xfrm>
              <a:off x="3281204" y="2316410"/>
              <a:ext cx="57108" cy="47908"/>
            </a:xfrm>
            <a:custGeom>
              <a:avLst/>
              <a:gdLst>
                <a:gd name="connsiteX0" fmla="*/ 27479 w 57108"/>
                <a:gd name="connsiteY0" fmla="*/ 47909 h 47908"/>
                <a:gd name="connsiteX1" fmla="*/ 57108 w 57108"/>
                <a:gd name="connsiteY1" fmla="*/ 36320 h 47908"/>
                <a:gd name="connsiteX2" fmla="*/ 52688 w 57108"/>
                <a:gd name="connsiteY2" fmla="*/ 4540 h 47908"/>
                <a:gd name="connsiteX3" fmla="*/ 18877 w 57108"/>
                <a:gd name="connsiteY3" fmla="*/ 0 h 47908"/>
                <a:gd name="connsiteX4" fmla="*/ 0 w 57108"/>
                <a:gd name="connsiteY4" fmla="*/ 24492 h 47908"/>
                <a:gd name="connsiteX5" fmla="*/ 5854 w 57108"/>
                <a:gd name="connsiteY5" fmla="*/ 40143 h 47908"/>
                <a:gd name="connsiteX6" fmla="*/ 27479 w 57108"/>
                <a:gd name="connsiteY6" fmla="*/ 47909 h 4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08" h="47908">
                  <a:moveTo>
                    <a:pt x="27479" y="47909"/>
                  </a:moveTo>
                  <a:lnTo>
                    <a:pt x="57108" y="36320"/>
                  </a:lnTo>
                  <a:lnTo>
                    <a:pt x="52688" y="4540"/>
                  </a:lnTo>
                  <a:lnTo>
                    <a:pt x="18877" y="0"/>
                  </a:lnTo>
                  <a:lnTo>
                    <a:pt x="0" y="24492"/>
                  </a:lnTo>
                  <a:lnTo>
                    <a:pt x="5854" y="40143"/>
                  </a:lnTo>
                  <a:lnTo>
                    <a:pt x="27479" y="479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0" name="Полилиния: фигура 2422">
              <a:extLst>
                <a:ext uri="{FF2B5EF4-FFF2-40B4-BE49-F238E27FC236}">
                  <a16:creationId xmlns:a16="http://schemas.microsoft.com/office/drawing/2014/main" id="{9FAC3A50-A5D5-C320-960F-2C4887518B37}"/>
                </a:ext>
              </a:extLst>
            </p:cNvPr>
            <p:cNvSpPr/>
            <p:nvPr/>
          </p:nvSpPr>
          <p:spPr>
            <a:xfrm>
              <a:off x="3048709" y="2434689"/>
              <a:ext cx="153762" cy="117442"/>
            </a:xfrm>
            <a:custGeom>
              <a:avLst/>
              <a:gdLst>
                <a:gd name="connsiteX0" fmla="*/ 125567 w 153762"/>
                <a:gd name="connsiteY0" fmla="*/ 65352 h 117442"/>
                <a:gd name="connsiteX1" fmla="*/ 92711 w 153762"/>
                <a:gd name="connsiteY1" fmla="*/ 54360 h 117442"/>
                <a:gd name="connsiteX2" fmla="*/ 91158 w 153762"/>
                <a:gd name="connsiteY2" fmla="*/ 53046 h 117442"/>
                <a:gd name="connsiteX3" fmla="*/ 80645 w 153762"/>
                <a:gd name="connsiteY3" fmla="*/ 34886 h 117442"/>
                <a:gd name="connsiteX4" fmla="*/ 64157 w 153762"/>
                <a:gd name="connsiteY4" fmla="*/ 26284 h 117442"/>
                <a:gd name="connsiteX5" fmla="*/ 42294 w 153762"/>
                <a:gd name="connsiteY5" fmla="*/ 31541 h 117442"/>
                <a:gd name="connsiteX6" fmla="*/ 38948 w 153762"/>
                <a:gd name="connsiteY6" fmla="*/ 30107 h 117442"/>
                <a:gd name="connsiteX7" fmla="*/ 21744 w 153762"/>
                <a:gd name="connsiteY7" fmla="*/ 0 h 117442"/>
                <a:gd name="connsiteX8" fmla="*/ 14337 w 153762"/>
                <a:gd name="connsiteY8" fmla="*/ 6452 h 117442"/>
                <a:gd name="connsiteX9" fmla="*/ 3823 w 153762"/>
                <a:gd name="connsiteY9" fmla="*/ 57945 h 117442"/>
                <a:gd name="connsiteX10" fmla="*/ 9916 w 153762"/>
                <a:gd name="connsiteY10" fmla="*/ 81003 h 117442"/>
                <a:gd name="connsiteX11" fmla="*/ 9916 w 153762"/>
                <a:gd name="connsiteY11" fmla="*/ 83393 h 117442"/>
                <a:gd name="connsiteX12" fmla="*/ 0 w 153762"/>
                <a:gd name="connsiteY12" fmla="*/ 99043 h 117442"/>
                <a:gd name="connsiteX13" fmla="*/ 19355 w 153762"/>
                <a:gd name="connsiteY13" fmla="*/ 94862 h 117442"/>
                <a:gd name="connsiteX14" fmla="*/ 20071 w 153762"/>
                <a:gd name="connsiteY14" fmla="*/ 94862 h 117442"/>
                <a:gd name="connsiteX15" fmla="*/ 22819 w 153762"/>
                <a:gd name="connsiteY15" fmla="*/ 96654 h 117442"/>
                <a:gd name="connsiteX16" fmla="*/ 31660 w 153762"/>
                <a:gd name="connsiteY16" fmla="*/ 117442 h 117442"/>
                <a:gd name="connsiteX17" fmla="*/ 57467 w 153762"/>
                <a:gd name="connsiteY17" fmla="*/ 101552 h 117442"/>
                <a:gd name="connsiteX18" fmla="*/ 75746 w 153762"/>
                <a:gd name="connsiteY18" fmla="*/ 95101 h 117442"/>
                <a:gd name="connsiteX19" fmla="*/ 89605 w 153762"/>
                <a:gd name="connsiteY19" fmla="*/ 85782 h 117442"/>
                <a:gd name="connsiteX20" fmla="*/ 93070 w 153762"/>
                <a:gd name="connsiteY20" fmla="*/ 85782 h 117442"/>
                <a:gd name="connsiteX21" fmla="*/ 109916 w 153762"/>
                <a:gd name="connsiteY21" fmla="*/ 99043 h 117442"/>
                <a:gd name="connsiteX22" fmla="*/ 144682 w 153762"/>
                <a:gd name="connsiteY22" fmla="*/ 109318 h 117442"/>
                <a:gd name="connsiteX23" fmla="*/ 153762 w 153762"/>
                <a:gd name="connsiteY23" fmla="*/ 97371 h 1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3762" h="117442">
                  <a:moveTo>
                    <a:pt x="125567" y="65352"/>
                  </a:moveTo>
                  <a:lnTo>
                    <a:pt x="92711" y="54360"/>
                  </a:lnTo>
                  <a:cubicBezTo>
                    <a:pt x="92070" y="54094"/>
                    <a:pt x="91527" y="53635"/>
                    <a:pt x="91158" y="53046"/>
                  </a:cubicBezTo>
                  <a:lnTo>
                    <a:pt x="80645" y="34886"/>
                  </a:lnTo>
                  <a:lnTo>
                    <a:pt x="64157" y="26284"/>
                  </a:lnTo>
                  <a:lnTo>
                    <a:pt x="42294" y="31541"/>
                  </a:lnTo>
                  <a:cubicBezTo>
                    <a:pt x="40982" y="31876"/>
                    <a:pt x="39610" y="31288"/>
                    <a:pt x="38948" y="30107"/>
                  </a:cubicBezTo>
                  <a:lnTo>
                    <a:pt x="21744" y="0"/>
                  </a:lnTo>
                  <a:lnTo>
                    <a:pt x="14337" y="6452"/>
                  </a:lnTo>
                  <a:lnTo>
                    <a:pt x="3823" y="57945"/>
                  </a:lnTo>
                  <a:lnTo>
                    <a:pt x="9916" y="81003"/>
                  </a:lnTo>
                  <a:cubicBezTo>
                    <a:pt x="10264" y="81762"/>
                    <a:pt x="10264" y="82634"/>
                    <a:pt x="9916" y="83393"/>
                  </a:cubicBezTo>
                  <a:lnTo>
                    <a:pt x="0" y="99043"/>
                  </a:lnTo>
                  <a:lnTo>
                    <a:pt x="19355" y="94862"/>
                  </a:lnTo>
                  <a:lnTo>
                    <a:pt x="20071" y="94862"/>
                  </a:lnTo>
                  <a:cubicBezTo>
                    <a:pt x="21254" y="94887"/>
                    <a:pt x="22319" y="95582"/>
                    <a:pt x="22819" y="96654"/>
                  </a:cubicBezTo>
                  <a:lnTo>
                    <a:pt x="31660" y="117442"/>
                  </a:lnTo>
                  <a:lnTo>
                    <a:pt x="57467" y="101552"/>
                  </a:lnTo>
                  <a:lnTo>
                    <a:pt x="75746" y="95101"/>
                  </a:lnTo>
                  <a:lnTo>
                    <a:pt x="89605" y="85782"/>
                  </a:lnTo>
                  <a:cubicBezTo>
                    <a:pt x="90653" y="85078"/>
                    <a:pt x="92022" y="85078"/>
                    <a:pt x="93070" y="85782"/>
                  </a:cubicBezTo>
                  <a:lnTo>
                    <a:pt x="109916" y="99043"/>
                  </a:lnTo>
                  <a:lnTo>
                    <a:pt x="144682" y="109318"/>
                  </a:lnTo>
                  <a:lnTo>
                    <a:pt x="153762" y="973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1" name="Полилиния: фигура 2423">
              <a:extLst>
                <a:ext uri="{FF2B5EF4-FFF2-40B4-BE49-F238E27FC236}">
                  <a16:creationId xmlns:a16="http://schemas.microsoft.com/office/drawing/2014/main" id="{83D83468-A4E4-BC91-B4C3-B3407DCDAB0A}"/>
                </a:ext>
              </a:extLst>
            </p:cNvPr>
            <p:cNvSpPr/>
            <p:nvPr/>
          </p:nvSpPr>
          <p:spPr>
            <a:xfrm>
              <a:off x="3109640" y="2573756"/>
              <a:ext cx="56510" cy="33333"/>
            </a:xfrm>
            <a:custGeom>
              <a:avLst/>
              <a:gdLst>
                <a:gd name="connsiteX0" fmla="*/ 30466 w 56510"/>
                <a:gd name="connsiteY0" fmla="*/ 33333 h 33333"/>
                <a:gd name="connsiteX1" fmla="*/ 56511 w 56510"/>
                <a:gd name="connsiteY1" fmla="*/ 0 h 33333"/>
                <a:gd name="connsiteX2" fmla="*/ 18518 w 56510"/>
                <a:gd name="connsiteY2" fmla="*/ 0 h 33333"/>
                <a:gd name="connsiteX3" fmla="*/ 0 w 56510"/>
                <a:gd name="connsiteY3" fmla="*/ 29868 h 33333"/>
                <a:gd name="connsiteX4" fmla="*/ 30466 w 56510"/>
                <a:gd name="connsiteY4" fmla="*/ 33333 h 3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0" h="33333">
                  <a:moveTo>
                    <a:pt x="30466" y="33333"/>
                  </a:moveTo>
                  <a:lnTo>
                    <a:pt x="56511" y="0"/>
                  </a:lnTo>
                  <a:lnTo>
                    <a:pt x="18518" y="0"/>
                  </a:lnTo>
                  <a:lnTo>
                    <a:pt x="0" y="29868"/>
                  </a:lnTo>
                  <a:lnTo>
                    <a:pt x="30466" y="333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2" name="Полилиния: фигура 2424">
              <a:extLst>
                <a:ext uri="{FF2B5EF4-FFF2-40B4-BE49-F238E27FC236}">
                  <a16:creationId xmlns:a16="http://schemas.microsoft.com/office/drawing/2014/main" id="{2A8B17E1-5DE5-7C51-6705-94849588A3E3}"/>
                </a:ext>
              </a:extLst>
            </p:cNvPr>
            <p:cNvSpPr/>
            <p:nvPr/>
          </p:nvSpPr>
          <p:spPr>
            <a:xfrm>
              <a:off x="3209401" y="2597292"/>
              <a:ext cx="29509" cy="41218"/>
            </a:xfrm>
            <a:custGeom>
              <a:avLst/>
              <a:gdLst>
                <a:gd name="connsiteX0" fmla="*/ 5257 w 29509"/>
                <a:gd name="connsiteY0" fmla="*/ 0 h 41218"/>
                <a:gd name="connsiteX1" fmla="*/ 0 w 29509"/>
                <a:gd name="connsiteY1" fmla="*/ 28793 h 41218"/>
                <a:gd name="connsiteX2" fmla="*/ 16607 w 29509"/>
                <a:gd name="connsiteY2" fmla="*/ 41218 h 41218"/>
                <a:gd name="connsiteX3" fmla="*/ 29510 w 29509"/>
                <a:gd name="connsiteY3" fmla="*/ 0 h 41218"/>
                <a:gd name="connsiteX4" fmla="*/ 5257 w 29509"/>
                <a:gd name="connsiteY4" fmla="*/ 0 h 4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 h="41218">
                  <a:moveTo>
                    <a:pt x="5257" y="0"/>
                  </a:moveTo>
                  <a:lnTo>
                    <a:pt x="0" y="28793"/>
                  </a:lnTo>
                  <a:lnTo>
                    <a:pt x="16607" y="41218"/>
                  </a:lnTo>
                  <a:lnTo>
                    <a:pt x="29510" y="0"/>
                  </a:lnTo>
                  <a:lnTo>
                    <a:pt x="525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3" name="Полилиния: фигура 2425">
              <a:extLst>
                <a:ext uri="{FF2B5EF4-FFF2-40B4-BE49-F238E27FC236}">
                  <a16:creationId xmlns:a16="http://schemas.microsoft.com/office/drawing/2014/main" id="{1A136C82-15C8-0DC8-5594-5FADA2130F2E}"/>
                </a:ext>
              </a:extLst>
            </p:cNvPr>
            <p:cNvSpPr/>
            <p:nvPr/>
          </p:nvSpPr>
          <p:spPr>
            <a:xfrm>
              <a:off x="3211910" y="2021311"/>
              <a:ext cx="96653" cy="45638"/>
            </a:xfrm>
            <a:custGeom>
              <a:avLst/>
              <a:gdLst>
                <a:gd name="connsiteX0" fmla="*/ 27957 w 96653"/>
                <a:gd name="connsiteY0" fmla="*/ 45639 h 45638"/>
                <a:gd name="connsiteX1" fmla="*/ 71087 w 96653"/>
                <a:gd name="connsiteY1" fmla="*/ 31780 h 45638"/>
                <a:gd name="connsiteX2" fmla="*/ 72759 w 96653"/>
                <a:gd name="connsiteY2" fmla="*/ 31780 h 45638"/>
                <a:gd name="connsiteX3" fmla="*/ 96654 w 96653"/>
                <a:gd name="connsiteY3" fmla="*/ 37395 h 45638"/>
                <a:gd name="connsiteX4" fmla="*/ 67980 w 96653"/>
                <a:gd name="connsiteY4" fmla="*/ 0 h 45638"/>
                <a:gd name="connsiteX5" fmla="*/ 27120 w 96653"/>
                <a:gd name="connsiteY5" fmla="*/ 13859 h 45638"/>
                <a:gd name="connsiteX6" fmla="*/ 24850 w 96653"/>
                <a:gd name="connsiteY6" fmla="*/ 13859 h 45638"/>
                <a:gd name="connsiteX7" fmla="*/ 0 w 96653"/>
                <a:gd name="connsiteY7" fmla="*/ 1912 h 4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653" h="45638">
                  <a:moveTo>
                    <a:pt x="27957" y="45639"/>
                  </a:moveTo>
                  <a:lnTo>
                    <a:pt x="71087" y="31780"/>
                  </a:lnTo>
                  <a:lnTo>
                    <a:pt x="72759" y="31780"/>
                  </a:lnTo>
                  <a:lnTo>
                    <a:pt x="96654" y="37395"/>
                  </a:lnTo>
                  <a:lnTo>
                    <a:pt x="67980" y="0"/>
                  </a:lnTo>
                  <a:lnTo>
                    <a:pt x="27120" y="13859"/>
                  </a:lnTo>
                  <a:cubicBezTo>
                    <a:pt x="26393" y="14158"/>
                    <a:pt x="25578" y="14158"/>
                    <a:pt x="24850" y="13859"/>
                  </a:cubicBez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4" name="Полилиния: фигура 2426">
              <a:extLst>
                <a:ext uri="{FF2B5EF4-FFF2-40B4-BE49-F238E27FC236}">
                  <a16:creationId xmlns:a16="http://schemas.microsoft.com/office/drawing/2014/main" id="{57E9E265-97C1-AC87-08C1-909A55B37E1B}"/>
                </a:ext>
              </a:extLst>
            </p:cNvPr>
            <p:cNvSpPr/>
            <p:nvPr/>
          </p:nvSpPr>
          <p:spPr>
            <a:xfrm>
              <a:off x="2692559" y="2241620"/>
              <a:ext cx="98445" cy="60334"/>
            </a:xfrm>
            <a:custGeom>
              <a:avLst/>
              <a:gdLst>
                <a:gd name="connsiteX0" fmla="*/ 33572 w 98445"/>
                <a:gd name="connsiteY0" fmla="*/ 13381 h 60334"/>
                <a:gd name="connsiteX1" fmla="*/ 0 w 98445"/>
                <a:gd name="connsiteY1" fmla="*/ 25328 h 60334"/>
                <a:gd name="connsiteX2" fmla="*/ 717 w 98445"/>
                <a:gd name="connsiteY2" fmla="*/ 40501 h 60334"/>
                <a:gd name="connsiteX3" fmla="*/ 76583 w 98445"/>
                <a:gd name="connsiteY3" fmla="*/ 60334 h 60334"/>
                <a:gd name="connsiteX4" fmla="*/ 98446 w 98445"/>
                <a:gd name="connsiteY4" fmla="*/ 52090 h 60334"/>
                <a:gd name="connsiteX5" fmla="*/ 41338 w 98445"/>
                <a:gd name="connsiteY5" fmla="*/ 0 h 60334"/>
                <a:gd name="connsiteX6" fmla="*/ 35245 w 98445"/>
                <a:gd name="connsiteY6" fmla="*/ 11947 h 60334"/>
                <a:gd name="connsiteX7" fmla="*/ 33572 w 98445"/>
                <a:gd name="connsiteY7" fmla="*/ 13381 h 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45" h="60334">
                  <a:moveTo>
                    <a:pt x="33572" y="13381"/>
                  </a:moveTo>
                  <a:lnTo>
                    <a:pt x="0" y="25328"/>
                  </a:lnTo>
                  <a:lnTo>
                    <a:pt x="717" y="40501"/>
                  </a:lnTo>
                  <a:lnTo>
                    <a:pt x="76583" y="60334"/>
                  </a:lnTo>
                  <a:lnTo>
                    <a:pt x="98446" y="52090"/>
                  </a:lnTo>
                  <a:lnTo>
                    <a:pt x="41338" y="0"/>
                  </a:lnTo>
                  <a:lnTo>
                    <a:pt x="35245" y="11947"/>
                  </a:lnTo>
                  <a:cubicBezTo>
                    <a:pt x="34835" y="12574"/>
                    <a:pt x="34254" y="13072"/>
                    <a:pt x="33572" y="1338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5" name="Полилиния: фигура 2427">
              <a:extLst>
                <a:ext uri="{FF2B5EF4-FFF2-40B4-BE49-F238E27FC236}">
                  <a16:creationId xmlns:a16="http://schemas.microsoft.com/office/drawing/2014/main" id="{64368CDF-9AB5-514D-2AF3-6025A68CBCB6}"/>
                </a:ext>
              </a:extLst>
            </p:cNvPr>
            <p:cNvSpPr/>
            <p:nvPr/>
          </p:nvSpPr>
          <p:spPr>
            <a:xfrm>
              <a:off x="2165442" y="2041621"/>
              <a:ext cx="489004" cy="260093"/>
            </a:xfrm>
            <a:custGeom>
              <a:avLst/>
              <a:gdLst>
                <a:gd name="connsiteX0" fmla="*/ 447787 w 489004"/>
                <a:gd name="connsiteY0" fmla="*/ 154240 h 260093"/>
                <a:gd name="connsiteX1" fmla="*/ 428193 w 489004"/>
                <a:gd name="connsiteY1" fmla="*/ 159019 h 260093"/>
                <a:gd name="connsiteX2" fmla="*/ 426640 w 489004"/>
                <a:gd name="connsiteY2" fmla="*/ 159019 h 260093"/>
                <a:gd name="connsiteX3" fmla="*/ 404298 w 489004"/>
                <a:gd name="connsiteY3" fmla="*/ 152448 h 260093"/>
                <a:gd name="connsiteX4" fmla="*/ 402267 w 489004"/>
                <a:gd name="connsiteY4" fmla="*/ 150178 h 260093"/>
                <a:gd name="connsiteX5" fmla="*/ 392829 w 489004"/>
                <a:gd name="connsiteY5" fmla="*/ 102389 h 260093"/>
                <a:gd name="connsiteX6" fmla="*/ 355195 w 489004"/>
                <a:gd name="connsiteY6" fmla="*/ 33930 h 260093"/>
                <a:gd name="connsiteX7" fmla="*/ 303821 w 489004"/>
                <a:gd name="connsiteY7" fmla="*/ 14217 h 260093"/>
                <a:gd name="connsiteX8" fmla="*/ 295697 w 489004"/>
                <a:gd name="connsiteY8" fmla="*/ 25567 h 260093"/>
                <a:gd name="connsiteX9" fmla="*/ 325207 w 489004"/>
                <a:gd name="connsiteY9" fmla="*/ 80406 h 260093"/>
                <a:gd name="connsiteX10" fmla="*/ 324131 w 489004"/>
                <a:gd name="connsiteY10" fmla="*/ 84348 h 260093"/>
                <a:gd name="connsiteX11" fmla="*/ 295936 w 489004"/>
                <a:gd name="connsiteY11" fmla="*/ 101791 h 260093"/>
                <a:gd name="connsiteX12" fmla="*/ 293427 w 489004"/>
                <a:gd name="connsiteY12" fmla="*/ 101791 h 260093"/>
                <a:gd name="connsiteX13" fmla="*/ 291635 w 489004"/>
                <a:gd name="connsiteY13" fmla="*/ 100119 h 260093"/>
                <a:gd name="connsiteX14" fmla="*/ 267740 w 489004"/>
                <a:gd name="connsiteY14" fmla="*/ 42294 h 260093"/>
                <a:gd name="connsiteX15" fmla="*/ 238827 w 489004"/>
                <a:gd name="connsiteY15" fmla="*/ 31541 h 260093"/>
                <a:gd name="connsiteX16" fmla="*/ 211946 w 489004"/>
                <a:gd name="connsiteY16" fmla="*/ 54002 h 260093"/>
                <a:gd name="connsiteX17" fmla="*/ 207607 w 489004"/>
                <a:gd name="connsiteY17" fmla="*/ 53313 h 260093"/>
                <a:gd name="connsiteX18" fmla="*/ 207167 w 489004"/>
                <a:gd name="connsiteY18" fmla="*/ 52449 h 260093"/>
                <a:gd name="connsiteX19" fmla="*/ 202388 w 489004"/>
                <a:gd name="connsiteY19" fmla="*/ 35842 h 260093"/>
                <a:gd name="connsiteX20" fmla="*/ 160333 w 489004"/>
                <a:gd name="connsiteY20" fmla="*/ 20788 h 260093"/>
                <a:gd name="connsiteX21" fmla="*/ 144802 w 489004"/>
                <a:gd name="connsiteY21" fmla="*/ 42294 h 260093"/>
                <a:gd name="connsiteX22" fmla="*/ 142532 w 489004"/>
                <a:gd name="connsiteY22" fmla="*/ 43608 h 260093"/>
                <a:gd name="connsiteX23" fmla="*/ 116606 w 489004"/>
                <a:gd name="connsiteY23" fmla="*/ 44564 h 260093"/>
                <a:gd name="connsiteX24" fmla="*/ 114456 w 489004"/>
                <a:gd name="connsiteY24" fmla="*/ 43727 h 260093"/>
                <a:gd name="connsiteX25" fmla="*/ 113500 w 489004"/>
                <a:gd name="connsiteY25" fmla="*/ 41577 h 260093"/>
                <a:gd name="connsiteX26" fmla="*/ 114336 w 489004"/>
                <a:gd name="connsiteY26" fmla="*/ 0 h 260093"/>
                <a:gd name="connsiteX27" fmla="*/ 43727 w 489004"/>
                <a:gd name="connsiteY27" fmla="*/ 25448 h 260093"/>
                <a:gd name="connsiteX28" fmla="*/ 23895 w 489004"/>
                <a:gd name="connsiteY28" fmla="*/ 64396 h 260093"/>
                <a:gd name="connsiteX29" fmla="*/ 0 w 489004"/>
                <a:gd name="connsiteY29" fmla="*/ 92472 h 260093"/>
                <a:gd name="connsiteX30" fmla="*/ 31899 w 489004"/>
                <a:gd name="connsiteY30" fmla="*/ 93309 h 260093"/>
                <a:gd name="connsiteX31" fmla="*/ 33094 w 489004"/>
                <a:gd name="connsiteY31" fmla="*/ 93309 h 260093"/>
                <a:gd name="connsiteX32" fmla="*/ 82198 w 489004"/>
                <a:gd name="connsiteY32" fmla="*/ 117203 h 260093"/>
                <a:gd name="connsiteX33" fmla="*/ 83870 w 489004"/>
                <a:gd name="connsiteY33" fmla="*/ 120429 h 260093"/>
                <a:gd name="connsiteX34" fmla="*/ 81122 w 489004"/>
                <a:gd name="connsiteY34" fmla="*/ 122819 h 260093"/>
                <a:gd name="connsiteX35" fmla="*/ 29868 w 489004"/>
                <a:gd name="connsiteY35" fmla="*/ 127000 h 260093"/>
                <a:gd name="connsiteX36" fmla="*/ 17921 w 489004"/>
                <a:gd name="connsiteY36" fmla="*/ 135961 h 260093"/>
                <a:gd name="connsiteX37" fmla="*/ 37276 w 489004"/>
                <a:gd name="connsiteY37" fmla="*/ 155913 h 260093"/>
                <a:gd name="connsiteX38" fmla="*/ 127359 w 489004"/>
                <a:gd name="connsiteY38" fmla="*/ 149939 h 260093"/>
                <a:gd name="connsiteX39" fmla="*/ 129270 w 489004"/>
                <a:gd name="connsiteY39" fmla="*/ 149939 h 260093"/>
                <a:gd name="connsiteX40" fmla="*/ 159019 w 489004"/>
                <a:gd name="connsiteY40" fmla="*/ 170489 h 260093"/>
                <a:gd name="connsiteX41" fmla="*/ 160094 w 489004"/>
                <a:gd name="connsiteY41" fmla="*/ 173714 h 260093"/>
                <a:gd name="connsiteX42" fmla="*/ 157466 w 489004"/>
                <a:gd name="connsiteY42" fmla="*/ 175984 h 260093"/>
                <a:gd name="connsiteX43" fmla="*/ 100716 w 489004"/>
                <a:gd name="connsiteY43" fmla="*/ 179927 h 260093"/>
                <a:gd name="connsiteX44" fmla="*/ 46117 w 489004"/>
                <a:gd name="connsiteY44" fmla="*/ 195339 h 260093"/>
                <a:gd name="connsiteX45" fmla="*/ 65352 w 489004"/>
                <a:gd name="connsiteY45" fmla="*/ 210751 h 260093"/>
                <a:gd name="connsiteX46" fmla="*/ 137036 w 489004"/>
                <a:gd name="connsiteY46" fmla="*/ 217442 h 260093"/>
                <a:gd name="connsiteX47" fmla="*/ 139187 w 489004"/>
                <a:gd name="connsiteY47" fmla="*/ 218875 h 260093"/>
                <a:gd name="connsiteX48" fmla="*/ 165590 w 489004"/>
                <a:gd name="connsiteY48" fmla="*/ 260094 h 260093"/>
                <a:gd name="connsiteX49" fmla="*/ 258421 w 489004"/>
                <a:gd name="connsiteY49" fmla="*/ 243965 h 260093"/>
                <a:gd name="connsiteX50" fmla="*/ 302507 w 489004"/>
                <a:gd name="connsiteY50" fmla="*/ 227597 h 260093"/>
                <a:gd name="connsiteX51" fmla="*/ 324848 w 489004"/>
                <a:gd name="connsiteY51" fmla="*/ 209317 h 260093"/>
                <a:gd name="connsiteX52" fmla="*/ 328193 w 489004"/>
                <a:gd name="connsiteY52" fmla="*/ 209317 h 260093"/>
                <a:gd name="connsiteX53" fmla="*/ 375983 w 489004"/>
                <a:gd name="connsiteY53" fmla="*/ 237752 h 260093"/>
                <a:gd name="connsiteX54" fmla="*/ 435720 w 489004"/>
                <a:gd name="connsiteY54" fmla="*/ 243965 h 260093"/>
                <a:gd name="connsiteX55" fmla="*/ 447667 w 489004"/>
                <a:gd name="connsiteY55" fmla="*/ 222699 h 260093"/>
                <a:gd name="connsiteX56" fmla="*/ 445039 w 489004"/>
                <a:gd name="connsiteY56" fmla="*/ 196414 h 260093"/>
                <a:gd name="connsiteX57" fmla="*/ 447816 w 489004"/>
                <a:gd name="connsiteY57" fmla="*/ 193231 h 260093"/>
                <a:gd name="connsiteX58" fmla="*/ 449101 w 489004"/>
                <a:gd name="connsiteY58" fmla="*/ 193427 h 260093"/>
                <a:gd name="connsiteX59" fmla="*/ 484943 w 489004"/>
                <a:gd name="connsiteY59" fmla="*/ 206689 h 260093"/>
                <a:gd name="connsiteX60" fmla="*/ 489005 w 489004"/>
                <a:gd name="connsiteY60" fmla="*/ 179330 h 26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9004" h="260093">
                  <a:moveTo>
                    <a:pt x="447787" y="154240"/>
                  </a:moveTo>
                  <a:lnTo>
                    <a:pt x="428193" y="159019"/>
                  </a:lnTo>
                  <a:lnTo>
                    <a:pt x="426640" y="159019"/>
                  </a:lnTo>
                  <a:lnTo>
                    <a:pt x="404298" y="152448"/>
                  </a:lnTo>
                  <a:cubicBezTo>
                    <a:pt x="403257" y="152119"/>
                    <a:pt x="402478" y="151249"/>
                    <a:pt x="402267" y="150178"/>
                  </a:cubicBezTo>
                  <a:lnTo>
                    <a:pt x="392829" y="102389"/>
                  </a:lnTo>
                  <a:lnTo>
                    <a:pt x="355195" y="33930"/>
                  </a:lnTo>
                  <a:lnTo>
                    <a:pt x="303821" y="14217"/>
                  </a:lnTo>
                  <a:lnTo>
                    <a:pt x="295697" y="25567"/>
                  </a:lnTo>
                  <a:lnTo>
                    <a:pt x="325207" y="80406"/>
                  </a:lnTo>
                  <a:cubicBezTo>
                    <a:pt x="325944" y="81798"/>
                    <a:pt x="325474" y="83523"/>
                    <a:pt x="324131" y="84348"/>
                  </a:cubicBezTo>
                  <a:lnTo>
                    <a:pt x="295936" y="101791"/>
                  </a:lnTo>
                  <a:cubicBezTo>
                    <a:pt x="295153" y="102216"/>
                    <a:pt x="294209" y="102216"/>
                    <a:pt x="293427" y="101791"/>
                  </a:cubicBezTo>
                  <a:cubicBezTo>
                    <a:pt x="292579" y="101583"/>
                    <a:pt x="291900" y="100950"/>
                    <a:pt x="291635" y="100119"/>
                  </a:cubicBezTo>
                  <a:lnTo>
                    <a:pt x="267740" y="42294"/>
                  </a:lnTo>
                  <a:lnTo>
                    <a:pt x="238827" y="31541"/>
                  </a:lnTo>
                  <a:lnTo>
                    <a:pt x="211946" y="54002"/>
                  </a:lnTo>
                  <a:cubicBezTo>
                    <a:pt x="210558" y="55010"/>
                    <a:pt x="208615" y="54701"/>
                    <a:pt x="207607" y="53313"/>
                  </a:cubicBezTo>
                  <a:cubicBezTo>
                    <a:pt x="207416" y="53050"/>
                    <a:pt x="207268" y="52758"/>
                    <a:pt x="207167" y="52449"/>
                  </a:cubicBezTo>
                  <a:lnTo>
                    <a:pt x="202388" y="35842"/>
                  </a:lnTo>
                  <a:lnTo>
                    <a:pt x="160333" y="20788"/>
                  </a:lnTo>
                  <a:lnTo>
                    <a:pt x="144802" y="42294"/>
                  </a:lnTo>
                  <a:cubicBezTo>
                    <a:pt x="144317" y="43088"/>
                    <a:pt x="143462" y="43582"/>
                    <a:pt x="142532" y="43608"/>
                  </a:cubicBezTo>
                  <a:lnTo>
                    <a:pt x="116606" y="44564"/>
                  </a:lnTo>
                  <a:cubicBezTo>
                    <a:pt x="115808" y="44571"/>
                    <a:pt x="115038" y="44272"/>
                    <a:pt x="114456" y="43727"/>
                  </a:cubicBezTo>
                  <a:cubicBezTo>
                    <a:pt x="113878" y="43156"/>
                    <a:pt x="113536" y="42388"/>
                    <a:pt x="113500" y="41577"/>
                  </a:cubicBezTo>
                  <a:lnTo>
                    <a:pt x="114336" y="0"/>
                  </a:lnTo>
                  <a:lnTo>
                    <a:pt x="43727" y="25448"/>
                  </a:lnTo>
                  <a:lnTo>
                    <a:pt x="23895" y="64396"/>
                  </a:lnTo>
                  <a:lnTo>
                    <a:pt x="0" y="92472"/>
                  </a:lnTo>
                  <a:lnTo>
                    <a:pt x="31899" y="93309"/>
                  </a:lnTo>
                  <a:cubicBezTo>
                    <a:pt x="32289" y="93189"/>
                    <a:pt x="32705" y="93189"/>
                    <a:pt x="33094" y="93309"/>
                  </a:cubicBezTo>
                  <a:lnTo>
                    <a:pt x="82198" y="117203"/>
                  </a:lnTo>
                  <a:cubicBezTo>
                    <a:pt x="83420" y="117777"/>
                    <a:pt x="84106" y="119099"/>
                    <a:pt x="83870" y="120429"/>
                  </a:cubicBezTo>
                  <a:cubicBezTo>
                    <a:pt x="83534" y="121716"/>
                    <a:pt x="82443" y="122665"/>
                    <a:pt x="81122" y="122819"/>
                  </a:cubicBezTo>
                  <a:lnTo>
                    <a:pt x="29868" y="127000"/>
                  </a:lnTo>
                  <a:lnTo>
                    <a:pt x="17921" y="135961"/>
                  </a:lnTo>
                  <a:lnTo>
                    <a:pt x="37276" y="155913"/>
                  </a:lnTo>
                  <a:lnTo>
                    <a:pt x="127359" y="149939"/>
                  </a:lnTo>
                  <a:cubicBezTo>
                    <a:pt x="127986" y="149782"/>
                    <a:pt x="128643" y="149782"/>
                    <a:pt x="129270" y="149939"/>
                  </a:cubicBezTo>
                  <a:lnTo>
                    <a:pt x="159019" y="170489"/>
                  </a:lnTo>
                  <a:cubicBezTo>
                    <a:pt x="160014" y="171235"/>
                    <a:pt x="160443" y="172520"/>
                    <a:pt x="160094" y="173714"/>
                  </a:cubicBezTo>
                  <a:cubicBezTo>
                    <a:pt x="159868" y="174999"/>
                    <a:pt x="158770" y="175947"/>
                    <a:pt x="157466" y="175984"/>
                  </a:cubicBezTo>
                  <a:lnTo>
                    <a:pt x="100716" y="179927"/>
                  </a:lnTo>
                  <a:lnTo>
                    <a:pt x="46117" y="195339"/>
                  </a:lnTo>
                  <a:lnTo>
                    <a:pt x="65352" y="210751"/>
                  </a:lnTo>
                  <a:lnTo>
                    <a:pt x="137036" y="217442"/>
                  </a:lnTo>
                  <a:cubicBezTo>
                    <a:pt x="137933" y="217569"/>
                    <a:pt x="138724" y="218096"/>
                    <a:pt x="139187" y="218875"/>
                  </a:cubicBezTo>
                  <a:lnTo>
                    <a:pt x="165590" y="260094"/>
                  </a:lnTo>
                  <a:lnTo>
                    <a:pt x="258421" y="243965"/>
                  </a:lnTo>
                  <a:lnTo>
                    <a:pt x="302507" y="227597"/>
                  </a:lnTo>
                  <a:lnTo>
                    <a:pt x="324848" y="209317"/>
                  </a:lnTo>
                  <a:cubicBezTo>
                    <a:pt x="325868" y="208666"/>
                    <a:pt x="327174" y="208666"/>
                    <a:pt x="328193" y="209317"/>
                  </a:cubicBezTo>
                  <a:lnTo>
                    <a:pt x="375983" y="237752"/>
                  </a:lnTo>
                  <a:lnTo>
                    <a:pt x="435720" y="243965"/>
                  </a:lnTo>
                  <a:lnTo>
                    <a:pt x="447667" y="222699"/>
                  </a:lnTo>
                  <a:lnTo>
                    <a:pt x="445039" y="196414"/>
                  </a:lnTo>
                  <a:cubicBezTo>
                    <a:pt x="444927" y="194769"/>
                    <a:pt x="446170" y="193344"/>
                    <a:pt x="447816" y="193231"/>
                  </a:cubicBezTo>
                  <a:cubicBezTo>
                    <a:pt x="448253" y="193202"/>
                    <a:pt x="448692" y="193269"/>
                    <a:pt x="449101" y="193427"/>
                  </a:cubicBezTo>
                  <a:lnTo>
                    <a:pt x="484943" y="206689"/>
                  </a:lnTo>
                  <a:lnTo>
                    <a:pt x="489005" y="1793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6" name="Полилиния: фигура 2428">
              <a:extLst>
                <a:ext uri="{FF2B5EF4-FFF2-40B4-BE49-F238E27FC236}">
                  <a16:creationId xmlns:a16="http://schemas.microsoft.com/office/drawing/2014/main" id="{8D346F0B-AB37-02AD-9B60-150271AA3110}"/>
                </a:ext>
              </a:extLst>
            </p:cNvPr>
            <p:cNvSpPr/>
            <p:nvPr/>
          </p:nvSpPr>
          <p:spPr>
            <a:xfrm>
              <a:off x="1972850" y="1976150"/>
              <a:ext cx="264275" cy="194383"/>
            </a:xfrm>
            <a:custGeom>
              <a:avLst/>
              <a:gdLst>
                <a:gd name="connsiteX0" fmla="*/ 43130 w 264275"/>
                <a:gd name="connsiteY0" fmla="*/ 154599 h 194383"/>
                <a:gd name="connsiteX1" fmla="*/ 64994 w 264275"/>
                <a:gd name="connsiteY1" fmla="*/ 194383 h 194383"/>
                <a:gd name="connsiteX2" fmla="*/ 132018 w 264275"/>
                <a:gd name="connsiteY2" fmla="*/ 173236 h 194383"/>
                <a:gd name="connsiteX3" fmla="*/ 139187 w 264275"/>
                <a:gd name="connsiteY3" fmla="*/ 117801 h 194383"/>
                <a:gd name="connsiteX4" fmla="*/ 140859 w 264275"/>
                <a:gd name="connsiteY4" fmla="*/ 115531 h 194383"/>
                <a:gd name="connsiteX5" fmla="*/ 156152 w 264275"/>
                <a:gd name="connsiteY5" fmla="*/ 108243 h 194383"/>
                <a:gd name="connsiteX6" fmla="*/ 167263 w 264275"/>
                <a:gd name="connsiteY6" fmla="*/ 88171 h 194383"/>
                <a:gd name="connsiteX7" fmla="*/ 168697 w 264275"/>
                <a:gd name="connsiteY7" fmla="*/ 86857 h 194383"/>
                <a:gd name="connsiteX8" fmla="*/ 264275 w 264275"/>
                <a:gd name="connsiteY8" fmla="*/ 47550 h 194383"/>
                <a:gd name="connsiteX9" fmla="*/ 221145 w 264275"/>
                <a:gd name="connsiteY9" fmla="*/ 15890 h 194383"/>
                <a:gd name="connsiteX10" fmla="*/ 169055 w 264275"/>
                <a:gd name="connsiteY10" fmla="*/ 35842 h 194383"/>
                <a:gd name="connsiteX11" fmla="*/ 166427 w 264275"/>
                <a:gd name="connsiteY11" fmla="*/ 35842 h 194383"/>
                <a:gd name="connsiteX12" fmla="*/ 108124 w 264275"/>
                <a:gd name="connsiteY12" fmla="*/ 0 h 194383"/>
                <a:gd name="connsiteX13" fmla="*/ 35484 w 264275"/>
                <a:gd name="connsiteY13" fmla="*/ 10872 h 194383"/>
                <a:gd name="connsiteX14" fmla="*/ 51493 w 264275"/>
                <a:gd name="connsiteY14" fmla="*/ 41457 h 194383"/>
                <a:gd name="connsiteX15" fmla="*/ 51493 w 264275"/>
                <a:gd name="connsiteY15" fmla="*/ 43847 h 194383"/>
                <a:gd name="connsiteX16" fmla="*/ 36439 w 264275"/>
                <a:gd name="connsiteY16" fmla="*/ 83631 h 194383"/>
                <a:gd name="connsiteX17" fmla="*/ 35006 w 264275"/>
                <a:gd name="connsiteY17" fmla="*/ 85185 h 194383"/>
                <a:gd name="connsiteX18" fmla="*/ 20669 w 264275"/>
                <a:gd name="connsiteY18" fmla="*/ 92114 h 194383"/>
                <a:gd name="connsiteX19" fmla="*/ 19594 w 264275"/>
                <a:gd name="connsiteY19" fmla="*/ 113141 h 194383"/>
                <a:gd name="connsiteX20" fmla="*/ 18877 w 264275"/>
                <a:gd name="connsiteY20" fmla="*/ 114933 h 194383"/>
                <a:gd name="connsiteX21" fmla="*/ 0 w 264275"/>
                <a:gd name="connsiteY21" fmla="*/ 138111 h 194383"/>
                <a:gd name="connsiteX22" fmla="*/ 41816 w 264275"/>
                <a:gd name="connsiteY22" fmla="*/ 153284 h 194383"/>
                <a:gd name="connsiteX23" fmla="*/ 43130 w 264275"/>
                <a:gd name="connsiteY23" fmla="*/ 154599 h 19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75" h="194383">
                  <a:moveTo>
                    <a:pt x="43130" y="154599"/>
                  </a:moveTo>
                  <a:lnTo>
                    <a:pt x="64994" y="194383"/>
                  </a:lnTo>
                  <a:lnTo>
                    <a:pt x="132018" y="173236"/>
                  </a:lnTo>
                  <a:lnTo>
                    <a:pt x="139187" y="117801"/>
                  </a:lnTo>
                  <a:cubicBezTo>
                    <a:pt x="139284" y="116794"/>
                    <a:pt x="139926" y="115922"/>
                    <a:pt x="140859" y="115531"/>
                  </a:cubicBezTo>
                  <a:lnTo>
                    <a:pt x="156152" y="108243"/>
                  </a:lnTo>
                  <a:lnTo>
                    <a:pt x="167263" y="88171"/>
                  </a:lnTo>
                  <a:cubicBezTo>
                    <a:pt x="167653" y="87646"/>
                    <a:pt x="168139" y="87200"/>
                    <a:pt x="168697" y="86857"/>
                  </a:cubicBezTo>
                  <a:lnTo>
                    <a:pt x="264275" y="47550"/>
                  </a:lnTo>
                  <a:lnTo>
                    <a:pt x="221145" y="15890"/>
                  </a:lnTo>
                  <a:lnTo>
                    <a:pt x="169055" y="35842"/>
                  </a:lnTo>
                  <a:cubicBezTo>
                    <a:pt x="168226" y="36248"/>
                    <a:pt x="167256" y="36248"/>
                    <a:pt x="166427" y="35842"/>
                  </a:cubicBezTo>
                  <a:lnTo>
                    <a:pt x="108124" y="0"/>
                  </a:lnTo>
                  <a:lnTo>
                    <a:pt x="35484" y="10872"/>
                  </a:lnTo>
                  <a:lnTo>
                    <a:pt x="51493" y="41457"/>
                  </a:lnTo>
                  <a:cubicBezTo>
                    <a:pt x="51787" y="42227"/>
                    <a:pt x="51787" y="43077"/>
                    <a:pt x="51493" y="43847"/>
                  </a:cubicBezTo>
                  <a:lnTo>
                    <a:pt x="36439" y="83631"/>
                  </a:lnTo>
                  <a:cubicBezTo>
                    <a:pt x="36167" y="84307"/>
                    <a:pt x="35657" y="84859"/>
                    <a:pt x="35006" y="85185"/>
                  </a:cubicBezTo>
                  <a:lnTo>
                    <a:pt x="20669" y="92114"/>
                  </a:lnTo>
                  <a:lnTo>
                    <a:pt x="19594" y="113141"/>
                  </a:lnTo>
                  <a:cubicBezTo>
                    <a:pt x="19512" y="113790"/>
                    <a:pt x="19265" y="114407"/>
                    <a:pt x="18877" y="114933"/>
                  </a:cubicBezTo>
                  <a:lnTo>
                    <a:pt x="0" y="138111"/>
                  </a:lnTo>
                  <a:lnTo>
                    <a:pt x="41816" y="153284"/>
                  </a:lnTo>
                  <a:cubicBezTo>
                    <a:pt x="42387" y="153564"/>
                    <a:pt x="42850" y="154027"/>
                    <a:pt x="43130" y="1545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7" name="Полилиния: фигура 2429">
              <a:extLst>
                <a:ext uri="{FF2B5EF4-FFF2-40B4-BE49-F238E27FC236}">
                  <a16:creationId xmlns:a16="http://schemas.microsoft.com/office/drawing/2014/main" id="{5B7611E5-CCA3-1A65-4149-E1EBAD7CF650}"/>
                </a:ext>
              </a:extLst>
            </p:cNvPr>
            <p:cNvSpPr/>
            <p:nvPr/>
          </p:nvSpPr>
          <p:spPr>
            <a:xfrm>
              <a:off x="2609166" y="2008766"/>
              <a:ext cx="159855" cy="148147"/>
            </a:xfrm>
            <a:custGeom>
              <a:avLst/>
              <a:gdLst>
                <a:gd name="connsiteX0" fmla="*/ 110632 w 159855"/>
                <a:gd name="connsiteY0" fmla="*/ 53524 h 148147"/>
                <a:gd name="connsiteX1" fmla="*/ 108004 w 159855"/>
                <a:gd name="connsiteY1" fmla="*/ 51732 h 148147"/>
                <a:gd name="connsiteX2" fmla="*/ 108004 w 159855"/>
                <a:gd name="connsiteY2" fmla="*/ 48626 h 148147"/>
                <a:gd name="connsiteX3" fmla="*/ 143846 w 159855"/>
                <a:gd name="connsiteY3" fmla="*/ 6213 h 148147"/>
                <a:gd name="connsiteX4" fmla="*/ 130226 w 159855"/>
                <a:gd name="connsiteY4" fmla="*/ 0 h 148147"/>
                <a:gd name="connsiteX5" fmla="*/ 93309 w 159855"/>
                <a:gd name="connsiteY5" fmla="*/ 13262 h 148147"/>
                <a:gd name="connsiteX6" fmla="*/ 90561 w 159855"/>
                <a:gd name="connsiteY6" fmla="*/ 13262 h 148147"/>
                <a:gd name="connsiteX7" fmla="*/ 72162 w 159855"/>
                <a:gd name="connsiteY7" fmla="*/ 358 h 148147"/>
                <a:gd name="connsiteX8" fmla="*/ 63440 w 159855"/>
                <a:gd name="connsiteY8" fmla="*/ 48148 h 148147"/>
                <a:gd name="connsiteX9" fmla="*/ 62724 w 159855"/>
                <a:gd name="connsiteY9" fmla="*/ 49581 h 148147"/>
                <a:gd name="connsiteX10" fmla="*/ 43727 w 159855"/>
                <a:gd name="connsiteY10" fmla="*/ 71087 h 148147"/>
                <a:gd name="connsiteX11" fmla="*/ 39665 w 159855"/>
                <a:gd name="connsiteY11" fmla="*/ 71087 h 148147"/>
                <a:gd name="connsiteX12" fmla="*/ 9438 w 159855"/>
                <a:gd name="connsiteY12" fmla="*/ 49940 h 148147"/>
                <a:gd name="connsiteX13" fmla="*/ 0 w 159855"/>
                <a:gd name="connsiteY13" fmla="*/ 66547 h 148147"/>
                <a:gd name="connsiteX14" fmla="*/ 23895 w 159855"/>
                <a:gd name="connsiteY14" fmla="*/ 88769 h 148147"/>
                <a:gd name="connsiteX15" fmla="*/ 53882 w 159855"/>
                <a:gd name="connsiteY15" fmla="*/ 95459 h 148147"/>
                <a:gd name="connsiteX16" fmla="*/ 55436 w 159855"/>
                <a:gd name="connsiteY16" fmla="*/ 96296 h 148147"/>
                <a:gd name="connsiteX17" fmla="*/ 105017 w 159855"/>
                <a:gd name="connsiteY17" fmla="*/ 148147 h 148147"/>
                <a:gd name="connsiteX18" fmla="*/ 118518 w 159855"/>
                <a:gd name="connsiteY18" fmla="*/ 137275 h 148147"/>
                <a:gd name="connsiteX19" fmla="*/ 112902 w 159855"/>
                <a:gd name="connsiteY19" fmla="*/ 110752 h 148147"/>
                <a:gd name="connsiteX20" fmla="*/ 114336 w 159855"/>
                <a:gd name="connsiteY20" fmla="*/ 107407 h 148147"/>
                <a:gd name="connsiteX21" fmla="*/ 117920 w 159855"/>
                <a:gd name="connsiteY21" fmla="*/ 107407 h 148147"/>
                <a:gd name="connsiteX22" fmla="*/ 139425 w 159855"/>
                <a:gd name="connsiteY22" fmla="*/ 127956 h 148147"/>
                <a:gd name="connsiteX23" fmla="*/ 159855 w 159855"/>
                <a:gd name="connsiteY23" fmla="*/ 118279 h 148147"/>
                <a:gd name="connsiteX24" fmla="*/ 141576 w 159855"/>
                <a:gd name="connsiteY24" fmla="*/ 55316 h 14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855" h="148147">
                  <a:moveTo>
                    <a:pt x="110632" y="53524"/>
                  </a:moveTo>
                  <a:cubicBezTo>
                    <a:pt x="109494" y="53455"/>
                    <a:pt x="108484" y="52767"/>
                    <a:pt x="108004" y="51732"/>
                  </a:cubicBezTo>
                  <a:cubicBezTo>
                    <a:pt x="107423" y="50778"/>
                    <a:pt x="107423" y="49580"/>
                    <a:pt x="108004" y="48626"/>
                  </a:cubicBezTo>
                  <a:lnTo>
                    <a:pt x="143846" y="6213"/>
                  </a:lnTo>
                  <a:lnTo>
                    <a:pt x="130226" y="0"/>
                  </a:lnTo>
                  <a:lnTo>
                    <a:pt x="93309" y="13262"/>
                  </a:lnTo>
                  <a:cubicBezTo>
                    <a:pt x="92458" y="13752"/>
                    <a:pt x="91411" y="13752"/>
                    <a:pt x="90561" y="13262"/>
                  </a:cubicBezTo>
                  <a:lnTo>
                    <a:pt x="72162" y="358"/>
                  </a:lnTo>
                  <a:lnTo>
                    <a:pt x="63440" y="48148"/>
                  </a:lnTo>
                  <a:cubicBezTo>
                    <a:pt x="63299" y="48669"/>
                    <a:pt x="63055" y="49156"/>
                    <a:pt x="62724" y="49581"/>
                  </a:cubicBezTo>
                  <a:lnTo>
                    <a:pt x="43727" y="71087"/>
                  </a:lnTo>
                  <a:cubicBezTo>
                    <a:pt x="42561" y="72095"/>
                    <a:pt x="40831" y="72095"/>
                    <a:pt x="39665" y="71087"/>
                  </a:cubicBezTo>
                  <a:lnTo>
                    <a:pt x="9438" y="49940"/>
                  </a:lnTo>
                  <a:lnTo>
                    <a:pt x="0" y="66547"/>
                  </a:lnTo>
                  <a:lnTo>
                    <a:pt x="23895" y="88769"/>
                  </a:lnTo>
                  <a:lnTo>
                    <a:pt x="53882" y="95459"/>
                  </a:lnTo>
                  <a:cubicBezTo>
                    <a:pt x="54457" y="95617"/>
                    <a:pt x="54988" y="95903"/>
                    <a:pt x="55436" y="96296"/>
                  </a:cubicBezTo>
                  <a:lnTo>
                    <a:pt x="105017" y="148147"/>
                  </a:lnTo>
                  <a:lnTo>
                    <a:pt x="118518" y="137275"/>
                  </a:lnTo>
                  <a:lnTo>
                    <a:pt x="112902" y="110752"/>
                  </a:lnTo>
                  <a:cubicBezTo>
                    <a:pt x="112679" y="109452"/>
                    <a:pt x="113240" y="108141"/>
                    <a:pt x="114336" y="107407"/>
                  </a:cubicBezTo>
                  <a:cubicBezTo>
                    <a:pt x="115410" y="106648"/>
                    <a:pt x="116846" y="106648"/>
                    <a:pt x="117920" y="107407"/>
                  </a:cubicBezTo>
                  <a:lnTo>
                    <a:pt x="139425" y="127956"/>
                  </a:lnTo>
                  <a:lnTo>
                    <a:pt x="159855" y="118279"/>
                  </a:lnTo>
                  <a:lnTo>
                    <a:pt x="141576" y="553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8" name="Полилиния: фигура 2430">
              <a:extLst>
                <a:ext uri="{FF2B5EF4-FFF2-40B4-BE49-F238E27FC236}">
                  <a16:creationId xmlns:a16="http://schemas.microsoft.com/office/drawing/2014/main" id="{E3B3F531-E826-12FF-F15A-FB13AE0776FC}"/>
                </a:ext>
              </a:extLst>
            </p:cNvPr>
            <p:cNvSpPr/>
            <p:nvPr/>
          </p:nvSpPr>
          <p:spPr>
            <a:xfrm>
              <a:off x="3418001" y="1366836"/>
              <a:ext cx="1648135" cy="1338699"/>
            </a:xfrm>
            <a:custGeom>
              <a:avLst/>
              <a:gdLst>
                <a:gd name="connsiteX0" fmla="*/ 1297840 w 1648135"/>
                <a:gd name="connsiteY0" fmla="*/ 847067 h 1338699"/>
                <a:gd name="connsiteX1" fmla="*/ 1238820 w 1648135"/>
                <a:gd name="connsiteY1" fmla="*/ 873948 h 1338699"/>
                <a:gd name="connsiteX2" fmla="*/ 1236909 w 1648135"/>
                <a:gd name="connsiteY2" fmla="*/ 873948 h 1338699"/>
                <a:gd name="connsiteX3" fmla="*/ 1205607 w 1648135"/>
                <a:gd name="connsiteY3" fmla="*/ 866780 h 1338699"/>
                <a:gd name="connsiteX4" fmla="*/ 1203337 w 1648135"/>
                <a:gd name="connsiteY4" fmla="*/ 864390 h 1338699"/>
                <a:gd name="connsiteX5" fmla="*/ 1204770 w 1648135"/>
                <a:gd name="connsiteY5" fmla="*/ 861404 h 1338699"/>
                <a:gd name="connsiteX6" fmla="*/ 1241687 w 1648135"/>
                <a:gd name="connsiteY6" fmla="*/ 839420 h 1338699"/>
                <a:gd name="connsiteX7" fmla="*/ 1278246 w 1648135"/>
                <a:gd name="connsiteY7" fmla="*/ 801428 h 1338699"/>
                <a:gd name="connsiteX8" fmla="*/ 1252440 w 1648135"/>
                <a:gd name="connsiteY8" fmla="*/ 779564 h 1338699"/>
                <a:gd name="connsiteX9" fmla="*/ 1251604 w 1648135"/>
                <a:gd name="connsiteY9" fmla="*/ 776219 h 1338699"/>
                <a:gd name="connsiteX10" fmla="*/ 1254352 w 1648135"/>
                <a:gd name="connsiteY10" fmla="*/ 774307 h 1338699"/>
                <a:gd name="connsiteX11" fmla="*/ 1254352 w 1648135"/>
                <a:gd name="connsiteY11" fmla="*/ 774307 h 1338699"/>
                <a:gd name="connsiteX12" fmla="*/ 1286610 w 1648135"/>
                <a:gd name="connsiteY12" fmla="*/ 775383 h 1338699"/>
                <a:gd name="connsiteX13" fmla="*/ 1287565 w 1648135"/>
                <a:gd name="connsiteY13" fmla="*/ 775383 h 1338699"/>
                <a:gd name="connsiteX14" fmla="*/ 1314805 w 1648135"/>
                <a:gd name="connsiteY14" fmla="*/ 786135 h 1338699"/>
                <a:gd name="connsiteX15" fmla="*/ 1316239 w 1648135"/>
                <a:gd name="connsiteY15" fmla="*/ 787211 h 1338699"/>
                <a:gd name="connsiteX16" fmla="*/ 1332129 w 1648135"/>
                <a:gd name="connsiteY16" fmla="*/ 811105 h 1338699"/>
                <a:gd name="connsiteX17" fmla="*/ 1393777 w 1648135"/>
                <a:gd name="connsiteY17" fmla="*/ 836314 h 1338699"/>
                <a:gd name="connsiteX18" fmla="*/ 1385653 w 1648135"/>
                <a:gd name="connsiteY18" fmla="*/ 769648 h 1338699"/>
                <a:gd name="connsiteX19" fmla="*/ 1358772 w 1648135"/>
                <a:gd name="connsiteY19" fmla="*/ 769648 h 1338699"/>
                <a:gd name="connsiteX20" fmla="*/ 1356143 w 1648135"/>
                <a:gd name="connsiteY20" fmla="*/ 767975 h 1338699"/>
                <a:gd name="connsiteX21" fmla="*/ 1356143 w 1648135"/>
                <a:gd name="connsiteY21" fmla="*/ 764869 h 1338699"/>
                <a:gd name="connsiteX22" fmla="*/ 1365940 w 1648135"/>
                <a:gd name="connsiteY22" fmla="*/ 752205 h 1338699"/>
                <a:gd name="connsiteX23" fmla="*/ 1315283 w 1648135"/>
                <a:gd name="connsiteY23" fmla="*/ 729624 h 1338699"/>
                <a:gd name="connsiteX24" fmla="*/ 1289596 w 1648135"/>
                <a:gd name="connsiteY24" fmla="*/ 730580 h 1338699"/>
                <a:gd name="connsiteX25" fmla="*/ 1286729 w 1648135"/>
                <a:gd name="connsiteY25" fmla="*/ 728908 h 1338699"/>
                <a:gd name="connsiteX26" fmla="*/ 1268808 w 1648135"/>
                <a:gd name="connsiteY26" fmla="*/ 689601 h 1338699"/>
                <a:gd name="connsiteX27" fmla="*/ 1270003 w 1648135"/>
                <a:gd name="connsiteY27" fmla="*/ 685778 h 1338699"/>
                <a:gd name="connsiteX28" fmla="*/ 1319704 w 1648135"/>
                <a:gd name="connsiteY28" fmla="*/ 657104 h 1338699"/>
                <a:gd name="connsiteX29" fmla="*/ 1322212 w 1648135"/>
                <a:gd name="connsiteY29" fmla="*/ 657104 h 1338699"/>
                <a:gd name="connsiteX30" fmla="*/ 1375020 w 1648135"/>
                <a:gd name="connsiteY30" fmla="*/ 674667 h 1338699"/>
                <a:gd name="connsiteX31" fmla="*/ 1415282 w 1648135"/>
                <a:gd name="connsiteY31" fmla="*/ 665587 h 1338699"/>
                <a:gd name="connsiteX32" fmla="*/ 1389715 w 1648135"/>
                <a:gd name="connsiteY32" fmla="*/ 657223 h 1338699"/>
                <a:gd name="connsiteX33" fmla="*/ 1388282 w 1648135"/>
                <a:gd name="connsiteY33" fmla="*/ 656148 h 1338699"/>
                <a:gd name="connsiteX34" fmla="*/ 1370121 w 1648135"/>
                <a:gd name="connsiteY34" fmla="*/ 631656 h 1338699"/>
                <a:gd name="connsiteX35" fmla="*/ 1370121 w 1648135"/>
                <a:gd name="connsiteY35" fmla="*/ 628789 h 1338699"/>
                <a:gd name="connsiteX36" fmla="*/ 1372511 w 1648135"/>
                <a:gd name="connsiteY36" fmla="*/ 626997 h 1338699"/>
                <a:gd name="connsiteX37" fmla="*/ 1447899 w 1648135"/>
                <a:gd name="connsiteY37" fmla="*/ 617319 h 1338699"/>
                <a:gd name="connsiteX38" fmla="*/ 1463311 w 1648135"/>
                <a:gd name="connsiteY38" fmla="*/ 605372 h 1338699"/>
                <a:gd name="connsiteX39" fmla="*/ 1422570 w 1648135"/>
                <a:gd name="connsiteY39" fmla="*/ 574428 h 1338699"/>
                <a:gd name="connsiteX40" fmla="*/ 1393538 w 1648135"/>
                <a:gd name="connsiteY40" fmla="*/ 580880 h 1338699"/>
                <a:gd name="connsiteX41" fmla="*/ 1391148 w 1648135"/>
                <a:gd name="connsiteY41" fmla="*/ 580880 h 1338699"/>
                <a:gd name="connsiteX42" fmla="*/ 1372511 w 1648135"/>
                <a:gd name="connsiteY42" fmla="*/ 568216 h 1338699"/>
                <a:gd name="connsiteX43" fmla="*/ 1371316 w 1648135"/>
                <a:gd name="connsiteY43" fmla="*/ 565229 h 1338699"/>
                <a:gd name="connsiteX44" fmla="*/ 1376215 w 1648135"/>
                <a:gd name="connsiteY44" fmla="*/ 530821 h 1338699"/>
                <a:gd name="connsiteX45" fmla="*/ 1377648 w 1648135"/>
                <a:gd name="connsiteY45" fmla="*/ 528670 h 1338699"/>
                <a:gd name="connsiteX46" fmla="*/ 1380157 w 1648135"/>
                <a:gd name="connsiteY46" fmla="*/ 528670 h 1338699"/>
                <a:gd name="connsiteX47" fmla="*/ 1437505 w 1648135"/>
                <a:gd name="connsiteY47" fmla="*/ 547905 h 1338699"/>
                <a:gd name="connsiteX48" fmla="*/ 1455067 w 1648135"/>
                <a:gd name="connsiteY48" fmla="*/ 544799 h 1338699"/>
                <a:gd name="connsiteX49" fmla="*/ 1446704 w 1648135"/>
                <a:gd name="connsiteY49" fmla="*/ 511466 h 1338699"/>
                <a:gd name="connsiteX50" fmla="*/ 1393896 w 1648135"/>
                <a:gd name="connsiteY50" fmla="*/ 505851 h 1338699"/>
                <a:gd name="connsiteX51" fmla="*/ 1391626 w 1648135"/>
                <a:gd name="connsiteY51" fmla="*/ 504417 h 1338699"/>
                <a:gd name="connsiteX52" fmla="*/ 1370241 w 1648135"/>
                <a:gd name="connsiteY52" fmla="*/ 469292 h 1338699"/>
                <a:gd name="connsiteX53" fmla="*/ 1370241 w 1648135"/>
                <a:gd name="connsiteY53" fmla="*/ 466544 h 1338699"/>
                <a:gd name="connsiteX54" fmla="*/ 1372391 w 1648135"/>
                <a:gd name="connsiteY54" fmla="*/ 464752 h 1338699"/>
                <a:gd name="connsiteX55" fmla="*/ 1412773 w 1648135"/>
                <a:gd name="connsiteY55" fmla="*/ 456030 h 1338699"/>
                <a:gd name="connsiteX56" fmla="*/ 1413968 w 1648135"/>
                <a:gd name="connsiteY56" fmla="*/ 456030 h 1338699"/>
                <a:gd name="connsiteX57" fmla="*/ 1480993 w 1648135"/>
                <a:gd name="connsiteY57" fmla="*/ 470247 h 1338699"/>
                <a:gd name="connsiteX58" fmla="*/ 1487803 w 1648135"/>
                <a:gd name="connsiteY58" fmla="*/ 460809 h 1338699"/>
                <a:gd name="connsiteX59" fmla="*/ 1458651 w 1648135"/>
                <a:gd name="connsiteY59" fmla="*/ 415529 h 1338699"/>
                <a:gd name="connsiteX60" fmla="*/ 1417433 w 1648135"/>
                <a:gd name="connsiteY60" fmla="*/ 401670 h 1338699"/>
                <a:gd name="connsiteX61" fmla="*/ 1386848 w 1648135"/>
                <a:gd name="connsiteY61" fmla="*/ 420427 h 1338699"/>
                <a:gd name="connsiteX62" fmla="*/ 1383383 w 1648135"/>
                <a:gd name="connsiteY62" fmla="*/ 420427 h 1338699"/>
                <a:gd name="connsiteX63" fmla="*/ 1382427 w 1648135"/>
                <a:gd name="connsiteY63" fmla="*/ 417082 h 1338699"/>
                <a:gd name="connsiteX64" fmla="*/ 1405605 w 1648135"/>
                <a:gd name="connsiteY64" fmla="*/ 350655 h 1338699"/>
                <a:gd name="connsiteX65" fmla="*/ 1407755 w 1648135"/>
                <a:gd name="connsiteY65" fmla="*/ 348624 h 1338699"/>
                <a:gd name="connsiteX66" fmla="*/ 1461041 w 1648135"/>
                <a:gd name="connsiteY66" fmla="*/ 336676 h 1338699"/>
                <a:gd name="connsiteX67" fmla="*/ 1448018 w 1648135"/>
                <a:gd name="connsiteY67" fmla="*/ 312781 h 1338699"/>
                <a:gd name="connsiteX68" fmla="*/ 1448018 w 1648135"/>
                <a:gd name="connsiteY68" fmla="*/ 309914 h 1338699"/>
                <a:gd name="connsiteX69" fmla="*/ 1450408 w 1648135"/>
                <a:gd name="connsiteY69" fmla="*/ 308361 h 1338699"/>
                <a:gd name="connsiteX70" fmla="*/ 1488042 w 1648135"/>
                <a:gd name="connsiteY70" fmla="*/ 303582 h 1338699"/>
                <a:gd name="connsiteX71" fmla="*/ 1502857 w 1648135"/>
                <a:gd name="connsiteY71" fmla="*/ 291635 h 1338699"/>
                <a:gd name="connsiteX72" fmla="*/ 1460682 w 1648135"/>
                <a:gd name="connsiteY72" fmla="*/ 287214 h 1338699"/>
                <a:gd name="connsiteX73" fmla="*/ 1432725 w 1648135"/>
                <a:gd name="connsiteY73" fmla="*/ 298445 h 1338699"/>
                <a:gd name="connsiteX74" fmla="*/ 1428876 w 1648135"/>
                <a:gd name="connsiteY74" fmla="*/ 296705 h 1338699"/>
                <a:gd name="connsiteX75" fmla="*/ 1428783 w 1648135"/>
                <a:gd name="connsiteY75" fmla="*/ 296414 h 1338699"/>
                <a:gd name="connsiteX76" fmla="*/ 1422809 w 1648135"/>
                <a:gd name="connsiteY76" fmla="*/ 274789 h 1338699"/>
                <a:gd name="connsiteX77" fmla="*/ 1424004 w 1648135"/>
                <a:gd name="connsiteY77" fmla="*/ 271563 h 1338699"/>
                <a:gd name="connsiteX78" fmla="*/ 1446704 w 1648135"/>
                <a:gd name="connsiteY78" fmla="*/ 257107 h 1338699"/>
                <a:gd name="connsiteX79" fmla="*/ 1448496 w 1648135"/>
                <a:gd name="connsiteY79" fmla="*/ 257107 h 1338699"/>
                <a:gd name="connsiteX80" fmla="*/ 1517671 w 1648135"/>
                <a:gd name="connsiteY80" fmla="*/ 260930 h 1338699"/>
                <a:gd name="connsiteX81" fmla="*/ 1537743 w 1648135"/>
                <a:gd name="connsiteY81" fmla="*/ 245518 h 1338699"/>
                <a:gd name="connsiteX82" fmla="*/ 1479440 w 1648135"/>
                <a:gd name="connsiteY82" fmla="*/ 242053 h 1338699"/>
                <a:gd name="connsiteX83" fmla="*/ 1476931 w 1648135"/>
                <a:gd name="connsiteY83" fmla="*/ 240261 h 1338699"/>
                <a:gd name="connsiteX84" fmla="*/ 1476931 w 1648135"/>
                <a:gd name="connsiteY84" fmla="*/ 237274 h 1338699"/>
                <a:gd name="connsiteX85" fmla="*/ 1494493 w 1648135"/>
                <a:gd name="connsiteY85" fmla="*/ 215769 h 1338699"/>
                <a:gd name="connsiteX86" fmla="*/ 1496524 w 1648135"/>
                <a:gd name="connsiteY86" fmla="*/ 214574 h 1338699"/>
                <a:gd name="connsiteX87" fmla="*/ 1584098 w 1648135"/>
                <a:gd name="connsiteY87" fmla="*/ 206809 h 1338699"/>
                <a:gd name="connsiteX88" fmla="*/ 1648136 w 1648135"/>
                <a:gd name="connsiteY88" fmla="*/ 156869 h 1338699"/>
                <a:gd name="connsiteX89" fmla="*/ 1582545 w 1648135"/>
                <a:gd name="connsiteY89" fmla="*/ 133930 h 1338699"/>
                <a:gd name="connsiteX90" fmla="*/ 1510264 w 1648135"/>
                <a:gd name="connsiteY90" fmla="*/ 137753 h 1338699"/>
                <a:gd name="connsiteX91" fmla="*/ 1490670 w 1648135"/>
                <a:gd name="connsiteY91" fmla="*/ 170608 h 1338699"/>
                <a:gd name="connsiteX92" fmla="*/ 1486966 w 1648135"/>
                <a:gd name="connsiteY92" fmla="*/ 171803 h 1338699"/>
                <a:gd name="connsiteX93" fmla="*/ 1442522 w 1648135"/>
                <a:gd name="connsiteY93" fmla="*/ 152687 h 1338699"/>
                <a:gd name="connsiteX94" fmla="*/ 1403455 w 1648135"/>
                <a:gd name="connsiteY94" fmla="*/ 176582 h 1338699"/>
                <a:gd name="connsiteX95" fmla="*/ 1371675 w 1648135"/>
                <a:gd name="connsiteY95" fmla="*/ 200476 h 1338699"/>
                <a:gd name="connsiteX96" fmla="*/ 1368210 w 1648135"/>
                <a:gd name="connsiteY96" fmla="*/ 200476 h 1338699"/>
                <a:gd name="connsiteX97" fmla="*/ 1366896 w 1648135"/>
                <a:gd name="connsiteY97" fmla="*/ 197251 h 1338699"/>
                <a:gd name="connsiteX98" fmla="*/ 1377051 w 1648135"/>
                <a:gd name="connsiteY98" fmla="*/ 154957 h 1338699"/>
                <a:gd name="connsiteX99" fmla="*/ 1375020 w 1648135"/>
                <a:gd name="connsiteY99" fmla="*/ 121266 h 1338699"/>
                <a:gd name="connsiteX100" fmla="*/ 1335952 w 1648135"/>
                <a:gd name="connsiteY100" fmla="*/ 128314 h 1338699"/>
                <a:gd name="connsiteX101" fmla="*/ 1328306 w 1648135"/>
                <a:gd name="connsiteY101" fmla="*/ 148983 h 1338699"/>
                <a:gd name="connsiteX102" fmla="*/ 1326514 w 1648135"/>
                <a:gd name="connsiteY102" fmla="*/ 150775 h 1338699"/>
                <a:gd name="connsiteX103" fmla="*/ 1248139 w 1648135"/>
                <a:gd name="connsiteY103" fmla="*/ 178254 h 1338699"/>
                <a:gd name="connsiteX104" fmla="*/ 1245152 w 1648135"/>
                <a:gd name="connsiteY104" fmla="*/ 178254 h 1338699"/>
                <a:gd name="connsiteX105" fmla="*/ 1231413 w 1648135"/>
                <a:gd name="connsiteY105" fmla="*/ 166307 h 1338699"/>
                <a:gd name="connsiteX106" fmla="*/ 1230457 w 1648135"/>
                <a:gd name="connsiteY106" fmla="*/ 164037 h 1338699"/>
                <a:gd name="connsiteX107" fmla="*/ 1231532 w 1648135"/>
                <a:gd name="connsiteY107" fmla="*/ 161767 h 1338699"/>
                <a:gd name="connsiteX108" fmla="*/ 1258533 w 1648135"/>
                <a:gd name="connsiteY108" fmla="*/ 139545 h 1338699"/>
                <a:gd name="connsiteX109" fmla="*/ 1174902 w 1648135"/>
                <a:gd name="connsiteY109" fmla="*/ 132854 h 1338699"/>
                <a:gd name="connsiteX110" fmla="*/ 1172393 w 1648135"/>
                <a:gd name="connsiteY110" fmla="*/ 130823 h 1338699"/>
                <a:gd name="connsiteX111" fmla="*/ 1173229 w 1648135"/>
                <a:gd name="connsiteY111" fmla="*/ 127717 h 1338699"/>
                <a:gd name="connsiteX112" fmla="*/ 1206562 w 1648135"/>
                <a:gd name="connsiteY112" fmla="*/ 97610 h 1338699"/>
                <a:gd name="connsiteX113" fmla="*/ 1208952 w 1648135"/>
                <a:gd name="connsiteY113" fmla="*/ 96893 h 1338699"/>
                <a:gd name="connsiteX114" fmla="*/ 1299752 w 1648135"/>
                <a:gd name="connsiteY114" fmla="*/ 107646 h 1338699"/>
                <a:gd name="connsiteX115" fmla="*/ 1394494 w 1648135"/>
                <a:gd name="connsiteY115" fmla="*/ 77180 h 1338699"/>
                <a:gd name="connsiteX116" fmla="*/ 1347541 w 1648135"/>
                <a:gd name="connsiteY116" fmla="*/ 60454 h 1338699"/>
                <a:gd name="connsiteX117" fmla="*/ 1279441 w 1648135"/>
                <a:gd name="connsiteY117" fmla="*/ 66905 h 1338699"/>
                <a:gd name="connsiteX118" fmla="*/ 1276454 w 1648135"/>
                <a:gd name="connsiteY118" fmla="*/ 65352 h 1338699"/>
                <a:gd name="connsiteX119" fmla="*/ 1276454 w 1648135"/>
                <a:gd name="connsiteY119" fmla="*/ 62126 h 1338699"/>
                <a:gd name="connsiteX120" fmla="*/ 1292942 w 1648135"/>
                <a:gd name="connsiteY120" fmla="*/ 41935 h 1338699"/>
                <a:gd name="connsiteX121" fmla="*/ 1250768 w 1648135"/>
                <a:gd name="connsiteY121" fmla="*/ 36798 h 1338699"/>
                <a:gd name="connsiteX122" fmla="*/ 1202978 w 1648135"/>
                <a:gd name="connsiteY122" fmla="*/ 31780 h 1338699"/>
                <a:gd name="connsiteX123" fmla="*/ 1200828 w 1648135"/>
                <a:gd name="connsiteY123" fmla="*/ 30466 h 1338699"/>
                <a:gd name="connsiteX124" fmla="*/ 1185654 w 1648135"/>
                <a:gd name="connsiteY124" fmla="*/ 6571 h 1338699"/>
                <a:gd name="connsiteX125" fmla="*/ 1106683 w 1648135"/>
                <a:gd name="connsiteY125" fmla="*/ 0 h 1338699"/>
                <a:gd name="connsiteX126" fmla="*/ 972275 w 1648135"/>
                <a:gd name="connsiteY126" fmla="*/ 2031 h 1338699"/>
                <a:gd name="connsiteX127" fmla="*/ 957580 w 1648135"/>
                <a:gd name="connsiteY127" fmla="*/ 18638 h 1338699"/>
                <a:gd name="connsiteX128" fmla="*/ 954712 w 1648135"/>
                <a:gd name="connsiteY128" fmla="*/ 19713 h 1338699"/>
                <a:gd name="connsiteX129" fmla="*/ 926158 w 1648135"/>
                <a:gd name="connsiteY129" fmla="*/ 14456 h 1338699"/>
                <a:gd name="connsiteX130" fmla="*/ 824008 w 1648135"/>
                <a:gd name="connsiteY130" fmla="*/ 18518 h 1338699"/>
                <a:gd name="connsiteX131" fmla="*/ 819707 w 1648135"/>
                <a:gd name="connsiteY131" fmla="*/ 29749 h 1338699"/>
                <a:gd name="connsiteX132" fmla="*/ 816481 w 1648135"/>
                <a:gd name="connsiteY132" fmla="*/ 31660 h 1338699"/>
                <a:gd name="connsiteX133" fmla="*/ 751488 w 1648135"/>
                <a:gd name="connsiteY133" fmla="*/ 22819 h 1338699"/>
                <a:gd name="connsiteX134" fmla="*/ 733328 w 1648135"/>
                <a:gd name="connsiteY134" fmla="*/ 43847 h 1338699"/>
                <a:gd name="connsiteX135" fmla="*/ 747187 w 1648135"/>
                <a:gd name="connsiteY135" fmla="*/ 54360 h 1338699"/>
                <a:gd name="connsiteX136" fmla="*/ 837389 w 1648135"/>
                <a:gd name="connsiteY136" fmla="*/ 54360 h 1338699"/>
                <a:gd name="connsiteX137" fmla="*/ 887568 w 1648135"/>
                <a:gd name="connsiteY137" fmla="*/ 66308 h 1338699"/>
                <a:gd name="connsiteX138" fmla="*/ 889600 w 1648135"/>
                <a:gd name="connsiteY138" fmla="*/ 67980 h 1338699"/>
                <a:gd name="connsiteX139" fmla="*/ 902263 w 1648135"/>
                <a:gd name="connsiteY139" fmla="*/ 93787 h 1338699"/>
                <a:gd name="connsiteX140" fmla="*/ 902263 w 1648135"/>
                <a:gd name="connsiteY140" fmla="*/ 97012 h 1338699"/>
                <a:gd name="connsiteX141" fmla="*/ 899276 w 1648135"/>
                <a:gd name="connsiteY141" fmla="*/ 98088 h 1338699"/>
                <a:gd name="connsiteX142" fmla="*/ 859253 w 1648135"/>
                <a:gd name="connsiteY142" fmla="*/ 88291 h 1338699"/>
                <a:gd name="connsiteX143" fmla="*/ 852085 w 1648135"/>
                <a:gd name="connsiteY143" fmla="*/ 104539 h 1338699"/>
                <a:gd name="connsiteX144" fmla="*/ 850173 w 1648135"/>
                <a:gd name="connsiteY144" fmla="*/ 106212 h 1338699"/>
                <a:gd name="connsiteX145" fmla="*/ 847664 w 1648135"/>
                <a:gd name="connsiteY145" fmla="*/ 106212 h 1338699"/>
                <a:gd name="connsiteX146" fmla="*/ 819110 w 1648135"/>
                <a:gd name="connsiteY146" fmla="*/ 85782 h 1338699"/>
                <a:gd name="connsiteX147" fmla="*/ 753519 w 1648135"/>
                <a:gd name="connsiteY147" fmla="*/ 84348 h 1338699"/>
                <a:gd name="connsiteX148" fmla="*/ 772037 w 1648135"/>
                <a:gd name="connsiteY148" fmla="*/ 143368 h 1338699"/>
                <a:gd name="connsiteX149" fmla="*/ 771321 w 1648135"/>
                <a:gd name="connsiteY149" fmla="*/ 146474 h 1338699"/>
                <a:gd name="connsiteX150" fmla="*/ 768095 w 1648135"/>
                <a:gd name="connsiteY150" fmla="*/ 146474 h 1338699"/>
                <a:gd name="connsiteX151" fmla="*/ 687331 w 1648135"/>
                <a:gd name="connsiteY151" fmla="*/ 113619 h 1338699"/>
                <a:gd name="connsiteX152" fmla="*/ 649457 w 1648135"/>
                <a:gd name="connsiteY152" fmla="*/ 91517 h 1338699"/>
                <a:gd name="connsiteX153" fmla="*/ 600354 w 1648135"/>
                <a:gd name="connsiteY153" fmla="*/ 89247 h 1338699"/>
                <a:gd name="connsiteX154" fmla="*/ 640617 w 1648135"/>
                <a:gd name="connsiteY154" fmla="*/ 128434 h 1338699"/>
                <a:gd name="connsiteX155" fmla="*/ 641333 w 1648135"/>
                <a:gd name="connsiteY155" fmla="*/ 131660 h 1338699"/>
                <a:gd name="connsiteX156" fmla="*/ 638585 w 1648135"/>
                <a:gd name="connsiteY156" fmla="*/ 133571 h 1338699"/>
                <a:gd name="connsiteX157" fmla="*/ 583986 w 1648135"/>
                <a:gd name="connsiteY157" fmla="*/ 134527 h 1338699"/>
                <a:gd name="connsiteX158" fmla="*/ 583150 w 1648135"/>
                <a:gd name="connsiteY158" fmla="*/ 134527 h 1338699"/>
                <a:gd name="connsiteX159" fmla="*/ 545755 w 1648135"/>
                <a:gd name="connsiteY159" fmla="*/ 125089 h 1338699"/>
                <a:gd name="connsiteX160" fmla="*/ 526758 w 1648135"/>
                <a:gd name="connsiteY160" fmla="*/ 163798 h 1338699"/>
                <a:gd name="connsiteX161" fmla="*/ 523772 w 1648135"/>
                <a:gd name="connsiteY161" fmla="*/ 165471 h 1338699"/>
                <a:gd name="connsiteX162" fmla="*/ 521143 w 1648135"/>
                <a:gd name="connsiteY162" fmla="*/ 163320 h 1338699"/>
                <a:gd name="connsiteX163" fmla="*/ 499877 w 1648135"/>
                <a:gd name="connsiteY163" fmla="*/ 99043 h 1338699"/>
                <a:gd name="connsiteX164" fmla="*/ 381479 w 1648135"/>
                <a:gd name="connsiteY164" fmla="*/ 126164 h 1338699"/>
                <a:gd name="connsiteX165" fmla="*/ 396174 w 1648135"/>
                <a:gd name="connsiteY165" fmla="*/ 148028 h 1338699"/>
                <a:gd name="connsiteX166" fmla="*/ 449459 w 1648135"/>
                <a:gd name="connsiteY166" fmla="*/ 178015 h 1338699"/>
                <a:gd name="connsiteX167" fmla="*/ 450893 w 1648135"/>
                <a:gd name="connsiteY167" fmla="*/ 181361 h 1338699"/>
                <a:gd name="connsiteX168" fmla="*/ 448025 w 1648135"/>
                <a:gd name="connsiteY168" fmla="*/ 183631 h 1338699"/>
                <a:gd name="connsiteX169" fmla="*/ 377297 w 1648135"/>
                <a:gd name="connsiteY169" fmla="*/ 184586 h 1338699"/>
                <a:gd name="connsiteX170" fmla="*/ 374908 w 1648135"/>
                <a:gd name="connsiteY170" fmla="*/ 183631 h 1338699"/>
                <a:gd name="connsiteX171" fmla="*/ 343486 w 1648135"/>
                <a:gd name="connsiteY171" fmla="*/ 146952 h 1338699"/>
                <a:gd name="connsiteX172" fmla="*/ 324848 w 1648135"/>
                <a:gd name="connsiteY172" fmla="*/ 194742 h 1338699"/>
                <a:gd name="connsiteX173" fmla="*/ 321503 w 1648135"/>
                <a:gd name="connsiteY173" fmla="*/ 196534 h 1338699"/>
                <a:gd name="connsiteX174" fmla="*/ 273714 w 1648135"/>
                <a:gd name="connsiteY174" fmla="*/ 187454 h 1338699"/>
                <a:gd name="connsiteX175" fmla="*/ 249819 w 1648135"/>
                <a:gd name="connsiteY175" fmla="*/ 194861 h 1338699"/>
                <a:gd name="connsiteX176" fmla="*/ 150656 w 1648135"/>
                <a:gd name="connsiteY176" fmla="*/ 256390 h 1338699"/>
                <a:gd name="connsiteX177" fmla="*/ 160333 w 1648135"/>
                <a:gd name="connsiteY177" fmla="*/ 275625 h 1338699"/>
                <a:gd name="connsiteX178" fmla="*/ 206331 w 1648135"/>
                <a:gd name="connsiteY178" fmla="*/ 270727 h 1338699"/>
                <a:gd name="connsiteX179" fmla="*/ 247191 w 1648135"/>
                <a:gd name="connsiteY179" fmla="*/ 266784 h 1338699"/>
                <a:gd name="connsiteX180" fmla="*/ 250177 w 1648135"/>
                <a:gd name="connsiteY180" fmla="*/ 268457 h 1338699"/>
                <a:gd name="connsiteX181" fmla="*/ 250177 w 1648135"/>
                <a:gd name="connsiteY181" fmla="*/ 271683 h 1338699"/>
                <a:gd name="connsiteX182" fmla="*/ 195100 w 1648135"/>
                <a:gd name="connsiteY182" fmla="*/ 334526 h 1338699"/>
                <a:gd name="connsiteX183" fmla="*/ 192830 w 1648135"/>
                <a:gd name="connsiteY183" fmla="*/ 335601 h 1338699"/>
                <a:gd name="connsiteX184" fmla="*/ 107048 w 1648135"/>
                <a:gd name="connsiteY184" fmla="*/ 334526 h 1338699"/>
                <a:gd name="connsiteX185" fmla="*/ 114336 w 1648135"/>
                <a:gd name="connsiteY185" fmla="*/ 349460 h 1338699"/>
                <a:gd name="connsiteX186" fmla="*/ 114336 w 1648135"/>
                <a:gd name="connsiteY186" fmla="*/ 352088 h 1338699"/>
                <a:gd name="connsiteX187" fmla="*/ 112305 w 1648135"/>
                <a:gd name="connsiteY187" fmla="*/ 353641 h 1338699"/>
                <a:gd name="connsiteX188" fmla="*/ 8841 w 1648135"/>
                <a:gd name="connsiteY188" fmla="*/ 372996 h 1338699"/>
                <a:gd name="connsiteX189" fmla="*/ 0 w 1648135"/>
                <a:gd name="connsiteY189" fmla="*/ 388886 h 1338699"/>
                <a:gd name="connsiteX190" fmla="*/ 82437 w 1648135"/>
                <a:gd name="connsiteY190" fmla="*/ 408719 h 1338699"/>
                <a:gd name="connsiteX191" fmla="*/ 84707 w 1648135"/>
                <a:gd name="connsiteY191" fmla="*/ 411586 h 1338699"/>
                <a:gd name="connsiteX192" fmla="*/ 84707 w 1648135"/>
                <a:gd name="connsiteY192" fmla="*/ 425325 h 1338699"/>
                <a:gd name="connsiteX193" fmla="*/ 100716 w 1648135"/>
                <a:gd name="connsiteY193" fmla="*/ 428551 h 1338699"/>
                <a:gd name="connsiteX194" fmla="*/ 168577 w 1648135"/>
                <a:gd name="connsiteY194" fmla="*/ 413020 h 1338699"/>
                <a:gd name="connsiteX195" fmla="*/ 171086 w 1648135"/>
                <a:gd name="connsiteY195" fmla="*/ 413020 h 1338699"/>
                <a:gd name="connsiteX196" fmla="*/ 187334 w 1648135"/>
                <a:gd name="connsiteY196" fmla="*/ 425684 h 1338699"/>
                <a:gd name="connsiteX197" fmla="*/ 188409 w 1648135"/>
                <a:gd name="connsiteY197" fmla="*/ 428910 h 1338699"/>
                <a:gd name="connsiteX198" fmla="*/ 179330 w 1648135"/>
                <a:gd name="connsiteY198" fmla="*/ 458778 h 1338699"/>
                <a:gd name="connsiteX199" fmla="*/ 176223 w 1648135"/>
                <a:gd name="connsiteY199" fmla="*/ 460929 h 1338699"/>
                <a:gd name="connsiteX200" fmla="*/ 74910 w 1648135"/>
                <a:gd name="connsiteY200" fmla="*/ 453999 h 1338699"/>
                <a:gd name="connsiteX201" fmla="*/ 55197 w 1648135"/>
                <a:gd name="connsiteY201" fmla="*/ 463079 h 1338699"/>
                <a:gd name="connsiteX202" fmla="*/ 79091 w 1648135"/>
                <a:gd name="connsiteY202" fmla="*/ 475026 h 1338699"/>
                <a:gd name="connsiteX203" fmla="*/ 130226 w 1648135"/>
                <a:gd name="connsiteY203" fmla="*/ 478850 h 1338699"/>
                <a:gd name="connsiteX204" fmla="*/ 132974 w 1648135"/>
                <a:gd name="connsiteY204" fmla="*/ 481359 h 1338699"/>
                <a:gd name="connsiteX205" fmla="*/ 131062 w 1648135"/>
                <a:gd name="connsiteY205" fmla="*/ 484584 h 1338699"/>
                <a:gd name="connsiteX206" fmla="*/ 94504 w 1648135"/>
                <a:gd name="connsiteY206" fmla="*/ 499399 h 1338699"/>
                <a:gd name="connsiteX207" fmla="*/ 120549 w 1648135"/>
                <a:gd name="connsiteY207" fmla="*/ 519948 h 1338699"/>
                <a:gd name="connsiteX208" fmla="*/ 158900 w 1648135"/>
                <a:gd name="connsiteY208" fmla="*/ 509674 h 1338699"/>
                <a:gd name="connsiteX209" fmla="*/ 161648 w 1648135"/>
                <a:gd name="connsiteY209" fmla="*/ 510271 h 1338699"/>
                <a:gd name="connsiteX210" fmla="*/ 175507 w 1648135"/>
                <a:gd name="connsiteY210" fmla="*/ 522218 h 1338699"/>
                <a:gd name="connsiteX211" fmla="*/ 194861 w 1648135"/>
                <a:gd name="connsiteY211" fmla="*/ 510271 h 1338699"/>
                <a:gd name="connsiteX212" fmla="*/ 198326 w 1648135"/>
                <a:gd name="connsiteY212" fmla="*/ 510271 h 1338699"/>
                <a:gd name="connsiteX213" fmla="*/ 212543 w 1648135"/>
                <a:gd name="connsiteY213" fmla="*/ 521621 h 1338699"/>
                <a:gd name="connsiteX214" fmla="*/ 230464 w 1648135"/>
                <a:gd name="connsiteY214" fmla="*/ 500594 h 1338699"/>
                <a:gd name="connsiteX215" fmla="*/ 232973 w 1648135"/>
                <a:gd name="connsiteY215" fmla="*/ 499518 h 1338699"/>
                <a:gd name="connsiteX216" fmla="*/ 328552 w 1648135"/>
                <a:gd name="connsiteY216" fmla="*/ 504895 h 1338699"/>
                <a:gd name="connsiteX217" fmla="*/ 329388 w 1648135"/>
                <a:gd name="connsiteY217" fmla="*/ 504895 h 1338699"/>
                <a:gd name="connsiteX218" fmla="*/ 395338 w 1648135"/>
                <a:gd name="connsiteY218" fmla="*/ 530343 h 1338699"/>
                <a:gd name="connsiteX219" fmla="*/ 397130 w 1648135"/>
                <a:gd name="connsiteY219" fmla="*/ 534285 h 1338699"/>
                <a:gd name="connsiteX220" fmla="*/ 389842 w 1648135"/>
                <a:gd name="connsiteY220" fmla="*/ 553521 h 1338699"/>
                <a:gd name="connsiteX221" fmla="*/ 455911 w 1648135"/>
                <a:gd name="connsiteY221" fmla="*/ 599159 h 1338699"/>
                <a:gd name="connsiteX222" fmla="*/ 457225 w 1648135"/>
                <a:gd name="connsiteY222" fmla="*/ 601429 h 1338699"/>
                <a:gd name="connsiteX223" fmla="*/ 460331 w 1648135"/>
                <a:gd name="connsiteY223" fmla="*/ 652564 h 1338699"/>
                <a:gd name="connsiteX224" fmla="*/ 486257 w 1648135"/>
                <a:gd name="connsiteY224" fmla="*/ 668334 h 1338699"/>
                <a:gd name="connsiteX225" fmla="*/ 487332 w 1648135"/>
                <a:gd name="connsiteY225" fmla="*/ 672277 h 1338699"/>
                <a:gd name="connsiteX226" fmla="*/ 471323 w 1648135"/>
                <a:gd name="connsiteY226" fmla="*/ 703938 h 1338699"/>
                <a:gd name="connsiteX227" fmla="*/ 495815 w 1648135"/>
                <a:gd name="connsiteY227" fmla="*/ 717796 h 1338699"/>
                <a:gd name="connsiteX228" fmla="*/ 497368 w 1648135"/>
                <a:gd name="connsiteY228" fmla="*/ 720186 h 1338699"/>
                <a:gd name="connsiteX229" fmla="*/ 496173 w 1648135"/>
                <a:gd name="connsiteY229" fmla="*/ 722814 h 1338699"/>
                <a:gd name="connsiteX230" fmla="*/ 478133 w 1648135"/>
                <a:gd name="connsiteY230" fmla="*/ 737032 h 1338699"/>
                <a:gd name="connsiteX231" fmla="*/ 492948 w 1648135"/>
                <a:gd name="connsiteY231" fmla="*/ 747426 h 1338699"/>
                <a:gd name="connsiteX232" fmla="*/ 494142 w 1648135"/>
                <a:gd name="connsiteY232" fmla="*/ 749457 h 1338699"/>
                <a:gd name="connsiteX233" fmla="*/ 494142 w 1648135"/>
                <a:gd name="connsiteY233" fmla="*/ 751727 h 1338699"/>
                <a:gd name="connsiteX234" fmla="*/ 483031 w 1648135"/>
                <a:gd name="connsiteY234" fmla="*/ 766542 h 1338699"/>
                <a:gd name="connsiteX235" fmla="*/ 481358 w 1648135"/>
                <a:gd name="connsiteY235" fmla="*/ 767617 h 1338699"/>
                <a:gd name="connsiteX236" fmla="*/ 468336 w 1648135"/>
                <a:gd name="connsiteY236" fmla="*/ 771201 h 1338699"/>
                <a:gd name="connsiteX237" fmla="*/ 480283 w 1648135"/>
                <a:gd name="connsiteY237" fmla="*/ 784104 h 1338699"/>
                <a:gd name="connsiteX238" fmla="*/ 505253 w 1648135"/>
                <a:gd name="connsiteY238" fmla="*/ 781476 h 1338699"/>
                <a:gd name="connsiteX239" fmla="*/ 531776 w 1648135"/>
                <a:gd name="connsiteY239" fmla="*/ 749218 h 1338699"/>
                <a:gd name="connsiteX240" fmla="*/ 534405 w 1648135"/>
                <a:gd name="connsiteY240" fmla="*/ 748143 h 1338699"/>
                <a:gd name="connsiteX241" fmla="*/ 536794 w 1648135"/>
                <a:gd name="connsiteY241" fmla="*/ 749696 h 1338699"/>
                <a:gd name="connsiteX242" fmla="*/ 553282 w 1648135"/>
                <a:gd name="connsiteY242" fmla="*/ 781356 h 1338699"/>
                <a:gd name="connsiteX243" fmla="*/ 586854 w 1648135"/>
                <a:gd name="connsiteY243" fmla="*/ 778370 h 1338699"/>
                <a:gd name="connsiteX244" fmla="*/ 589960 w 1648135"/>
                <a:gd name="connsiteY244" fmla="*/ 780401 h 1338699"/>
                <a:gd name="connsiteX245" fmla="*/ 600474 w 1648135"/>
                <a:gd name="connsiteY245" fmla="*/ 810627 h 1338699"/>
                <a:gd name="connsiteX246" fmla="*/ 612540 w 1648135"/>
                <a:gd name="connsiteY246" fmla="*/ 836314 h 1338699"/>
                <a:gd name="connsiteX247" fmla="*/ 612540 w 1648135"/>
                <a:gd name="connsiteY247" fmla="*/ 838704 h 1338699"/>
                <a:gd name="connsiteX248" fmla="*/ 610987 w 1648135"/>
                <a:gd name="connsiteY248" fmla="*/ 840376 h 1338699"/>
                <a:gd name="connsiteX249" fmla="*/ 592469 w 1648135"/>
                <a:gd name="connsiteY249" fmla="*/ 848261 h 1338699"/>
                <a:gd name="connsiteX250" fmla="*/ 589960 w 1648135"/>
                <a:gd name="connsiteY250" fmla="*/ 848261 h 1338699"/>
                <a:gd name="connsiteX251" fmla="*/ 543007 w 1648135"/>
                <a:gd name="connsiteY251" fmla="*/ 823411 h 1338699"/>
                <a:gd name="connsiteX252" fmla="*/ 511107 w 1648135"/>
                <a:gd name="connsiteY252" fmla="*/ 822336 h 1338699"/>
                <a:gd name="connsiteX253" fmla="*/ 502147 w 1648135"/>
                <a:gd name="connsiteY253" fmla="*/ 829624 h 1338699"/>
                <a:gd name="connsiteX254" fmla="*/ 560808 w 1648135"/>
                <a:gd name="connsiteY254" fmla="*/ 863315 h 1338699"/>
                <a:gd name="connsiteX255" fmla="*/ 617319 w 1648135"/>
                <a:gd name="connsiteY255" fmla="*/ 864868 h 1338699"/>
                <a:gd name="connsiteX256" fmla="*/ 619589 w 1648135"/>
                <a:gd name="connsiteY256" fmla="*/ 866063 h 1338699"/>
                <a:gd name="connsiteX257" fmla="*/ 619589 w 1648135"/>
                <a:gd name="connsiteY257" fmla="*/ 868572 h 1338699"/>
                <a:gd name="connsiteX258" fmla="*/ 607642 w 1648135"/>
                <a:gd name="connsiteY258" fmla="*/ 924844 h 1338699"/>
                <a:gd name="connsiteX259" fmla="*/ 606328 w 1648135"/>
                <a:gd name="connsiteY259" fmla="*/ 926756 h 1338699"/>
                <a:gd name="connsiteX260" fmla="*/ 604058 w 1648135"/>
                <a:gd name="connsiteY260" fmla="*/ 926756 h 1338699"/>
                <a:gd name="connsiteX261" fmla="*/ 565109 w 1648135"/>
                <a:gd name="connsiteY261" fmla="*/ 917795 h 1338699"/>
                <a:gd name="connsiteX262" fmla="*/ 532374 w 1648135"/>
                <a:gd name="connsiteY262" fmla="*/ 972992 h 1338699"/>
                <a:gd name="connsiteX263" fmla="*/ 558060 w 1648135"/>
                <a:gd name="connsiteY263" fmla="*/ 980877 h 1338699"/>
                <a:gd name="connsiteX264" fmla="*/ 560104 w 1648135"/>
                <a:gd name="connsiteY264" fmla="*/ 984574 h 1338699"/>
                <a:gd name="connsiteX265" fmla="*/ 558658 w 1648135"/>
                <a:gd name="connsiteY265" fmla="*/ 986373 h 1338699"/>
                <a:gd name="connsiteX266" fmla="*/ 518276 w 1648135"/>
                <a:gd name="connsiteY266" fmla="*/ 1009431 h 1338699"/>
                <a:gd name="connsiteX267" fmla="*/ 531179 w 1648135"/>
                <a:gd name="connsiteY267" fmla="*/ 1058057 h 1338699"/>
                <a:gd name="connsiteX268" fmla="*/ 550653 w 1648135"/>
                <a:gd name="connsiteY268" fmla="*/ 1079204 h 1338699"/>
                <a:gd name="connsiteX269" fmla="*/ 576579 w 1648135"/>
                <a:gd name="connsiteY269" fmla="*/ 1070721 h 1338699"/>
                <a:gd name="connsiteX270" fmla="*/ 579805 w 1648135"/>
                <a:gd name="connsiteY270" fmla="*/ 1071557 h 1338699"/>
                <a:gd name="connsiteX271" fmla="*/ 579805 w 1648135"/>
                <a:gd name="connsiteY271" fmla="*/ 1075022 h 1338699"/>
                <a:gd name="connsiteX272" fmla="*/ 562600 w 1648135"/>
                <a:gd name="connsiteY272" fmla="*/ 1106683 h 1338699"/>
                <a:gd name="connsiteX273" fmla="*/ 571322 w 1648135"/>
                <a:gd name="connsiteY273" fmla="*/ 1141569 h 1338699"/>
                <a:gd name="connsiteX274" fmla="*/ 602146 w 1648135"/>
                <a:gd name="connsiteY274" fmla="*/ 1137507 h 1338699"/>
                <a:gd name="connsiteX275" fmla="*/ 604775 w 1648135"/>
                <a:gd name="connsiteY275" fmla="*/ 1138462 h 1338699"/>
                <a:gd name="connsiteX276" fmla="*/ 605491 w 1648135"/>
                <a:gd name="connsiteY276" fmla="*/ 1141091 h 1338699"/>
                <a:gd name="connsiteX277" fmla="*/ 594500 w 1648135"/>
                <a:gd name="connsiteY277" fmla="*/ 1182787 h 1338699"/>
                <a:gd name="connsiteX278" fmla="*/ 634046 w 1648135"/>
                <a:gd name="connsiteY278" fmla="*/ 1246466 h 1338699"/>
                <a:gd name="connsiteX279" fmla="*/ 664392 w 1648135"/>
                <a:gd name="connsiteY279" fmla="*/ 1252560 h 1338699"/>
                <a:gd name="connsiteX280" fmla="*/ 666781 w 1648135"/>
                <a:gd name="connsiteY280" fmla="*/ 1255069 h 1338699"/>
                <a:gd name="connsiteX281" fmla="*/ 673830 w 1648135"/>
                <a:gd name="connsiteY281" fmla="*/ 1302858 h 1338699"/>
                <a:gd name="connsiteX282" fmla="*/ 714690 w 1648135"/>
                <a:gd name="connsiteY282" fmla="*/ 1309787 h 1338699"/>
                <a:gd name="connsiteX283" fmla="*/ 743483 w 1648135"/>
                <a:gd name="connsiteY283" fmla="*/ 1294256 h 1338699"/>
                <a:gd name="connsiteX284" fmla="*/ 744917 w 1648135"/>
                <a:gd name="connsiteY284" fmla="*/ 1294256 h 1338699"/>
                <a:gd name="connsiteX285" fmla="*/ 746112 w 1648135"/>
                <a:gd name="connsiteY285" fmla="*/ 1294256 h 1338699"/>
                <a:gd name="connsiteX286" fmla="*/ 747785 w 1648135"/>
                <a:gd name="connsiteY286" fmla="*/ 1296287 h 1338699"/>
                <a:gd name="connsiteX287" fmla="*/ 758418 w 1648135"/>
                <a:gd name="connsiteY287" fmla="*/ 1338700 h 1338699"/>
                <a:gd name="connsiteX288" fmla="*/ 808716 w 1648135"/>
                <a:gd name="connsiteY288" fmla="*/ 1337386 h 1338699"/>
                <a:gd name="connsiteX289" fmla="*/ 830938 w 1648135"/>
                <a:gd name="connsiteY289" fmla="*/ 1262954 h 1338699"/>
                <a:gd name="connsiteX290" fmla="*/ 807043 w 1648135"/>
                <a:gd name="connsiteY290" fmla="*/ 1215164 h 1338699"/>
                <a:gd name="connsiteX291" fmla="*/ 808238 w 1648135"/>
                <a:gd name="connsiteY291" fmla="*/ 1211341 h 1338699"/>
                <a:gd name="connsiteX292" fmla="*/ 858417 w 1648135"/>
                <a:gd name="connsiteY292" fmla="*/ 1181473 h 1338699"/>
                <a:gd name="connsiteX293" fmla="*/ 852204 w 1648135"/>
                <a:gd name="connsiteY293" fmla="*/ 1161521 h 1338699"/>
                <a:gd name="connsiteX294" fmla="*/ 853040 w 1648135"/>
                <a:gd name="connsiteY294" fmla="*/ 1158534 h 1338699"/>
                <a:gd name="connsiteX295" fmla="*/ 856027 w 1648135"/>
                <a:gd name="connsiteY295" fmla="*/ 1157817 h 1338699"/>
                <a:gd name="connsiteX296" fmla="*/ 878130 w 1648135"/>
                <a:gd name="connsiteY296" fmla="*/ 1164508 h 1338699"/>
                <a:gd name="connsiteX297" fmla="*/ 877174 w 1648135"/>
                <a:gd name="connsiteY297" fmla="*/ 1150051 h 1338699"/>
                <a:gd name="connsiteX298" fmla="*/ 856744 w 1648135"/>
                <a:gd name="connsiteY298" fmla="*/ 1127471 h 1338699"/>
                <a:gd name="connsiteX299" fmla="*/ 856744 w 1648135"/>
                <a:gd name="connsiteY299" fmla="*/ 1124126 h 1338699"/>
                <a:gd name="connsiteX300" fmla="*/ 859731 w 1648135"/>
                <a:gd name="connsiteY300" fmla="*/ 1122453 h 1338699"/>
                <a:gd name="connsiteX301" fmla="*/ 880400 w 1648135"/>
                <a:gd name="connsiteY301" fmla="*/ 1124365 h 1338699"/>
                <a:gd name="connsiteX302" fmla="*/ 863315 w 1648135"/>
                <a:gd name="connsiteY302" fmla="*/ 1103098 h 1338699"/>
                <a:gd name="connsiteX303" fmla="*/ 862598 w 1648135"/>
                <a:gd name="connsiteY303" fmla="*/ 1100709 h 1338699"/>
                <a:gd name="connsiteX304" fmla="*/ 864032 w 1648135"/>
                <a:gd name="connsiteY304" fmla="*/ 1098678 h 1338699"/>
                <a:gd name="connsiteX305" fmla="*/ 911821 w 1648135"/>
                <a:gd name="connsiteY305" fmla="*/ 1068451 h 1338699"/>
                <a:gd name="connsiteX306" fmla="*/ 914569 w 1648135"/>
                <a:gd name="connsiteY306" fmla="*/ 1068451 h 1338699"/>
                <a:gd name="connsiteX307" fmla="*/ 938464 w 1648135"/>
                <a:gd name="connsiteY307" fmla="*/ 1077770 h 1338699"/>
                <a:gd name="connsiteX308" fmla="*/ 948022 w 1648135"/>
                <a:gd name="connsiteY308" fmla="*/ 1048260 h 1338699"/>
                <a:gd name="connsiteX309" fmla="*/ 950172 w 1648135"/>
                <a:gd name="connsiteY309" fmla="*/ 1046229 h 1338699"/>
                <a:gd name="connsiteX310" fmla="*/ 953040 w 1648135"/>
                <a:gd name="connsiteY310" fmla="*/ 1047065 h 1338699"/>
                <a:gd name="connsiteX311" fmla="*/ 972992 w 1648135"/>
                <a:gd name="connsiteY311" fmla="*/ 1066898 h 1338699"/>
                <a:gd name="connsiteX312" fmla="*/ 1039539 w 1648135"/>
                <a:gd name="connsiteY312" fmla="*/ 1039419 h 1338699"/>
                <a:gd name="connsiteX313" fmla="*/ 1078009 w 1648135"/>
                <a:gd name="connsiteY313" fmla="*/ 977532 h 1338699"/>
                <a:gd name="connsiteX314" fmla="*/ 1079801 w 1648135"/>
                <a:gd name="connsiteY314" fmla="*/ 976218 h 1338699"/>
                <a:gd name="connsiteX315" fmla="*/ 1107399 w 1648135"/>
                <a:gd name="connsiteY315" fmla="*/ 968691 h 1338699"/>
                <a:gd name="connsiteX316" fmla="*/ 1116479 w 1648135"/>
                <a:gd name="connsiteY316" fmla="*/ 945513 h 1338699"/>
                <a:gd name="connsiteX317" fmla="*/ 1118391 w 1648135"/>
                <a:gd name="connsiteY317" fmla="*/ 943721 h 1338699"/>
                <a:gd name="connsiteX318" fmla="*/ 1121019 w 1648135"/>
                <a:gd name="connsiteY318" fmla="*/ 943721 h 1338699"/>
                <a:gd name="connsiteX319" fmla="*/ 1136790 w 1648135"/>
                <a:gd name="connsiteY319" fmla="*/ 954712 h 1338699"/>
                <a:gd name="connsiteX320" fmla="*/ 1184579 w 1648135"/>
                <a:gd name="connsiteY320" fmla="*/ 951128 h 1338699"/>
                <a:gd name="connsiteX321" fmla="*/ 1284937 w 1648135"/>
                <a:gd name="connsiteY321" fmla="*/ 919946 h 1338699"/>
                <a:gd name="connsiteX322" fmla="*/ 1308831 w 1648135"/>
                <a:gd name="connsiteY322" fmla="*/ 893542 h 1338699"/>
                <a:gd name="connsiteX323" fmla="*/ 1310504 w 1648135"/>
                <a:gd name="connsiteY323" fmla="*/ 892586 h 1338699"/>
                <a:gd name="connsiteX324" fmla="*/ 1338819 w 1648135"/>
                <a:gd name="connsiteY324" fmla="*/ 887210 h 1338699"/>
                <a:gd name="connsiteX325" fmla="*/ 1374661 w 1648135"/>
                <a:gd name="connsiteY325" fmla="*/ 861045 h 13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1648135" h="1338699">
                  <a:moveTo>
                    <a:pt x="1297840" y="847067"/>
                  </a:moveTo>
                  <a:lnTo>
                    <a:pt x="1238820" y="873948"/>
                  </a:lnTo>
                  <a:cubicBezTo>
                    <a:pt x="1238196" y="874128"/>
                    <a:pt x="1237533" y="874128"/>
                    <a:pt x="1236909" y="873948"/>
                  </a:cubicBezTo>
                  <a:lnTo>
                    <a:pt x="1205607" y="866780"/>
                  </a:lnTo>
                  <a:cubicBezTo>
                    <a:pt x="1204439" y="866511"/>
                    <a:pt x="1203545" y="865570"/>
                    <a:pt x="1203337" y="864390"/>
                  </a:cubicBezTo>
                  <a:cubicBezTo>
                    <a:pt x="1203093" y="863186"/>
                    <a:pt x="1203679" y="861967"/>
                    <a:pt x="1204770" y="861404"/>
                  </a:cubicBezTo>
                  <a:lnTo>
                    <a:pt x="1241687" y="839420"/>
                  </a:lnTo>
                  <a:lnTo>
                    <a:pt x="1278246" y="801428"/>
                  </a:lnTo>
                  <a:lnTo>
                    <a:pt x="1252440" y="779564"/>
                  </a:lnTo>
                  <a:cubicBezTo>
                    <a:pt x="1251447" y="778760"/>
                    <a:pt x="1251106" y="777396"/>
                    <a:pt x="1251604" y="776219"/>
                  </a:cubicBezTo>
                  <a:cubicBezTo>
                    <a:pt x="1252068" y="775101"/>
                    <a:pt x="1253141" y="774354"/>
                    <a:pt x="1254352" y="774307"/>
                  </a:cubicBezTo>
                  <a:lnTo>
                    <a:pt x="1254352" y="774307"/>
                  </a:lnTo>
                  <a:lnTo>
                    <a:pt x="1286610" y="775383"/>
                  </a:lnTo>
                  <a:lnTo>
                    <a:pt x="1287565" y="775383"/>
                  </a:lnTo>
                  <a:lnTo>
                    <a:pt x="1314805" y="786135"/>
                  </a:lnTo>
                  <a:cubicBezTo>
                    <a:pt x="1315375" y="786351"/>
                    <a:pt x="1315872" y="786724"/>
                    <a:pt x="1316239" y="787211"/>
                  </a:cubicBezTo>
                  <a:lnTo>
                    <a:pt x="1332129" y="811105"/>
                  </a:lnTo>
                  <a:lnTo>
                    <a:pt x="1393777" y="836314"/>
                  </a:lnTo>
                  <a:lnTo>
                    <a:pt x="1385653" y="769648"/>
                  </a:lnTo>
                  <a:lnTo>
                    <a:pt x="1358772" y="769648"/>
                  </a:lnTo>
                  <a:cubicBezTo>
                    <a:pt x="1357634" y="769689"/>
                    <a:pt x="1356588" y="769024"/>
                    <a:pt x="1356143" y="767975"/>
                  </a:cubicBezTo>
                  <a:cubicBezTo>
                    <a:pt x="1355502" y="767039"/>
                    <a:pt x="1355502" y="765805"/>
                    <a:pt x="1356143" y="764869"/>
                  </a:cubicBezTo>
                  <a:lnTo>
                    <a:pt x="1365940" y="752205"/>
                  </a:lnTo>
                  <a:lnTo>
                    <a:pt x="1315283" y="729624"/>
                  </a:lnTo>
                  <a:lnTo>
                    <a:pt x="1289596" y="730580"/>
                  </a:lnTo>
                  <a:cubicBezTo>
                    <a:pt x="1288398" y="730623"/>
                    <a:pt x="1287282" y="729972"/>
                    <a:pt x="1286729" y="728908"/>
                  </a:cubicBezTo>
                  <a:lnTo>
                    <a:pt x="1268808" y="689601"/>
                  </a:lnTo>
                  <a:cubicBezTo>
                    <a:pt x="1268166" y="688209"/>
                    <a:pt x="1268682" y="686557"/>
                    <a:pt x="1270003" y="685778"/>
                  </a:cubicBezTo>
                  <a:lnTo>
                    <a:pt x="1319704" y="657104"/>
                  </a:lnTo>
                  <a:cubicBezTo>
                    <a:pt x="1320514" y="656812"/>
                    <a:pt x="1321402" y="656812"/>
                    <a:pt x="1322212" y="657104"/>
                  </a:cubicBezTo>
                  <a:lnTo>
                    <a:pt x="1375020" y="674667"/>
                  </a:lnTo>
                  <a:lnTo>
                    <a:pt x="1415282" y="665587"/>
                  </a:lnTo>
                  <a:lnTo>
                    <a:pt x="1389715" y="657223"/>
                  </a:lnTo>
                  <a:cubicBezTo>
                    <a:pt x="1389145" y="657008"/>
                    <a:pt x="1388648" y="656635"/>
                    <a:pt x="1388282" y="656148"/>
                  </a:cubicBezTo>
                  <a:lnTo>
                    <a:pt x="1370121" y="631656"/>
                  </a:lnTo>
                  <a:cubicBezTo>
                    <a:pt x="1369654" y="630757"/>
                    <a:pt x="1369654" y="629687"/>
                    <a:pt x="1370121" y="628789"/>
                  </a:cubicBezTo>
                  <a:cubicBezTo>
                    <a:pt x="1370519" y="627791"/>
                    <a:pt x="1371442" y="627099"/>
                    <a:pt x="1372511" y="626997"/>
                  </a:cubicBezTo>
                  <a:lnTo>
                    <a:pt x="1447899" y="617319"/>
                  </a:lnTo>
                  <a:lnTo>
                    <a:pt x="1463311" y="605372"/>
                  </a:lnTo>
                  <a:lnTo>
                    <a:pt x="1422570" y="574428"/>
                  </a:lnTo>
                  <a:lnTo>
                    <a:pt x="1393538" y="580880"/>
                  </a:lnTo>
                  <a:cubicBezTo>
                    <a:pt x="1392780" y="581228"/>
                    <a:pt x="1391907" y="581228"/>
                    <a:pt x="1391148" y="580880"/>
                  </a:cubicBezTo>
                  <a:lnTo>
                    <a:pt x="1372511" y="568216"/>
                  </a:lnTo>
                  <a:cubicBezTo>
                    <a:pt x="1371588" y="567520"/>
                    <a:pt x="1371128" y="566369"/>
                    <a:pt x="1371316" y="565229"/>
                  </a:cubicBezTo>
                  <a:lnTo>
                    <a:pt x="1376215" y="530821"/>
                  </a:lnTo>
                  <a:cubicBezTo>
                    <a:pt x="1376428" y="529959"/>
                    <a:pt x="1376935" y="529199"/>
                    <a:pt x="1377648" y="528670"/>
                  </a:cubicBezTo>
                  <a:cubicBezTo>
                    <a:pt x="1378457" y="528368"/>
                    <a:pt x="1379348" y="528368"/>
                    <a:pt x="1380157" y="528670"/>
                  </a:cubicBezTo>
                  <a:lnTo>
                    <a:pt x="1437505" y="547905"/>
                  </a:lnTo>
                  <a:lnTo>
                    <a:pt x="1455067" y="544799"/>
                  </a:lnTo>
                  <a:lnTo>
                    <a:pt x="1446704" y="511466"/>
                  </a:lnTo>
                  <a:lnTo>
                    <a:pt x="1393896" y="505851"/>
                  </a:lnTo>
                  <a:cubicBezTo>
                    <a:pt x="1392955" y="505759"/>
                    <a:pt x="1392114" y="505227"/>
                    <a:pt x="1391626" y="504417"/>
                  </a:cubicBezTo>
                  <a:lnTo>
                    <a:pt x="1370241" y="469292"/>
                  </a:lnTo>
                  <a:cubicBezTo>
                    <a:pt x="1369831" y="468422"/>
                    <a:pt x="1369831" y="467414"/>
                    <a:pt x="1370241" y="466544"/>
                  </a:cubicBezTo>
                  <a:cubicBezTo>
                    <a:pt x="1370648" y="465650"/>
                    <a:pt x="1371439" y="464991"/>
                    <a:pt x="1372391" y="464752"/>
                  </a:cubicBezTo>
                  <a:lnTo>
                    <a:pt x="1412773" y="456030"/>
                  </a:lnTo>
                  <a:cubicBezTo>
                    <a:pt x="1413163" y="455910"/>
                    <a:pt x="1413579" y="455910"/>
                    <a:pt x="1413968" y="456030"/>
                  </a:cubicBezTo>
                  <a:lnTo>
                    <a:pt x="1480993" y="470247"/>
                  </a:lnTo>
                  <a:lnTo>
                    <a:pt x="1487803" y="460809"/>
                  </a:lnTo>
                  <a:lnTo>
                    <a:pt x="1458651" y="415529"/>
                  </a:lnTo>
                  <a:lnTo>
                    <a:pt x="1417433" y="401670"/>
                  </a:lnTo>
                  <a:lnTo>
                    <a:pt x="1386848" y="420427"/>
                  </a:lnTo>
                  <a:cubicBezTo>
                    <a:pt x="1385800" y="421131"/>
                    <a:pt x="1384431" y="421131"/>
                    <a:pt x="1383383" y="420427"/>
                  </a:cubicBezTo>
                  <a:cubicBezTo>
                    <a:pt x="1382438" y="419594"/>
                    <a:pt x="1382065" y="418288"/>
                    <a:pt x="1382427" y="417082"/>
                  </a:cubicBezTo>
                  <a:lnTo>
                    <a:pt x="1405605" y="350655"/>
                  </a:lnTo>
                  <a:cubicBezTo>
                    <a:pt x="1405933" y="349658"/>
                    <a:pt x="1406741" y="348894"/>
                    <a:pt x="1407755" y="348624"/>
                  </a:cubicBezTo>
                  <a:lnTo>
                    <a:pt x="1461041" y="336676"/>
                  </a:lnTo>
                  <a:lnTo>
                    <a:pt x="1448018" y="312781"/>
                  </a:lnTo>
                  <a:cubicBezTo>
                    <a:pt x="1447604" y="311871"/>
                    <a:pt x="1447604" y="310825"/>
                    <a:pt x="1448018" y="309914"/>
                  </a:cubicBezTo>
                  <a:cubicBezTo>
                    <a:pt x="1448516" y="309040"/>
                    <a:pt x="1449406" y="308461"/>
                    <a:pt x="1450408" y="308361"/>
                  </a:cubicBezTo>
                  <a:lnTo>
                    <a:pt x="1488042" y="303582"/>
                  </a:lnTo>
                  <a:lnTo>
                    <a:pt x="1502857" y="291635"/>
                  </a:lnTo>
                  <a:lnTo>
                    <a:pt x="1460682" y="287214"/>
                  </a:lnTo>
                  <a:lnTo>
                    <a:pt x="1432725" y="298445"/>
                  </a:lnTo>
                  <a:cubicBezTo>
                    <a:pt x="1431182" y="299027"/>
                    <a:pt x="1429459" y="298249"/>
                    <a:pt x="1428876" y="296705"/>
                  </a:cubicBezTo>
                  <a:cubicBezTo>
                    <a:pt x="1428840" y="296610"/>
                    <a:pt x="1428809" y="296512"/>
                    <a:pt x="1428783" y="296414"/>
                  </a:cubicBezTo>
                  <a:lnTo>
                    <a:pt x="1422809" y="274789"/>
                  </a:lnTo>
                  <a:cubicBezTo>
                    <a:pt x="1422447" y="273568"/>
                    <a:pt x="1422933" y="272254"/>
                    <a:pt x="1424004" y="271563"/>
                  </a:cubicBezTo>
                  <a:lnTo>
                    <a:pt x="1446704" y="257107"/>
                  </a:lnTo>
                  <a:cubicBezTo>
                    <a:pt x="1447288" y="256931"/>
                    <a:pt x="1447911" y="256931"/>
                    <a:pt x="1448496" y="257107"/>
                  </a:cubicBezTo>
                  <a:lnTo>
                    <a:pt x="1517671" y="260930"/>
                  </a:lnTo>
                  <a:lnTo>
                    <a:pt x="1537743" y="245518"/>
                  </a:lnTo>
                  <a:lnTo>
                    <a:pt x="1479440" y="242053"/>
                  </a:lnTo>
                  <a:cubicBezTo>
                    <a:pt x="1478326" y="241995"/>
                    <a:pt x="1477347" y="241296"/>
                    <a:pt x="1476931" y="240261"/>
                  </a:cubicBezTo>
                  <a:cubicBezTo>
                    <a:pt x="1476342" y="239352"/>
                    <a:pt x="1476342" y="238183"/>
                    <a:pt x="1476931" y="237274"/>
                  </a:cubicBezTo>
                  <a:lnTo>
                    <a:pt x="1494493" y="215769"/>
                  </a:lnTo>
                  <a:cubicBezTo>
                    <a:pt x="1494957" y="215086"/>
                    <a:pt x="1495702" y="214647"/>
                    <a:pt x="1496524" y="214574"/>
                  </a:cubicBezTo>
                  <a:lnTo>
                    <a:pt x="1584098" y="206809"/>
                  </a:lnTo>
                  <a:lnTo>
                    <a:pt x="1648136" y="156869"/>
                  </a:lnTo>
                  <a:lnTo>
                    <a:pt x="1582545" y="133930"/>
                  </a:lnTo>
                  <a:lnTo>
                    <a:pt x="1510264" y="137753"/>
                  </a:lnTo>
                  <a:lnTo>
                    <a:pt x="1490670" y="170608"/>
                  </a:lnTo>
                  <a:cubicBezTo>
                    <a:pt x="1489936" y="171911"/>
                    <a:pt x="1488323" y="172432"/>
                    <a:pt x="1486966" y="171803"/>
                  </a:cubicBezTo>
                  <a:lnTo>
                    <a:pt x="1442522" y="152687"/>
                  </a:lnTo>
                  <a:lnTo>
                    <a:pt x="1403455" y="176582"/>
                  </a:lnTo>
                  <a:lnTo>
                    <a:pt x="1371675" y="200476"/>
                  </a:lnTo>
                  <a:cubicBezTo>
                    <a:pt x="1370627" y="201180"/>
                    <a:pt x="1369258" y="201180"/>
                    <a:pt x="1368210" y="200476"/>
                  </a:cubicBezTo>
                  <a:cubicBezTo>
                    <a:pt x="1367154" y="199771"/>
                    <a:pt x="1366633" y="198494"/>
                    <a:pt x="1366896" y="197251"/>
                  </a:cubicBezTo>
                  <a:lnTo>
                    <a:pt x="1377051" y="154957"/>
                  </a:lnTo>
                  <a:lnTo>
                    <a:pt x="1375020" y="121266"/>
                  </a:lnTo>
                  <a:lnTo>
                    <a:pt x="1335952" y="128314"/>
                  </a:lnTo>
                  <a:lnTo>
                    <a:pt x="1328306" y="148983"/>
                  </a:lnTo>
                  <a:cubicBezTo>
                    <a:pt x="1328036" y="149837"/>
                    <a:pt x="1327367" y="150506"/>
                    <a:pt x="1326514" y="150775"/>
                  </a:cubicBezTo>
                  <a:lnTo>
                    <a:pt x="1248139" y="178254"/>
                  </a:lnTo>
                  <a:cubicBezTo>
                    <a:pt x="1247215" y="178788"/>
                    <a:pt x="1246077" y="178788"/>
                    <a:pt x="1245152" y="178254"/>
                  </a:cubicBezTo>
                  <a:lnTo>
                    <a:pt x="1231413" y="166307"/>
                  </a:lnTo>
                  <a:cubicBezTo>
                    <a:pt x="1230807" y="165707"/>
                    <a:pt x="1230463" y="164890"/>
                    <a:pt x="1230457" y="164037"/>
                  </a:cubicBezTo>
                  <a:cubicBezTo>
                    <a:pt x="1230408" y="163147"/>
                    <a:pt x="1230812" y="162292"/>
                    <a:pt x="1231532" y="161767"/>
                  </a:cubicBezTo>
                  <a:lnTo>
                    <a:pt x="1258533" y="139545"/>
                  </a:lnTo>
                  <a:lnTo>
                    <a:pt x="1174902" y="132854"/>
                  </a:lnTo>
                  <a:cubicBezTo>
                    <a:pt x="1173714" y="132792"/>
                    <a:pt x="1172701" y="131972"/>
                    <a:pt x="1172393" y="130823"/>
                  </a:cubicBezTo>
                  <a:cubicBezTo>
                    <a:pt x="1171932" y="129718"/>
                    <a:pt x="1172276" y="128441"/>
                    <a:pt x="1173229" y="127717"/>
                  </a:cubicBezTo>
                  <a:lnTo>
                    <a:pt x="1206562" y="97610"/>
                  </a:lnTo>
                  <a:cubicBezTo>
                    <a:pt x="1207208" y="97019"/>
                    <a:pt x="1208088" y="96755"/>
                    <a:pt x="1208952" y="96893"/>
                  </a:cubicBezTo>
                  <a:lnTo>
                    <a:pt x="1299752" y="107646"/>
                  </a:lnTo>
                  <a:lnTo>
                    <a:pt x="1394494" y="77180"/>
                  </a:lnTo>
                  <a:lnTo>
                    <a:pt x="1347541" y="60454"/>
                  </a:lnTo>
                  <a:lnTo>
                    <a:pt x="1279441" y="66905"/>
                  </a:lnTo>
                  <a:cubicBezTo>
                    <a:pt x="1278221" y="67051"/>
                    <a:pt x="1277035" y="66435"/>
                    <a:pt x="1276454" y="65352"/>
                  </a:cubicBezTo>
                  <a:cubicBezTo>
                    <a:pt x="1275852" y="64361"/>
                    <a:pt x="1275852" y="63117"/>
                    <a:pt x="1276454" y="62126"/>
                  </a:cubicBezTo>
                  <a:lnTo>
                    <a:pt x="1292942" y="41935"/>
                  </a:lnTo>
                  <a:lnTo>
                    <a:pt x="1250768" y="36798"/>
                  </a:lnTo>
                  <a:lnTo>
                    <a:pt x="1202978" y="31780"/>
                  </a:lnTo>
                  <a:cubicBezTo>
                    <a:pt x="1202113" y="31652"/>
                    <a:pt x="1201337" y="31177"/>
                    <a:pt x="1200828" y="30466"/>
                  </a:cubicBezTo>
                  <a:lnTo>
                    <a:pt x="1185654" y="6571"/>
                  </a:lnTo>
                  <a:lnTo>
                    <a:pt x="1106683" y="0"/>
                  </a:lnTo>
                  <a:lnTo>
                    <a:pt x="972275" y="2031"/>
                  </a:lnTo>
                  <a:lnTo>
                    <a:pt x="957580" y="18638"/>
                  </a:lnTo>
                  <a:cubicBezTo>
                    <a:pt x="956866" y="19456"/>
                    <a:pt x="955788" y="19860"/>
                    <a:pt x="954712" y="19713"/>
                  </a:cubicBezTo>
                  <a:lnTo>
                    <a:pt x="926158" y="14456"/>
                  </a:lnTo>
                  <a:lnTo>
                    <a:pt x="824008" y="18518"/>
                  </a:lnTo>
                  <a:lnTo>
                    <a:pt x="819707" y="29749"/>
                  </a:lnTo>
                  <a:cubicBezTo>
                    <a:pt x="819255" y="31098"/>
                    <a:pt x="817882" y="31912"/>
                    <a:pt x="816481" y="31660"/>
                  </a:cubicBezTo>
                  <a:lnTo>
                    <a:pt x="751488" y="22819"/>
                  </a:lnTo>
                  <a:lnTo>
                    <a:pt x="733328" y="43847"/>
                  </a:lnTo>
                  <a:lnTo>
                    <a:pt x="747187" y="54360"/>
                  </a:lnTo>
                  <a:lnTo>
                    <a:pt x="837389" y="54360"/>
                  </a:lnTo>
                  <a:lnTo>
                    <a:pt x="887568" y="66308"/>
                  </a:lnTo>
                  <a:cubicBezTo>
                    <a:pt x="888476" y="66503"/>
                    <a:pt x="889233" y="67127"/>
                    <a:pt x="889600" y="67980"/>
                  </a:cubicBezTo>
                  <a:lnTo>
                    <a:pt x="902263" y="93787"/>
                  </a:lnTo>
                  <a:cubicBezTo>
                    <a:pt x="902865" y="94778"/>
                    <a:pt x="902865" y="96021"/>
                    <a:pt x="902263" y="97012"/>
                  </a:cubicBezTo>
                  <a:cubicBezTo>
                    <a:pt x="901556" y="97914"/>
                    <a:pt x="900396" y="98332"/>
                    <a:pt x="899276" y="98088"/>
                  </a:cubicBezTo>
                  <a:lnTo>
                    <a:pt x="859253" y="88291"/>
                  </a:lnTo>
                  <a:lnTo>
                    <a:pt x="852085" y="104539"/>
                  </a:lnTo>
                  <a:cubicBezTo>
                    <a:pt x="851728" y="105353"/>
                    <a:pt x="851027" y="105967"/>
                    <a:pt x="850173" y="106212"/>
                  </a:cubicBezTo>
                  <a:cubicBezTo>
                    <a:pt x="849386" y="106616"/>
                    <a:pt x="848452" y="106616"/>
                    <a:pt x="847664" y="106212"/>
                  </a:cubicBezTo>
                  <a:lnTo>
                    <a:pt x="819110" y="85782"/>
                  </a:lnTo>
                  <a:lnTo>
                    <a:pt x="753519" y="84348"/>
                  </a:lnTo>
                  <a:lnTo>
                    <a:pt x="772037" y="143368"/>
                  </a:lnTo>
                  <a:cubicBezTo>
                    <a:pt x="772449" y="144453"/>
                    <a:pt x="772166" y="145679"/>
                    <a:pt x="771321" y="146474"/>
                  </a:cubicBezTo>
                  <a:cubicBezTo>
                    <a:pt x="770338" y="147105"/>
                    <a:pt x="769077" y="147105"/>
                    <a:pt x="768095" y="146474"/>
                  </a:cubicBezTo>
                  <a:lnTo>
                    <a:pt x="687331" y="113619"/>
                  </a:lnTo>
                  <a:lnTo>
                    <a:pt x="649457" y="91517"/>
                  </a:lnTo>
                  <a:lnTo>
                    <a:pt x="600354" y="89247"/>
                  </a:lnTo>
                  <a:lnTo>
                    <a:pt x="640617" y="128434"/>
                  </a:lnTo>
                  <a:cubicBezTo>
                    <a:pt x="641430" y="129296"/>
                    <a:pt x="641705" y="130534"/>
                    <a:pt x="641333" y="131660"/>
                  </a:cubicBezTo>
                  <a:cubicBezTo>
                    <a:pt x="640894" y="132799"/>
                    <a:pt x="639806" y="133555"/>
                    <a:pt x="638585" y="133571"/>
                  </a:cubicBezTo>
                  <a:lnTo>
                    <a:pt x="583986" y="134527"/>
                  </a:lnTo>
                  <a:lnTo>
                    <a:pt x="583150" y="134527"/>
                  </a:lnTo>
                  <a:lnTo>
                    <a:pt x="545755" y="125089"/>
                  </a:lnTo>
                  <a:lnTo>
                    <a:pt x="526758" y="163798"/>
                  </a:lnTo>
                  <a:cubicBezTo>
                    <a:pt x="526187" y="164903"/>
                    <a:pt x="525012" y="165562"/>
                    <a:pt x="523772" y="165471"/>
                  </a:cubicBezTo>
                  <a:cubicBezTo>
                    <a:pt x="522558" y="165310"/>
                    <a:pt x="521541" y="164478"/>
                    <a:pt x="521143" y="163320"/>
                  </a:cubicBezTo>
                  <a:lnTo>
                    <a:pt x="499877" y="99043"/>
                  </a:lnTo>
                  <a:lnTo>
                    <a:pt x="381479" y="126164"/>
                  </a:lnTo>
                  <a:lnTo>
                    <a:pt x="396174" y="148028"/>
                  </a:lnTo>
                  <a:lnTo>
                    <a:pt x="449459" y="178015"/>
                  </a:lnTo>
                  <a:cubicBezTo>
                    <a:pt x="450640" y="178677"/>
                    <a:pt x="451228" y="180050"/>
                    <a:pt x="450893" y="181361"/>
                  </a:cubicBezTo>
                  <a:cubicBezTo>
                    <a:pt x="450531" y="182659"/>
                    <a:pt x="449372" y="183576"/>
                    <a:pt x="448025" y="183631"/>
                  </a:cubicBezTo>
                  <a:lnTo>
                    <a:pt x="377297" y="184586"/>
                  </a:lnTo>
                  <a:cubicBezTo>
                    <a:pt x="376405" y="184599"/>
                    <a:pt x="375545" y="184255"/>
                    <a:pt x="374908" y="183631"/>
                  </a:cubicBezTo>
                  <a:lnTo>
                    <a:pt x="343486" y="146952"/>
                  </a:lnTo>
                  <a:lnTo>
                    <a:pt x="324848" y="194742"/>
                  </a:lnTo>
                  <a:cubicBezTo>
                    <a:pt x="324305" y="196062"/>
                    <a:pt x="322903" y="196813"/>
                    <a:pt x="321503" y="196534"/>
                  </a:cubicBezTo>
                  <a:lnTo>
                    <a:pt x="273714" y="187454"/>
                  </a:lnTo>
                  <a:lnTo>
                    <a:pt x="249819" y="194861"/>
                  </a:lnTo>
                  <a:lnTo>
                    <a:pt x="150656" y="256390"/>
                  </a:lnTo>
                  <a:lnTo>
                    <a:pt x="160333" y="275625"/>
                  </a:lnTo>
                  <a:lnTo>
                    <a:pt x="206331" y="270727"/>
                  </a:lnTo>
                  <a:lnTo>
                    <a:pt x="247191" y="266784"/>
                  </a:lnTo>
                  <a:cubicBezTo>
                    <a:pt x="248431" y="266693"/>
                    <a:pt x="249607" y="267351"/>
                    <a:pt x="250177" y="268457"/>
                  </a:cubicBezTo>
                  <a:cubicBezTo>
                    <a:pt x="250875" y="269419"/>
                    <a:pt x="250875" y="270720"/>
                    <a:pt x="250177" y="271683"/>
                  </a:cubicBezTo>
                  <a:lnTo>
                    <a:pt x="195100" y="334526"/>
                  </a:lnTo>
                  <a:cubicBezTo>
                    <a:pt x="194538" y="335200"/>
                    <a:pt x="193708" y="335594"/>
                    <a:pt x="192830" y="335601"/>
                  </a:cubicBezTo>
                  <a:lnTo>
                    <a:pt x="107048" y="334526"/>
                  </a:lnTo>
                  <a:lnTo>
                    <a:pt x="114336" y="349460"/>
                  </a:lnTo>
                  <a:cubicBezTo>
                    <a:pt x="114761" y="350284"/>
                    <a:pt x="114761" y="351264"/>
                    <a:pt x="114336" y="352088"/>
                  </a:cubicBezTo>
                  <a:cubicBezTo>
                    <a:pt x="113956" y="352909"/>
                    <a:pt x="113196" y="353489"/>
                    <a:pt x="112305" y="353641"/>
                  </a:cubicBezTo>
                  <a:lnTo>
                    <a:pt x="8841" y="372996"/>
                  </a:lnTo>
                  <a:lnTo>
                    <a:pt x="0" y="388886"/>
                  </a:lnTo>
                  <a:lnTo>
                    <a:pt x="82437" y="408719"/>
                  </a:lnTo>
                  <a:cubicBezTo>
                    <a:pt x="83735" y="409081"/>
                    <a:pt x="84652" y="410239"/>
                    <a:pt x="84707" y="411586"/>
                  </a:cubicBezTo>
                  <a:lnTo>
                    <a:pt x="84707" y="425325"/>
                  </a:lnTo>
                  <a:lnTo>
                    <a:pt x="100716" y="428551"/>
                  </a:lnTo>
                  <a:lnTo>
                    <a:pt x="168577" y="413020"/>
                  </a:lnTo>
                  <a:cubicBezTo>
                    <a:pt x="169379" y="412681"/>
                    <a:pt x="170284" y="412681"/>
                    <a:pt x="171086" y="413020"/>
                  </a:cubicBezTo>
                  <a:lnTo>
                    <a:pt x="187334" y="425684"/>
                  </a:lnTo>
                  <a:cubicBezTo>
                    <a:pt x="188360" y="426408"/>
                    <a:pt x="188796" y="427715"/>
                    <a:pt x="188409" y="428910"/>
                  </a:cubicBezTo>
                  <a:lnTo>
                    <a:pt x="179330" y="458778"/>
                  </a:lnTo>
                  <a:cubicBezTo>
                    <a:pt x="178899" y="460115"/>
                    <a:pt x="177626" y="460996"/>
                    <a:pt x="176223" y="460929"/>
                  </a:cubicBezTo>
                  <a:lnTo>
                    <a:pt x="74910" y="453999"/>
                  </a:lnTo>
                  <a:lnTo>
                    <a:pt x="55197" y="463079"/>
                  </a:lnTo>
                  <a:lnTo>
                    <a:pt x="79091" y="475026"/>
                  </a:lnTo>
                  <a:lnTo>
                    <a:pt x="130226" y="478850"/>
                  </a:lnTo>
                  <a:cubicBezTo>
                    <a:pt x="131581" y="479020"/>
                    <a:pt x="132681" y="480025"/>
                    <a:pt x="132974" y="481359"/>
                  </a:cubicBezTo>
                  <a:cubicBezTo>
                    <a:pt x="133175" y="482750"/>
                    <a:pt x="132379" y="484093"/>
                    <a:pt x="131062" y="484584"/>
                  </a:cubicBezTo>
                  <a:lnTo>
                    <a:pt x="94504" y="499399"/>
                  </a:lnTo>
                  <a:lnTo>
                    <a:pt x="120549" y="519948"/>
                  </a:lnTo>
                  <a:lnTo>
                    <a:pt x="158900" y="509674"/>
                  </a:lnTo>
                  <a:cubicBezTo>
                    <a:pt x="159859" y="509442"/>
                    <a:pt x="160871" y="509662"/>
                    <a:pt x="161648" y="510271"/>
                  </a:cubicBezTo>
                  <a:lnTo>
                    <a:pt x="175507" y="522218"/>
                  </a:lnTo>
                  <a:lnTo>
                    <a:pt x="194861" y="510271"/>
                  </a:lnTo>
                  <a:cubicBezTo>
                    <a:pt x="195886" y="509494"/>
                    <a:pt x="197302" y="509494"/>
                    <a:pt x="198326" y="510271"/>
                  </a:cubicBezTo>
                  <a:lnTo>
                    <a:pt x="212543" y="521621"/>
                  </a:lnTo>
                  <a:lnTo>
                    <a:pt x="230464" y="500594"/>
                  </a:lnTo>
                  <a:cubicBezTo>
                    <a:pt x="231034" y="499795"/>
                    <a:pt x="232002" y="499381"/>
                    <a:pt x="232973" y="499518"/>
                  </a:cubicBezTo>
                  <a:lnTo>
                    <a:pt x="328552" y="504895"/>
                  </a:lnTo>
                  <a:lnTo>
                    <a:pt x="329388" y="504895"/>
                  </a:lnTo>
                  <a:lnTo>
                    <a:pt x="395338" y="530343"/>
                  </a:lnTo>
                  <a:cubicBezTo>
                    <a:pt x="396904" y="530955"/>
                    <a:pt x="397698" y="532703"/>
                    <a:pt x="397130" y="534285"/>
                  </a:cubicBezTo>
                  <a:lnTo>
                    <a:pt x="389842" y="553521"/>
                  </a:lnTo>
                  <a:lnTo>
                    <a:pt x="455911" y="599159"/>
                  </a:lnTo>
                  <a:cubicBezTo>
                    <a:pt x="456741" y="599609"/>
                    <a:pt x="457249" y="600486"/>
                    <a:pt x="457225" y="601429"/>
                  </a:cubicBezTo>
                  <a:lnTo>
                    <a:pt x="460331" y="652564"/>
                  </a:lnTo>
                  <a:lnTo>
                    <a:pt x="486257" y="668334"/>
                  </a:lnTo>
                  <a:cubicBezTo>
                    <a:pt x="487599" y="669159"/>
                    <a:pt x="488070" y="670885"/>
                    <a:pt x="487332" y="672277"/>
                  </a:cubicBezTo>
                  <a:lnTo>
                    <a:pt x="471323" y="703938"/>
                  </a:lnTo>
                  <a:lnTo>
                    <a:pt x="495815" y="717796"/>
                  </a:lnTo>
                  <a:cubicBezTo>
                    <a:pt x="496663" y="718322"/>
                    <a:pt x="497232" y="719198"/>
                    <a:pt x="497368" y="720186"/>
                  </a:cubicBezTo>
                  <a:cubicBezTo>
                    <a:pt x="497406" y="721201"/>
                    <a:pt x="496963" y="722175"/>
                    <a:pt x="496173" y="722814"/>
                  </a:cubicBezTo>
                  <a:lnTo>
                    <a:pt x="478133" y="737032"/>
                  </a:lnTo>
                  <a:lnTo>
                    <a:pt x="492948" y="747426"/>
                  </a:lnTo>
                  <a:cubicBezTo>
                    <a:pt x="493630" y="747889"/>
                    <a:pt x="494069" y="748635"/>
                    <a:pt x="494142" y="749457"/>
                  </a:cubicBezTo>
                  <a:cubicBezTo>
                    <a:pt x="494486" y="750175"/>
                    <a:pt x="494486" y="751009"/>
                    <a:pt x="494142" y="751727"/>
                  </a:cubicBezTo>
                  <a:lnTo>
                    <a:pt x="483031" y="766542"/>
                  </a:lnTo>
                  <a:cubicBezTo>
                    <a:pt x="482636" y="767105"/>
                    <a:pt x="482035" y="767491"/>
                    <a:pt x="481358" y="767617"/>
                  </a:cubicBezTo>
                  <a:lnTo>
                    <a:pt x="468336" y="771201"/>
                  </a:lnTo>
                  <a:lnTo>
                    <a:pt x="480283" y="784104"/>
                  </a:lnTo>
                  <a:lnTo>
                    <a:pt x="505253" y="781476"/>
                  </a:lnTo>
                  <a:lnTo>
                    <a:pt x="531776" y="749218"/>
                  </a:lnTo>
                  <a:cubicBezTo>
                    <a:pt x="532415" y="748439"/>
                    <a:pt x="533403" y="748035"/>
                    <a:pt x="534405" y="748143"/>
                  </a:cubicBezTo>
                  <a:cubicBezTo>
                    <a:pt x="535406" y="748243"/>
                    <a:pt x="536296" y="748822"/>
                    <a:pt x="536794" y="749696"/>
                  </a:cubicBezTo>
                  <a:lnTo>
                    <a:pt x="553282" y="781356"/>
                  </a:lnTo>
                  <a:lnTo>
                    <a:pt x="586854" y="778370"/>
                  </a:lnTo>
                  <a:cubicBezTo>
                    <a:pt x="588235" y="778243"/>
                    <a:pt x="589522" y="779084"/>
                    <a:pt x="589960" y="780401"/>
                  </a:cubicBezTo>
                  <a:lnTo>
                    <a:pt x="600474" y="810627"/>
                  </a:lnTo>
                  <a:lnTo>
                    <a:pt x="612540" y="836314"/>
                  </a:lnTo>
                  <a:cubicBezTo>
                    <a:pt x="612905" y="837069"/>
                    <a:pt x="612905" y="837949"/>
                    <a:pt x="612540" y="838704"/>
                  </a:cubicBezTo>
                  <a:cubicBezTo>
                    <a:pt x="612289" y="839460"/>
                    <a:pt x="611723" y="840070"/>
                    <a:pt x="610987" y="840376"/>
                  </a:cubicBezTo>
                  <a:lnTo>
                    <a:pt x="592469" y="848261"/>
                  </a:lnTo>
                  <a:cubicBezTo>
                    <a:pt x="591686" y="848686"/>
                    <a:pt x="590742" y="848686"/>
                    <a:pt x="589960" y="848261"/>
                  </a:cubicBezTo>
                  <a:lnTo>
                    <a:pt x="543007" y="823411"/>
                  </a:lnTo>
                  <a:lnTo>
                    <a:pt x="511107" y="822336"/>
                  </a:lnTo>
                  <a:lnTo>
                    <a:pt x="502147" y="829624"/>
                  </a:lnTo>
                  <a:lnTo>
                    <a:pt x="560808" y="863315"/>
                  </a:lnTo>
                  <a:lnTo>
                    <a:pt x="617319" y="864868"/>
                  </a:lnTo>
                  <a:cubicBezTo>
                    <a:pt x="618197" y="864973"/>
                    <a:pt x="619006" y="865398"/>
                    <a:pt x="619589" y="866063"/>
                  </a:cubicBezTo>
                  <a:cubicBezTo>
                    <a:pt x="619957" y="866859"/>
                    <a:pt x="619957" y="867776"/>
                    <a:pt x="619589" y="868572"/>
                  </a:cubicBezTo>
                  <a:lnTo>
                    <a:pt x="607642" y="924844"/>
                  </a:lnTo>
                  <a:cubicBezTo>
                    <a:pt x="607420" y="925605"/>
                    <a:pt x="606959" y="926276"/>
                    <a:pt x="606328" y="926756"/>
                  </a:cubicBezTo>
                  <a:cubicBezTo>
                    <a:pt x="605589" y="926985"/>
                    <a:pt x="604797" y="926985"/>
                    <a:pt x="604058" y="926756"/>
                  </a:cubicBezTo>
                  <a:lnTo>
                    <a:pt x="565109" y="917795"/>
                  </a:lnTo>
                  <a:lnTo>
                    <a:pt x="532374" y="972992"/>
                  </a:lnTo>
                  <a:lnTo>
                    <a:pt x="558060" y="980877"/>
                  </a:lnTo>
                  <a:cubicBezTo>
                    <a:pt x="559646" y="981333"/>
                    <a:pt x="560560" y="982989"/>
                    <a:pt x="560104" y="984574"/>
                  </a:cubicBezTo>
                  <a:cubicBezTo>
                    <a:pt x="559882" y="985343"/>
                    <a:pt x="559361" y="985991"/>
                    <a:pt x="558658" y="986373"/>
                  </a:cubicBezTo>
                  <a:lnTo>
                    <a:pt x="518276" y="1009431"/>
                  </a:lnTo>
                  <a:lnTo>
                    <a:pt x="531179" y="1058057"/>
                  </a:lnTo>
                  <a:lnTo>
                    <a:pt x="550653" y="1079204"/>
                  </a:lnTo>
                  <a:lnTo>
                    <a:pt x="576579" y="1070721"/>
                  </a:lnTo>
                  <a:cubicBezTo>
                    <a:pt x="577722" y="1070282"/>
                    <a:pt x="579019" y="1070618"/>
                    <a:pt x="579805" y="1071557"/>
                  </a:cubicBezTo>
                  <a:cubicBezTo>
                    <a:pt x="580509" y="1072605"/>
                    <a:pt x="580509" y="1073974"/>
                    <a:pt x="579805" y="1075022"/>
                  </a:cubicBezTo>
                  <a:lnTo>
                    <a:pt x="562600" y="1106683"/>
                  </a:lnTo>
                  <a:lnTo>
                    <a:pt x="571322" y="1141569"/>
                  </a:lnTo>
                  <a:lnTo>
                    <a:pt x="602146" y="1137507"/>
                  </a:lnTo>
                  <a:cubicBezTo>
                    <a:pt x="603133" y="1137294"/>
                    <a:pt x="604155" y="1137665"/>
                    <a:pt x="604775" y="1138462"/>
                  </a:cubicBezTo>
                  <a:cubicBezTo>
                    <a:pt x="605461" y="1139150"/>
                    <a:pt x="605734" y="1140150"/>
                    <a:pt x="605491" y="1141091"/>
                  </a:cubicBezTo>
                  <a:lnTo>
                    <a:pt x="594500" y="1182787"/>
                  </a:lnTo>
                  <a:lnTo>
                    <a:pt x="634046" y="1246466"/>
                  </a:lnTo>
                  <a:lnTo>
                    <a:pt x="664392" y="1252560"/>
                  </a:lnTo>
                  <a:cubicBezTo>
                    <a:pt x="665660" y="1252766"/>
                    <a:pt x="666637" y="1253791"/>
                    <a:pt x="666781" y="1255069"/>
                  </a:cubicBezTo>
                  <a:lnTo>
                    <a:pt x="673830" y="1302858"/>
                  </a:lnTo>
                  <a:lnTo>
                    <a:pt x="714690" y="1309787"/>
                  </a:lnTo>
                  <a:lnTo>
                    <a:pt x="743483" y="1294256"/>
                  </a:lnTo>
                  <a:cubicBezTo>
                    <a:pt x="743951" y="1294116"/>
                    <a:pt x="744449" y="1294116"/>
                    <a:pt x="744917" y="1294256"/>
                  </a:cubicBezTo>
                  <a:cubicBezTo>
                    <a:pt x="745309" y="1294155"/>
                    <a:pt x="745720" y="1294155"/>
                    <a:pt x="746112" y="1294256"/>
                  </a:cubicBezTo>
                  <a:cubicBezTo>
                    <a:pt x="746965" y="1294622"/>
                    <a:pt x="747589" y="1295379"/>
                    <a:pt x="747785" y="1296287"/>
                  </a:cubicBezTo>
                  <a:lnTo>
                    <a:pt x="758418" y="1338700"/>
                  </a:lnTo>
                  <a:lnTo>
                    <a:pt x="808716" y="1337386"/>
                  </a:lnTo>
                  <a:lnTo>
                    <a:pt x="830938" y="1262954"/>
                  </a:lnTo>
                  <a:lnTo>
                    <a:pt x="807043" y="1215164"/>
                  </a:lnTo>
                  <a:cubicBezTo>
                    <a:pt x="806337" y="1213777"/>
                    <a:pt x="806868" y="1212080"/>
                    <a:pt x="808238" y="1211341"/>
                  </a:cubicBezTo>
                  <a:lnTo>
                    <a:pt x="858417" y="1181473"/>
                  </a:lnTo>
                  <a:lnTo>
                    <a:pt x="852204" y="1161521"/>
                  </a:lnTo>
                  <a:cubicBezTo>
                    <a:pt x="851930" y="1160447"/>
                    <a:pt x="852249" y="1159309"/>
                    <a:pt x="853040" y="1158534"/>
                  </a:cubicBezTo>
                  <a:cubicBezTo>
                    <a:pt x="853827" y="1157762"/>
                    <a:pt x="854976" y="1157487"/>
                    <a:pt x="856027" y="1157817"/>
                  </a:cubicBezTo>
                  <a:lnTo>
                    <a:pt x="878130" y="1164508"/>
                  </a:lnTo>
                  <a:lnTo>
                    <a:pt x="877174" y="1150051"/>
                  </a:lnTo>
                  <a:lnTo>
                    <a:pt x="856744" y="1127471"/>
                  </a:lnTo>
                  <a:cubicBezTo>
                    <a:pt x="856092" y="1126451"/>
                    <a:pt x="856092" y="1125146"/>
                    <a:pt x="856744" y="1124126"/>
                  </a:cubicBezTo>
                  <a:cubicBezTo>
                    <a:pt x="857375" y="1123081"/>
                    <a:pt x="858510" y="1122446"/>
                    <a:pt x="859731" y="1122453"/>
                  </a:cubicBezTo>
                  <a:lnTo>
                    <a:pt x="880400" y="1124365"/>
                  </a:lnTo>
                  <a:lnTo>
                    <a:pt x="863315" y="1103098"/>
                  </a:lnTo>
                  <a:cubicBezTo>
                    <a:pt x="862739" y="1102445"/>
                    <a:pt x="862477" y="1101572"/>
                    <a:pt x="862598" y="1100709"/>
                  </a:cubicBezTo>
                  <a:cubicBezTo>
                    <a:pt x="862819" y="1099883"/>
                    <a:pt x="863327" y="1099162"/>
                    <a:pt x="864032" y="1098678"/>
                  </a:cubicBezTo>
                  <a:lnTo>
                    <a:pt x="911821" y="1068451"/>
                  </a:lnTo>
                  <a:cubicBezTo>
                    <a:pt x="912688" y="1068024"/>
                    <a:pt x="913703" y="1068024"/>
                    <a:pt x="914569" y="1068451"/>
                  </a:cubicBezTo>
                  <a:lnTo>
                    <a:pt x="938464" y="1077770"/>
                  </a:lnTo>
                  <a:lnTo>
                    <a:pt x="948022" y="1048260"/>
                  </a:lnTo>
                  <a:cubicBezTo>
                    <a:pt x="948350" y="1047263"/>
                    <a:pt x="949158" y="1046499"/>
                    <a:pt x="950172" y="1046229"/>
                  </a:cubicBezTo>
                  <a:cubicBezTo>
                    <a:pt x="951207" y="1046022"/>
                    <a:pt x="952278" y="1046334"/>
                    <a:pt x="953040" y="1047065"/>
                  </a:cubicBezTo>
                  <a:lnTo>
                    <a:pt x="972992" y="1066898"/>
                  </a:lnTo>
                  <a:lnTo>
                    <a:pt x="1039539" y="1039419"/>
                  </a:lnTo>
                  <a:lnTo>
                    <a:pt x="1078009" y="977532"/>
                  </a:lnTo>
                  <a:cubicBezTo>
                    <a:pt x="1078439" y="976902"/>
                    <a:pt x="1079071" y="976439"/>
                    <a:pt x="1079801" y="976218"/>
                  </a:cubicBezTo>
                  <a:lnTo>
                    <a:pt x="1107399" y="968691"/>
                  </a:lnTo>
                  <a:lnTo>
                    <a:pt x="1116479" y="945513"/>
                  </a:lnTo>
                  <a:cubicBezTo>
                    <a:pt x="1116821" y="944663"/>
                    <a:pt x="1117520" y="944007"/>
                    <a:pt x="1118391" y="943721"/>
                  </a:cubicBezTo>
                  <a:cubicBezTo>
                    <a:pt x="1119233" y="943376"/>
                    <a:pt x="1120177" y="943376"/>
                    <a:pt x="1121019" y="943721"/>
                  </a:cubicBezTo>
                  <a:lnTo>
                    <a:pt x="1136790" y="954712"/>
                  </a:lnTo>
                  <a:lnTo>
                    <a:pt x="1184579" y="951128"/>
                  </a:lnTo>
                  <a:lnTo>
                    <a:pt x="1284937" y="919946"/>
                  </a:lnTo>
                  <a:lnTo>
                    <a:pt x="1308831" y="893542"/>
                  </a:lnTo>
                  <a:cubicBezTo>
                    <a:pt x="1309248" y="893023"/>
                    <a:pt x="1309846" y="892682"/>
                    <a:pt x="1310504" y="892586"/>
                  </a:cubicBezTo>
                  <a:lnTo>
                    <a:pt x="1338819" y="887210"/>
                  </a:lnTo>
                  <a:lnTo>
                    <a:pt x="1374661" y="8610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39" name="Полилиния: фигура 2431">
              <a:extLst>
                <a:ext uri="{FF2B5EF4-FFF2-40B4-BE49-F238E27FC236}">
                  <a16:creationId xmlns:a16="http://schemas.microsoft.com/office/drawing/2014/main" id="{1C6CF6C0-398A-7123-AEE2-30B1EBA739BC}"/>
                </a:ext>
              </a:extLst>
            </p:cNvPr>
            <p:cNvSpPr/>
            <p:nvPr/>
          </p:nvSpPr>
          <p:spPr>
            <a:xfrm>
              <a:off x="4099000" y="1439236"/>
              <a:ext cx="47669" cy="29629"/>
            </a:xfrm>
            <a:custGeom>
              <a:avLst/>
              <a:gdLst>
                <a:gd name="connsiteX0" fmla="*/ 47670 w 47669"/>
                <a:gd name="connsiteY0" fmla="*/ 29629 h 29629"/>
                <a:gd name="connsiteX1" fmla="*/ 34289 w 47669"/>
                <a:gd name="connsiteY1" fmla="*/ 0 h 29629"/>
                <a:gd name="connsiteX2" fmla="*/ 0 w 47669"/>
                <a:gd name="connsiteY2" fmla="*/ 2151 h 29629"/>
                <a:gd name="connsiteX3" fmla="*/ 17801 w 47669"/>
                <a:gd name="connsiteY3" fmla="*/ 17921 h 29629"/>
                <a:gd name="connsiteX4" fmla="*/ 47670 w 47669"/>
                <a:gd name="connsiteY4" fmla="*/ 29629 h 29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69" h="29629">
                  <a:moveTo>
                    <a:pt x="47670" y="29629"/>
                  </a:moveTo>
                  <a:lnTo>
                    <a:pt x="34289" y="0"/>
                  </a:lnTo>
                  <a:lnTo>
                    <a:pt x="0" y="2151"/>
                  </a:lnTo>
                  <a:lnTo>
                    <a:pt x="17801" y="17921"/>
                  </a:lnTo>
                  <a:lnTo>
                    <a:pt x="47670" y="296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0" name="Полилиния: фигура 2432">
              <a:extLst>
                <a:ext uri="{FF2B5EF4-FFF2-40B4-BE49-F238E27FC236}">
                  <a16:creationId xmlns:a16="http://schemas.microsoft.com/office/drawing/2014/main" id="{FA87E9EC-03DE-B684-43C5-5C08751CEC15}"/>
                </a:ext>
              </a:extLst>
            </p:cNvPr>
            <p:cNvSpPr/>
            <p:nvPr/>
          </p:nvSpPr>
          <p:spPr>
            <a:xfrm>
              <a:off x="3951928" y="1443896"/>
              <a:ext cx="39426" cy="29748"/>
            </a:xfrm>
            <a:custGeom>
              <a:avLst/>
              <a:gdLst>
                <a:gd name="connsiteX0" fmla="*/ 1553 w 39426"/>
                <a:gd name="connsiteY0" fmla="*/ 0 h 29748"/>
                <a:gd name="connsiteX1" fmla="*/ 0 w 39426"/>
                <a:gd name="connsiteY1" fmla="*/ 19355 h 29748"/>
                <a:gd name="connsiteX2" fmla="*/ 36081 w 39426"/>
                <a:gd name="connsiteY2" fmla="*/ 29749 h 29748"/>
                <a:gd name="connsiteX3" fmla="*/ 39426 w 39426"/>
                <a:gd name="connsiteY3" fmla="*/ 19116 h 29748"/>
                <a:gd name="connsiteX4" fmla="*/ 1553 w 39426"/>
                <a:gd name="connsiteY4" fmla="*/ 0 h 2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6" h="29748">
                  <a:moveTo>
                    <a:pt x="1553" y="0"/>
                  </a:moveTo>
                  <a:lnTo>
                    <a:pt x="0" y="19355"/>
                  </a:lnTo>
                  <a:lnTo>
                    <a:pt x="36081" y="29749"/>
                  </a:lnTo>
                  <a:lnTo>
                    <a:pt x="39426" y="19116"/>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1" name="Полилиния: фигура 2433">
              <a:extLst>
                <a:ext uri="{FF2B5EF4-FFF2-40B4-BE49-F238E27FC236}">
                  <a16:creationId xmlns:a16="http://schemas.microsoft.com/office/drawing/2014/main" id="{81356A77-595E-0594-CC9C-C589320ACB1F}"/>
                </a:ext>
              </a:extLst>
            </p:cNvPr>
            <p:cNvSpPr/>
            <p:nvPr/>
          </p:nvSpPr>
          <p:spPr>
            <a:xfrm>
              <a:off x="3422183" y="1788577"/>
              <a:ext cx="44085" cy="24730"/>
            </a:xfrm>
            <a:custGeom>
              <a:avLst/>
              <a:gdLst>
                <a:gd name="connsiteX0" fmla="*/ 13620 w 44085"/>
                <a:gd name="connsiteY0" fmla="*/ 0 h 24730"/>
                <a:gd name="connsiteX1" fmla="*/ 0 w 44085"/>
                <a:gd name="connsiteY1" fmla="*/ 15293 h 24730"/>
                <a:gd name="connsiteX2" fmla="*/ 23536 w 44085"/>
                <a:gd name="connsiteY2" fmla="*/ 24731 h 24730"/>
                <a:gd name="connsiteX3" fmla="*/ 44086 w 44085"/>
                <a:gd name="connsiteY3" fmla="*/ 9438 h 24730"/>
                <a:gd name="connsiteX4" fmla="*/ 13620 w 44085"/>
                <a:gd name="connsiteY4" fmla="*/ 0 h 24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5" h="24730">
                  <a:moveTo>
                    <a:pt x="13620" y="0"/>
                  </a:moveTo>
                  <a:lnTo>
                    <a:pt x="0" y="15293"/>
                  </a:lnTo>
                  <a:lnTo>
                    <a:pt x="23536" y="24731"/>
                  </a:lnTo>
                  <a:lnTo>
                    <a:pt x="44086" y="9438"/>
                  </a:lnTo>
                  <a:lnTo>
                    <a:pt x="136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2" name="Полилиния: фигура 2434">
              <a:extLst>
                <a:ext uri="{FF2B5EF4-FFF2-40B4-BE49-F238E27FC236}">
                  <a16:creationId xmlns:a16="http://schemas.microsoft.com/office/drawing/2014/main" id="{1AEA5133-04AE-8CD6-8EF3-F37338EED9DB}"/>
                </a:ext>
              </a:extLst>
            </p:cNvPr>
            <p:cNvSpPr/>
            <p:nvPr/>
          </p:nvSpPr>
          <p:spPr>
            <a:xfrm>
              <a:off x="3900793" y="2228717"/>
              <a:ext cx="69892" cy="48028"/>
            </a:xfrm>
            <a:custGeom>
              <a:avLst/>
              <a:gdLst>
                <a:gd name="connsiteX0" fmla="*/ 11469 w 69892"/>
                <a:gd name="connsiteY0" fmla="*/ 0 h 48028"/>
                <a:gd name="connsiteX1" fmla="*/ 0 w 69892"/>
                <a:gd name="connsiteY1" fmla="*/ 38351 h 48028"/>
                <a:gd name="connsiteX2" fmla="*/ 29629 w 69892"/>
                <a:gd name="connsiteY2" fmla="*/ 48028 h 48028"/>
                <a:gd name="connsiteX3" fmla="*/ 69892 w 69892"/>
                <a:gd name="connsiteY3" fmla="*/ 31780 h 48028"/>
                <a:gd name="connsiteX4" fmla="*/ 11469 w 69892"/>
                <a:gd name="connsiteY4" fmla="*/ 0 h 4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92" h="48028">
                  <a:moveTo>
                    <a:pt x="11469" y="0"/>
                  </a:moveTo>
                  <a:lnTo>
                    <a:pt x="0" y="38351"/>
                  </a:lnTo>
                  <a:lnTo>
                    <a:pt x="29629" y="48028"/>
                  </a:lnTo>
                  <a:lnTo>
                    <a:pt x="69892" y="31780"/>
                  </a:lnTo>
                  <a:lnTo>
                    <a:pt x="1146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3" name="Полилиния: фигура 2435">
              <a:extLst>
                <a:ext uri="{FF2B5EF4-FFF2-40B4-BE49-F238E27FC236}">
                  <a16:creationId xmlns:a16="http://schemas.microsoft.com/office/drawing/2014/main" id="{C896BF11-F973-4AF1-07BF-DBF9788172AA}"/>
                </a:ext>
              </a:extLst>
            </p:cNvPr>
            <p:cNvSpPr/>
            <p:nvPr/>
          </p:nvSpPr>
          <p:spPr>
            <a:xfrm>
              <a:off x="2892199" y="1413430"/>
              <a:ext cx="828428" cy="460450"/>
            </a:xfrm>
            <a:custGeom>
              <a:avLst/>
              <a:gdLst>
                <a:gd name="connsiteX0" fmla="*/ 64038 w 828428"/>
                <a:gd name="connsiteY0" fmla="*/ 115053 h 460450"/>
                <a:gd name="connsiteX1" fmla="*/ 65830 w 828428"/>
                <a:gd name="connsiteY1" fmla="*/ 115650 h 460450"/>
                <a:gd name="connsiteX2" fmla="*/ 81720 w 828428"/>
                <a:gd name="connsiteY2" fmla="*/ 127598 h 460450"/>
                <a:gd name="connsiteX3" fmla="*/ 82915 w 828428"/>
                <a:gd name="connsiteY3" fmla="*/ 130465 h 460450"/>
                <a:gd name="connsiteX4" fmla="*/ 81003 w 828428"/>
                <a:gd name="connsiteY4" fmla="*/ 132735 h 460450"/>
                <a:gd name="connsiteX5" fmla="*/ 54360 w 828428"/>
                <a:gd name="connsiteY5" fmla="*/ 143129 h 460450"/>
                <a:gd name="connsiteX6" fmla="*/ 74432 w 828428"/>
                <a:gd name="connsiteY6" fmla="*/ 160811 h 460450"/>
                <a:gd name="connsiteX7" fmla="*/ 130346 w 828428"/>
                <a:gd name="connsiteY7" fmla="*/ 176343 h 460450"/>
                <a:gd name="connsiteX8" fmla="*/ 155077 w 828428"/>
                <a:gd name="connsiteY8" fmla="*/ 160931 h 460450"/>
                <a:gd name="connsiteX9" fmla="*/ 158302 w 828428"/>
                <a:gd name="connsiteY9" fmla="*/ 160931 h 460450"/>
                <a:gd name="connsiteX10" fmla="*/ 159617 w 828428"/>
                <a:gd name="connsiteY10" fmla="*/ 163798 h 460450"/>
                <a:gd name="connsiteX11" fmla="*/ 158063 w 828428"/>
                <a:gd name="connsiteY11" fmla="*/ 176462 h 460450"/>
                <a:gd name="connsiteX12" fmla="*/ 221982 w 828428"/>
                <a:gd name="connsiteY12" fmla="*/ 176462 h 460450"/>
                <a:gd name="connsiteX13" fmla="*/ 232018 w 828428"/>
                <a:gd name="connsiteY13" fmla="*/ 164515 h 460450"/>
                <a:gd name="connsiteX14" fmla="*/ 234049 w 828428"/>
                <a:gd name="connsiteY14" fmla="*/ 163559 h 460450"/>
                <a:gd name="connsiteX15" fmla="*/ 236199 w 828428"/>
                <a:gd name="connsiteY15" fmla="*/ 164276 h 460450"/>
                <a:gd name="connsiteX16" fmla="*/ 250177 w 828428"/>
                <a:gd name="connsiteY16" fmla="*/ 176223 h 460450"/>
                <a:gd name="connsiteX17" fmla="*/ 329627 w 828428"/>
                <a:gd name="connsiteY17" fmla="*/ 168816 h 460450"/>
                <a:gd name="connsiteX18" fmla="*/ 332947 w 828428"/>
                <a:gd name="connsiteY18" fmla="*/ 171428 h 460450"/>
                <a:gd name="connsiteX19" fmla="*/ 331897 w 828428"/>
                <a:gd name="connsiteY19" fmla="*/ 174073 h 460450"/>
                <a:gd name="connsiteX20" fmla="*/ 313140 w 828428"/>
                <a:gd name="connsiteY20" fmla="*/ 191158 h 460450"/>
                <a:gd name="connsiteX21" fmla="*/ 311826 w 828428"/>
                <a:gd name="connsiteY21" fmla="*/ 192352 h 460450"/>
                <a:gd name="connsiteX22" fmla="*/ 254239 w 828428"/>
                <a:gd name="connsiteY22" fmla="*/ 206092 h 460450"/>
                <a:gd name="connsiteX23" fmla="*/ 273236 w 828428"/>
                <a:gd name="connsiteY23" fmla="*/ 224730 h 460450"/>
                <a:gd name="connsiteX24" fmla="*/ 273146 w 828428"/>
                <a:gd name="connsiteY24" fmla="*/ 228953 h 460450"/>
                <a:gd name="connsiteX25" fmla="*/ 270129 w 828428"/>
                <a:gd name="connsiteY25" fmla="*/ 229628 h 460450"/>
                <a:gd name="connsiteX26" fmla="*/ 217681 w 828428"/>
                <a:gd name="connsiteY26" fmla="*/ 210512 h 460450"/>
                <a:gd name="connsiteX27" fmla="*/ 165710 w 828428"/>
                <a:gd name="connsiteY27" fmla="*/ 206570 h 460450"/>
                <a:gd name="connsiteX28" fmla="*/ 166546 w 828428"/>
                <a:gd name="connsiteY28" fmla="*/ 224968 h 460450"/>
                <a:gd name="connsiteX29" fmla="*/ 185901 w 828428"/>
                <a:gd name="connsiteY29" fmla="*/ 234885 h 460450"/>
                <a:gd name="connsiteX30" fmla="*/ 187096 w 828428"/>
                <a:gd name="connsiteY30" fmla="*/ 236080 h 460450"/>
                <a:gd name="connsiteX31" fmla="*/ 211588 w 828428"/>
                <a:gd name="connsiteY31" fmla="*/ 278134 h 460450"/>
                <a:gd name="connsiteX32" fmla="*/ 261647 w 828428"/>
                <a:gd name="connsiteY32" fmla="*/ 282077 h 460450"/>
                <a:gd name="connsiteX33" fmla="*/ 264275 w 828428"/>
                <a:gd name="connsiteY33" fmla="*/ 284108 h 460450"/>
                <a:gd name="connsiteX34" fmla="*/ 263320 w 828428"/>
                <a:gd name="connsiteY34" fmla="*/ 287334 h 460450"/>
                <a:gd name="connsiteX35" fmla="*/ 244323 w 828428"/>
                <a:gd name="connsiteY35" fmla="*/ 303940 h 460450"/>
                <a:gd name="connsiteX36" fmla="*/ 242412 w 828428"/>
                <a:gd name="connsiteY36" fmla="*/ 304657 h 460450"/>
                <a:gd name="connsiteX37" fmla="*/ 193786 w 828428"/>
                <a:gd name="connsiteY37" fmla="*/ 304657 h 460450"/>
                <a:gd name="connsiteX38" fmla="*/ 191397 w 828428"/>
                <a:gd name="connsiteY38" fmla="*/ 303463 h 460450"/>
                <a:gd name="connsiteX39" fmla="*/ 183392 w 828428"/>
                <a:gd name="connsiteY39" fmla="*/ 292710 h 460450"/>
                <a:gd name="connsiteX40" fmla="*/ 149342 w 828428"/>
                <a:gd name="connsiteY40" fmla="*/ 304657 h 460450"/>
                <a:gd name="connsiteX41" fmla="*/ 129270 w 828428"/>
                <a:gd name="connsiteY41" fmla="*/ 330583 h 460450"/>
                <a:gd name="connsiteX42" fmla="*/ 134049 w 828428"/>
                <a:gd name="connsiteY42" fmla="*/ 336557 h 460450"/>
                <a:gd name="connsiteX43" fmla="*/ 177777 w 828428"/>
                <a:gd name="connsiteY43" fmla="*/ 345637 h 460450"/>
                <a:gd name="connsiteX44" fmla="*/ 179449 w 828428"/>
                <a:gd name="connsiteY44" fmla="*/ 346712 h 460450"/>
                <a:gd name="connsiteX45" fmla="*/ 198445 w 828428"/>
                <a:gd name="connsiteY45" fmla="*/ 369651 h 460450"/>
                <a:gd name="connsiteX46" fmla="*/ 232376 w 828428"/>
                <a:gd name="connsiteY46" fmla="*/ 376819 h 460450"/>
                <a:gd name="connsiteX47" fmla="*/ 234765 w 828428"/>
                <a:gd name="connsiteY47" fmla="*/ 379448 h 460450"/>
                <a:gd name="connsiteX48" fmla="*/ 232854 w 828428"/>
                <a:gd name="connsiteY48" fmla="*/ 382554 h 460450"/>
                <a:gd name="connsiteX49" fmla="*/ 195698 w 828428"/>
                <a:gd name="connsiteY49" fmla="*/ 397010 h 460450"/>
                <a:gd name="connsiteX50" fmla="*/ 193906 w 828428"/>
                <a:gd name="connsiteY50" fmla="*/ 397010 h 460450"/>
                <a:gd name="connsiteX51" fmla="*/ 170847 w 828428"/>
                <a:gd name="connsiteY51" fmla="*/ 391873 h 460450"/>
                <a:gd name="connsiteX52" fmla="*/ 168697 w 828428"/>
                <a:gd name="connsiteY52" fmla="*/ 390200 h 460450"/>
                <a:gd name="connsiteX53" fmla="*/ 158541 w 828428"/>
                <a:gd name="connsiteY53" fmla="*/ 367620 h 460450"/>
                <a:gd name="connsiteX54" fmla="*/ 117562 w 828428"/>
                <a:gd name="connsiteY54" fmla="*/ 367620 h 460450"/>
                <a:gd name="connsiteX55" fmla="*/ 131899 w 828428"/>
                <a:gd name="connsiteY55" fmla="*/ 392590 h 460450"/>
                <a:gd name="connsiteX56" fmla="*/ 131899 w 828428"/>
                <a:gd name="connsiteY56" fmla="*/ 394860 h 460450"/>
                <a:gd name="connsiteX57" fmla="*/ 128195 w 828428"/>
                <a:gd name="connsiteY57" fmla="*/ 409435 h 460450"/>
                <a:gd name="connsiteX58" fmla="*/ 125208 w 828428"/>
                <a:gd name="connsiteY58" fmla="*/ 411586 h 460450"/>
                <a:gd name="connsiteX59" fmla="*/ 98566 w 828428"/>
                <a:gd name="connsiteY59" fmla="*/ 411586 h 460450"/>
                <a:gd name="connsiteX60" fmla="*/ 58662 w 828428"/>
                <a:gd name="connsiteY60" fmla="*/ 431299 h 460450"/>
                <a:gd name="connsiteX61" fmla="*/ 83512 w 828428"/>
                <a:gd name="connsiteY61" fmla="*/ 446592 h 460450"/>
                <a:gd name="connsiteX62" fmla="*/ 137633 w 828428"/>
                <a:gd name="connsiteY62" fmla="*/ 446592 h 460450"/>
                <a:gd name="connsiteX63" fmla="*/ 138828 w 828428"/>
                <a:gd name="connsiteY63" fmla="*/ 446592 h 460450"/>
                <a:gd name="connsiteX64" fmla="*/ 171803 w 828428"/>
                <a:gd name="connsiteY64" fmla="*/ 460451 h 460450"/>
                <a:gd name="connsiteX65" fmla="*/ 200715 w 828428"/>
                <a:gd name="connsiteY65" fmla="*/ 456150 h 460450"/>
                <a:gd name="connsiteX66" fmla="*/ 187812 w 828428"/>
                <a:gd name="connsiteY66" fmla="*/ 442410 h 460450"/>
                <a:gd name="connsiteX67" fmla="*/ 187812 w 828428"/>
                <a:gd name="connsiteY67" fmla="*/ 438945 h 460450"/>
                <a:gd name="connsiteX68" fmla="*/ 190919 w 828428"/>
                <a:gd name="connsiteY68" fmla="*/ 437392 h 460450"/>
                <a:gd name="connsiteX69" fmla="*/ 234168 w 828428"/>
                <a:gd name="connsiteY69" fmla="*/ 443127 h 460450"/>
                <a:gd name="connsiteX70" fmla="*/ 235482 w 828428"/>
                <a:gd name="connsiteY70" fmla="*/ 443127 h 460450"/>
                <a:gd name="connsiteX71" fmla="*/ 245399 w 828428"/>
                <a:gd name="connsiteY71" fmla="*/ 449937 h 460450"/>
                <a:gd name="connsiteX72" fmla="*/ 263797 w 828428"/>
                <a:gd name="connsiteY72" fmla="*/ 450654 h 460450"/>
                <a:gd name="connsiteX73" fmla="*/ 278732 w 828428"/>
                <a:gd name="connsiteY73" fmla="*/ 436078 h 460450"/>
                <a:gd name="connsiteX74" fmla="*/ 281479 w 828428"/>
                <a:gd name="connsiteY74" fmla="*/ 435242 h 460450"/>
                <a:gd name="connsiteX75" fmla="*/ 302148 w 828428"/>
                <a:gd name="connsiteY75" fmla="*/ 439782 h 460450"/>
                <a:gd name="connsiteX76" fmla="*/ 304418 w 828428"/>
                <a:gd name="connsiteY76" fmla="*/ 442649 h 460450"/>
                <a:gd name="connsiteX77" fmla="*/ 304418 w 828428"/>
                <a:gd name="connsiteY77" fmla="*/ 459136 h 460450"/>
                <a:gd name="connsiteX78" fmla="*/ 344562 w 828428"/>
                <a:gd name="connsiteY78" fmla="*/ 448384 h 460450"/>
                <a:gd name="connsiteX79" fmla="*/ 379567 w 828428"/>
                <a:gd name="connsiteY79" fmla="*/ 429388 h 460450"/>
                <a:gd name="connsiteX80" fmla="*/ 367620 w 828428"/>
                <a:gd name="connsiteY80" fmla="*/ 414095 h 460450"/>
                <a:gd name="connsiteX81" fmla="*/ 350535 w 828428"/>
                <a:gd name="connsiteY81" fmla="*/ 426042 h 460450"/>
                <a:gd name="connsiteX82" fmla="*/ 347907 w 828428"/>
                <a:gd name="connsiteY82" fmla="*/ 426042 h 460450"/>
                <a:gd name="connsiteX83" fmla="*/ 329986 w 828428"/>
                <a:gd name="connsiteY83" fmla="*/ 420905 h 460450"/>
                <a:gd name="connsiteX84" fmla="*/ 328194 w 828428"/>
                <a:gd name="connsiteY84" fmla="*/ 419471 h 460450"/>
                <a:gd name="connsiteX85" fmla="*/ 328194 w 828428"/>
                <a:gd name="connsiteY85" fmla="*/ 417082 h 460450"/>
                <a:gd name="connsiteX86" fmla="*/ 333570 w 828428"/>
                <a:gd name="connsiteY86" fmla="*/ 402506 h 460450"/>
                <a:gd name="connsiteX87" fmla="*/ 323534 w 828428"/>
                <a:gd name="connsiteY87" fmla="*/ 388050 h 460450"/>
                <a:gd name="connsiteX88" fmla="*/ 323534 w 828428"/>
                <a:gd name="connsiteY88" fmla="*/ 385063 h 460450"/>
                <a:gd name="connsiteX89" fmla="*/ 326043 w 828428"/>
                <a:gd name="connsiteY89" fmla="*/ 383390 h 460450"/>
                <a:gd name="connsiteX90" fmla="*/ 359854 w 828428"/>
                <a:gd name="connsiteY90" fmla="*/ 381598 h 460450"/>
                <a:gd name="connsiteX91" fmla="*/ 373474 w 828428"/>
                <a:gd name="connsiteY91" fmla="*/ 369651 h 460450"/>
                <a:gd name="connsiteX92" fmla="*/ 365708 w 828428"/>
                <a:gd name="connsiteY92" fmla="*/ 348624 h 460450"/>
                <a:gd name="connsiteX93" fmla="*/ 365708 w 828428"/>
                <a:gd name="connsiteY93" fmla="*/ 345995 h 460450"/>
                <a:gd name="connsiteX94" fmla="*/ 368217 w 828428"/>
                <a:gd name="connsiteY94" fmla="*/ 344681 h 460450"/>
                <a:gd name="connsiteX95" fmla="*/ 427954 w 828428"/>
                <a:gd name="connsiteY95" fmla="*/ 344681 h 460450"/>
                <a:gd name="connsiteX96" fmla="*/ 466066 w 828428"/>
                <a:gd name="connsiteY96" fmla="*/ 302148 h 460450"/>
                <a:gd name="connsiteX97" fmla="*/ 428671 w 828428"/>
                <a:gd name="connsiteY97" fmla="*/ 293666 h 460450"/>
                <a:gd name="connsiteX98" fmla="*/ 426401 w 828428"/>
                <a:gd name="connsiteY98" fmla="*/ 291157 h 460450"/>
                <a:gd name="connsiteX99" fmla="*/ 427954 w 828428"/>
                <a:gd name="connsiteY99" fmla="*/ 288170 h 460450"/>
                <a:gd name="connsiteX100" fmla="*/ 451012 w 828428"/>
                <a:gd name="connsiteY100" fmla="*/ 276223 h 460450"/>
                <a:gd name="connsiteX101" fmla="*/ 437631 w 828428"/>
                <a:gd name="connsiteY101" fmla="*/ 264036 h 460450"/>
                <a:gd name="connsiteX102" fmla="*/ 436556 w 828428"/>
                <a:gd name="connsiteY102" fmla="*/ 260811 h 460450"/>
                <a:gd name="connsiteX103" fmla="*/ 439065 w 828428"/>
                <a:gd name="connsiteY103" fmla="*/ 258541 h 460450"/>
                <a:gd name="connsiteX104" fmla="*/ 481120 w 828428"/>
                <a:gd name="connsiteY104" fmla="*/ 254478 h 460450"/>
                <a:gd name="connsiteX105" fmla="*/ 474429 w 828428"/>
                <a:gd name="connsiteY105" fmla="*/ 233571 h 460450"/>
                <a:gd name="connsiteX106" fmla="*/ 476460 w 828428"/>
                <a:gd name="connsiteY106" fmla="*/ 229867 h 460450"/>
                <a:gd name="connsiteX107" fmla="*/ 478133 w 828428"/>
                <a:gd name="connsiteY107" fmla="*/ 229867 h 460450"/>
                <a:gd name="connsiteX108" fmla="*/ 525086 w 828428"/>
                <a:gd name="connsiteY108" fmla="*/ 245637 h 460450"/>
                <a:gd name="connsiteX109" fmla="*/ 562959 w 828428"/>
                <a:gd name="connsiteY109" fmla="*/ 235482 h 460450"/>
                <a:gd name="connsiteX110" fmla="*/ 555791 w 828428"/>
                <a:gd name="connsiteY110" fmla="*/ 228433 h 460450"/>
                <a:gd name="connsiteX111" fmla="*/ 554954 w 828428"/>
                <a:gd name="connsiteY111" fmla="*/ 225924 h 460450"/>
                <a:gd name="connsiteX112" fmla="*/ 556268 w 828428"/>
                <a:gd name="connsiteY112" fmla="*/ 223774 h 460450"/>
                <a:gd name="connsiteX113" fmla="*/ 601668 w 828428"/>
                <a:gd name="connsiteY113" fmla="*/ 195100 h 460450"/>
                <a:gd name="connsiteX114" fmla="*/ 617319 w 828428"/>
                <a:gd name="connsiteY114" fmla="*/ 176223 h 460450"/>
                <a:gd name="connsiteX115" fmla="*/ 618275 w 828428"/>
                <a:gd name="connsiteY115" fmla="*/ 175506 h 460450"/>
                <a:gd name="connsiteX116" fmla="*/ 716004 w 828428"/>
                <a:gd name="connsiteY116" fmla="*/ 126761 h 460450"/>
                <a:gd name="connsiteX117" fmla="*/ 642767 w 828428"/>
                <a:gd name="connsiteY117" fmla="*/ 132616 h 460450"/>
                <a:gd name="connsiteX118" fmla="*/ 639900 w 828428"/>
                <a:gd name="connsiteY118" fmla="*/ 131062 h 460450"/>
                <a:gd name="connsiteX119" fmla="*/ 639900 w 828428"/>
                <a:gd name="connsiteY119" fmla="*/ 127717 h 460450"/>
                <a:gd name="connsiteX120" fmla="*/ 658896 w 828428"/>
                <a:gd name="connsiteY120" fmla="*/ 104539 h 460450"/>
                <a:gd name="connsiteX121" fmla="*/ 660927 w 828428"/>
                <a:gd name="connsiteY121" fmla="*/ 103464 h 460450"/>
                <a:gd name="connsiteX122" fmla="*/ 753041 w 828428"/>
                <a:gd name="connsiteY122" fmla="*/ 94981 h 460450"/>
                <a:gd name="connsiteX123" fmla="*/ 828429 w 828428"/>
                <a:gd name="connsiteY123" fmla="*/ 61529 h 460450"/>
                <a:gd name="connsiteX124" fmla="*/ 828429 w 828428"/>
                <a:gd name="connsiteY124" fmla="*/ 58064 h 460450"/>
                <a:gd name="connsiteX125" fmla="*/ 777772 w 828428"/>
                <a:gd name="connsiteY125" fmla="*/ 47789 h 460450"/>
                <a:gd name="connsiteX126" fmla="*/ 776100 w 828428"/>
                <a:gd name="connsiteY126" fmla="*/ 46714 h 460450"/>
                <a:gd name="connsiteX127" fmla="*/ 761046 w 828428"/>
                <a:gd name="connsiteY127" fmla="*/ 28793 h 460450"/>
                <a:gd name="connsiteX128" fmla="*/ 733567 w 828428"/>
                <a:gd name="connsiteY128" fmla="*/ 28793 h 460450"/>
                <a:gd name="connsiteX129" fmla="*/ 732133 w 828428"/>
                <a:gd name="connsiteY129" fmla="*/ 28793 h 460450"/>
                <a:gd name="connsiteX130" fmla="*/ 720186 w 828428"/>
                <a:gd name="connsiteY130" fmla="*/ 22461 h 460450"/>
                <a:gd name="connsiteX131" fmla="*/ 662839 w 828428"/>
                <a:gd name="connsiteY131" fmla="*/ 47909 h 460450"/>
                <a:gd name="connsiteX132" fmla="*/ 660927 w 828428"/>
                <a:gd name="connsiteY132" fmla="*/ 47909 h 460450"/>
                <a:gd name="connsiteX133" fmla="*/ 634404 w 828428"/>
                <a:gd name="connsiteY133" fmla="*/ 41935 h 460450"/>
                <a:gd name="connsiteX134" fmla="*/ 632534 w 828428"/>
                <a:gd name="connsiteY134" fmla="*/ 38148 h 460450"/>
                <a:gd name="connsiteX135" fmla="*/ 633209 w 828428"/>
                <a:gd name="connsiteY135" fmla="*/ 37037 h 460450"/>
                <a:gd name="connsiteX136" fmla="*/ 662002 w 828428"/>
                <a:gd name="connsiteY136" fmla="*/ 20908 h 460450"/>
                <a:gd name="connsiteX137" fmla="*/ 626160 w 828428"/>
                <a:gd name="connsiteY137" fmla="*/ 20908 h 460450"/>
                <a:gd name="connsiteX138" fmla="*/ 625205 w 828428"/>
                <a:gd name="connsiteY138" fmla="*/ 20908 h 460450"/>
                <a:gd name="connsiteX139" fmla="*/ 604775 w 828428"/>
                <a:gd name="connsiteY139" fmla="*/ 13262 h 460450"/>
                <a:gd name="connsiteX140" fmla="*/ 545038 w 828428"/>
                <a:gd name="connsiteY140" fmla="*/ 13262 h 460450"/>
                <a:gd name="connsiteX141" fmla="*/ 543843 w 828428"/>
                <a:gd name="connsiteY141" fmla="*/ 13262 h 460450"/>
                <a:gd name="connsiteX142" fmla="*/ 512183 w 828428"/>
                <a:gd name="connsiteY142" fmla="*/ 0 h 460450"/>
                <a:gd name="connsiteX143" fmla="*/ 406688 w 828428"/>
                <a:gd name="connsiteY143" fmla="*/ 4301 h 460450"/>
                <a:gd name="connsiteX144" fmla="*/ 377536 w 828428"/>
                <a:gd name="connsiteY144" fmla="*/ 25089 h 460450"/>
                <a:gd name="connsiteX145" fmla="*/ 374310 w 828428"/>
                <a:gd name="connsiteY145" fmla="*/ 25089 h 460450"/>
                <a:gd name="connsiteX146" fmla="*/ 372638 w 828428"/>
                <a:gd name="connsiteY146" fmla="*/ 22342 h 460450"/>
                <a:gd name="connsiteX147" fmla="*/ 372638 w 828428"/>
                <a:gd name="connsiteY147" fmla="*/ 21147 h 460450"/>
                <a:gd name="connsiteX148" fmla="*/ 285183 w 828428"/>
                <a:gd name="connsiteY148" fmla="*/ 21147 h 460450"/>
                <a:gd name="connsiteX149" fmla="*/ 252089 w 828428"/>
                <a:gd name="connsiteY149" fmla="*/ 47789 h 460450"/>
                <a:gd name="connsiteX150" fmla="*/ 261766 w 828428"/>
                <a:gd name="connsiteY150" fmla="*/ 64874 h 460450"/>
                <a:gd name="connsiteX151" fmla="*/ 261766 w 828428"/>
                <a:gd name="connsiteY151" fmla="*/ 67741 h 460450"/>
                <a:gd name="connsiteX152" fmla="*/ 259138 w 828428"/>
                <a:gd name="connsiteY152" fmla="*/ 69295 h 460450"/>
                <a:gd name="connsiteX153" fmla="*/ 220309 w 828428"/>
                <a:gd name="connsiteY153" fmla="*/ 69295 h 460450"/>
                <a:gd name="connsiteX154" fmla="*/ 218995 w 828428"/>
                <a:gd name="connsiteY154" fmla="*/ 69295 h 460450"/>
                <a:gd name="connsiteX155" fmla="*/ 190799 w 828428"/>
                <a:gd name="connsiteY155" fmla="*/ 54719 h 460450"/>
                <a:gd name="connsiteX156" fmla="*/ 144205 w 828428"/>
                <a:gd name="connsiteY156" fmla="*/ 57825 h 460450"/>
                <a:gd name="connsiteX157" fmla="*/ 136678 w 828428"/>
                <a:gd name="connsiteY157" fmla="*/ 66666 h 460450"/>
                <a:gd name="connsiteX158" fmla="*/ 151970 w 828428"/>
                <a:gd name="connsiteY158" fmla="*/ 83990 h 460450"/>
                <a:gd name="connsiteX159" fmla="*/ 151970 w 828428"/>
                <a:gd name="connsiteY159" fmla="*/ 86857 h 460450"/>
                <a:gd name="connsiteX160" fmla="*/ 149700 w 828428"/>
                <a:gd name="connsiteY160" fmla="*/ 88888 h 460450"/>
                <a:gd name="connsiteX161" fmla="*/ 125806 w 828428"/>
                <a:gd name="connsiteY161" fmla="*/ 94145 h 460450"/>
                <a:gd name="connsiteX162" fmla="*/ 122819 w 828428"/>
                <a:gd name="connsiteY162" fmla="*/ 93189 h 460450"/>
                <a:gd name="connsiteX163" fmla="*/ 110871 w 828428"/>
                <a:gd name="connsiteY163" fmla="*/ 78255 h 460450"/>
                <a:gd name="connsiteX164" fmla="*/ 74193 w 828428"/>
                <a:gd name="connsiteY164" fmla="*/ 79211 h 460450"/>
                <a:gd name="connsiteX165" fmla="*/ 63202 w 828428"/>
                <a:gd name="connsiteY165" fmla="*/ 93070 h 460450"/>
                <a:gd name="connsiteX166" fmla="*/ 59498 w 828428"/>
                <a:gd name="connsiteY166" fmla="*/ 93906 h 460450"/>
                <a:gd name="connsiteX167" fmla="*/ 41696 w 828428"/>
                <a:gd name="connsiteY167" fmla="*/ 84826 h 460450"/>
                <a:gd name="connsiteX168" fmla="*/ 0 w 828428"/>
                <a:gd name="connsiteY168" fmla="*/ 103942 h 460450"/>
                <a:gd name="connsiteX169" fmla="*/ 19952 w 828428"/>
                <a:gd name="connsiteY169" fmla="*/ 115053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828428" h="460450">
                  <a:moveTo>
                    <a:pt x="64038" y="115053"/>
                  </a:moveTo>
                  <a:cubicBezTo>
                    <a:pt x="64681" y="115069"/>
                    <a:pt x="65306" y="115277"/>
                    <a:pt x="65830" y="115650"/>
                  </a:cubicBezTo>
                  <a:lnTo>
                    <a:pt x="81720" y="127598"/>
                  </a:lnTo>
                  <a:cubicBezTo>
                    <a:pt x="82602" y="128271"/>
                    <a:pt x="83057" y="129364"/>
                    <a:pt x="82915" y="130465"/>
                  </a:cubicBezTo>
                  <a:cubicBezTo>
                    <a:pt x="82806" y="131543"/>
                    <a:pt x="82047" y="132445"/>
                    <a:pt x="81003" y="132735"/>
                  </a:cubicBezTo>
                  <a:lnTo>
                    <a:pt x="54360" y="143129"/>
                  </a:lnTo>
                  <a:lnTo>
                    <a:pt x="74432" y="160811"/>
                  </a:lnTo>
                  <a:lnTo>
                    <a:pt x="130346" y="176343"/>
                  </a:lnTo>
                  <a:lnTo>
                    <a:pt x="155077" y="160931"/>
                  </a:lnTo>
                  <a:cubicBezTo>
                    <a:pt x="156050" y="160269"/>
                    <a:pt x="157329" y="160269"/>
                    <a:pt x="158302" y="160931"/>
                  </a:cubicBezTo>
                  <a:cubicBezTo>
                    <a:pt x="159251" y="161558"/>
                    <a:pt x="159760" y="162670"/>
                    <a:pt x="159617" y="163798"/>
                  </a:cubicBezTo>
                  <a:lnTo>
                    <a:pt x="158063" y="176462"/>
                  </a:lnTo>
                  <a:lnTo>
                    <a:pt x="221982" y="176462"/>
                  </a:lnTo>
                  <a:lnTo>
                    <a:pt x="232018" y="164515"/>
                  </a:lnTo>
                  <a:cubicBezTo>
                    <a:pt x="232506" y="163894"/>
                    <a:pt x="233259" y="163540"/>
                    <a:pt x="234049" y="163559"/>
                  </a:cubicBezTo>
                  <a:cubicBezTo>
                    <a:pt x="234840" y="163421"/>
                    <a:pt x="235648" y="163691"/>
                    <a:pt x="236199" y="164276"/>
                  </a:cubicBezTo>
                  <a:lnTo>
                    <a:pt x="250177" y="176223"/>
                  </a:lnTo>
                  <a:lnTo>
                    <a:pt x="329627" y="168816"/>
                  </a:lnTo>
                  <a:cubicBezTo>
                    <a:pt x="331265" y="168621"/>
                    <a:pt x="332751" y="169790"/>
                    <a:pt x="332947" y="171428"/>
                  </a:cubicBezTo>
                  <a:cubicBezTo>
                    <a:pt x="333066" y="172430"/>
                    <a:pt x="332672" y="173425"/>
                    <a:pt x="331897" y="174073"/>
                  </a:cubicBezTo>
                  <a:lnTo>
                    <a:pt x="313140" y="191158"/>
                  </a:lnTo>
                  <a:cubicBezTo>
                    <a:pt x="312839" y="191685"/>
                    <a:pt x="312379" y="192103"/>
                    <a:pt x="311826" y="192352"/>
                  </a:cubicBezTo>
                  <a:lnTo>
                    <a:pt x="254239" y="206092"/>
                  </a:lnTo>
                  <a:lnTo>
                    <a:pt x="273236" y="224730"/>
                  </a:lnTo>
                  <a:cubicBezTo>
                    <a:pt x="274377" y="225920"/>
                    <a:pt x="274337" y="227811"/>
                    <a:pt x="273146" y="228953"/>
                  </a:cubicBezTo>
                  <a:cubicBezTo>
                    <a:pt x="272344" y="229721"/>
                    <a:pt x="271182" y="229981"/>
                    <a:pt x="270129" y="229628"/>
                  </a:cubicBezTo>
                  <a:lnTo>
                    <a:pt x="217681" y="210512"/>
                  </a:lnTo>
                  <a:lnTo>
                    <a:pt x="165710" y="206570"/>
                  </a:lnTo>
                  <a:lnTo>
                    <a:pt x="166546" y="224968"/>
                  </a:lnTo>
                  <a:lnTo>
                    <a:pt x="185901" y="234885"/>
                  </a:lnTo>
                  <a:cubicBezTo>
                    <a:pt x="186410" y="235154"/>
                    <a:pt x="186826" y="235570"/>
                    <a:pt x="187096" y="236080"/>
                  </a:cubicBezTo>
                  <a:lnTo>
                    <a:pt x="211588" y="278134"/>
                  </a:lnTo>
                  <a:lnTo>
                    <a:pt x="261647" y="282077"/>
                  </a:lnTo>
                  <a:cubicBezTo>
                    <a:pt x="262842" y="282189"/>
                    <a:pt x="263865" y="282980"/>
                    <a:pt x="264275" y="284108"/>
                  </a:cubicBezTo>
                  <a:cubicBezTo>
                    <a:pt x="264650" y="285277"/>
                    <a:pt x="264271" y="286557"/>
                    <a:pt x="263320" y="287334"/>
                  </a:cubicBezTo>
                  <a:lnTo>
                    <a:pt x="244323" y="303940"/>
                  </a:lnTo>
                  <a:cubicBezTo>
                    <a:pt x="243802" y="304416"/>
                    <a:pt x="243117" y="304673"/>
                    <a:pt x="242412" y="304657"/>
                  </a:cubicBezTo>
                  <a:lnTo>
                    <a:pt x="193786" y="304657"/>
                  </a:lnTo>
                  <a:cubicBezTo>
                    <a:pt x="192850" y="304639"/>
                    <a:pt x="191972" y="304200"/>
                    <a:pt x="191397" y="303463"/>
                  </a:cubicBezTo>
                  <a:lnTo>
                    <a:pt x="183392" y="292710"/>
                  </a:lnTo>
                  <a:lnTo>
                    <a:pt x="149342" y="304657"/>
                  </a:lnTo>
                  <a:lnTo>
                    <a:pt x="129270" y="330583"/>
                  </a:lnTo>
                  <a:lnTo>
                    <a:pt x="134049" y="336557"/>
                  </a:lnTo>
                  <a:lnTo>
                    <a:pt x="177777" y="345637"/>
                  </a:lnTo>
                  <a:cubicBezTo>
                    <a:pt x="178400" y="345880"/>
                    <a:pt x="178969" y="346246"/>
                    <a:pt x="179449" y="346712"/>
                  </a:cubicBezTo>
                  <a:lnTo>
                    <a:pt x="198445" y="369651"/>
                  </a:lnTo>
                  <a:lnTo>
                    <a:pt x="232376" y="376819"/>
                  </a:lnTo>
                  <a:cubicBezTo>
                    <a:pt x="233685" y="377037"/>
                    <a:pt x="234673" y="378124"/>
                    <a:pt x="234765" y="379448"/>
                  </a:cubicBezTo>
                  <a:cubicBezTo>
                    <a:pt x="234867" y="380788"/>
                    <a:pt x="234096" y="382041"/>
                    <a:pt x="232854" y="382554"/>
                  </a:cubicBezTo>
                  <a:lnTo>
                    <a:pt x="195698" y="397010"/>
                  </a:lnTo>
                  <a:cubicBezTo>
                    <a:pt x="195106" y="397129"/>
                    <a:pt x="194497" y="397129"/>
                    <a:pt x="193906" y="397010"/>
                  </a:cubicBezTo>
                  <a:lnTo>
                    <a:pt x="170847" y="391873"/>
                  </a:lnTo>
                  <a:cubicBezTo>
                    <a:pt x="169925" y="391646"/>
                    <a:pt x="169144" y="391038"/>
                    <a:pt x="168697" y="390200"/>
                  </a:cubicBezTo>
                  <a:lnTo>
                    <a:pt x="158541" y="367620"/>
                  </a:lnTo>
                  <a:lnTo>
                    <a:pt x="117562" y="367620"/>
                  </a:lnTo>
                  <a:lnTo>
                    <a:pt x="131899" y="392590"/>
                  </a:lnTo>
                  <a:cubicBezTo>
                    <a:pt x="132211" y="393314"/>
                    <a:pt x="132211" y="394135"/>
                    <a:pt x="131899" y="394860"/>
                  </a:cubicBezTo>
                  <a:lnTo>
                    <a:pt x="128195" y="409435"/>
                  </a:lnTo>
                  <a:cubicBezTo>
                    <a:pt x="127812" y="410753"/>
                    <a:pt x="126580" y="411641"/>
                    <a:pt x="125208" y="411586"/>
                  </a:cubicBezTo>
                  <a:lnTo>
                    <a:pt x="98566" y="411586"/>
                  </a:lnTo>
                  <a:lnTo>
                    <a:pt x="58662" y="431299"/>
                  </a:lnTo>
                  <a:lnTo>
                    <a:pt x="83512" y="446592"/>
                  </a:lnTo>
                  <a:lnTo>
                    <a:pt x="137633" y="446592"/>
                  </a:lnTo>
                  <a:cubicBezTo>
                    <a:pt x="138024" y="446479"/>
                    <a:pt x="138438" y="446479"/>
                    <a:pt x="138828" y="446592"/>
                  </a:cubicBezTo>
                  <a:lnTo>
                    <a:pt x="171803" y="460451"/>
                  </a:lnTo>
                  <a:lnTo>
                    <a:pt x="200715" y="456150"/>
                  </a:lnTo>
                  <a:lnTo>
                    <a:pt x="187812" y="442410"/>
                  </a:lnTo>
                  <a:cubicBezTo>
                    <a:pt x="187168" y="441345"/>
                    <a:pt x="187168" y="440010"/>
                    <a:pt x="187812" y="438945"/>
                  </a:cubicBezTo>
                  <a:cubicBezTo>
                    <a:pt x="188409" y="437817"/>
                    <a:pt x="189658" y="437193"/>
                    <a:pt x="190919" y="437392"/>
                  </a:cubicBezTo>
                  <a:lnTo>
                    <a:pt x="234168" y="443127"/>
                  </a:lnTo>
                  <a:cubicBezTo>
                    <a:pt x="234598" y="443010"/>
                    <a:pt x="235052" y="443010"/>
                    <a:pt x="235482" y="443127"/>
                  </a:cubicBezTo>
                  <a:lnTo>
                    <a:pt x="245399" y="449937"/>
                  </a:lnTo>
                  <a:lnTo>
                    <a:pt x="263797" y="450654"/>
                  </a:lnTo>
                  <a:lnTo>
                    <a:pt x="278732" y="436078"/>
                  </a:lnTo>
                  <a:cubicBezTo>
                    <a:pt x="279475" y="435400"/>
                    <a:pt x="280484" y="435093"/>
                    <a:pt x="281479" y="435242"/>
                  </a:cubicBezTo>
                  <a:lnTo>
                    <a:pt x="302148" y="439782"/>
                  </a:lnTo>
                  <a:cubicBezTo>
                    <a:pt x="303470" y="440108"/>
                    <a:pt x="304404" y="441288"/>
                    <a:pt x="304418" y="442649"/>
                  </a:cubicBezTo>
                  <a:lnTo>
                    <a:pt x="304418" y="459136"/>
                  </a:lnTo>
                  <a:lnTo>
                    <a:pt x="344562" y="448384"/>
                  </a:lnTo>
                  <a:lnTo>
                    <a:pt x="379567" y="429388"/>
                  </a:lnTo>
                  <a:lnTo>
                    <a:pt x="367620" y="414095"/>
                  </a:lnTo>
                  <a:lnTo>
                    <a:pt x="350535" y="426042"/>
                  </a:lnTo>
                  <a:cubicBezTo>
                    <a:pt x="349711" y="426468"/>
                    <a:pt x="348731" y="426468"/>
                    <a:pt x="347907" y="426042"/>
                  </a:cubicBezTo>
                  <a:lnTo>
                    <a:pt x="329986" y="420905"/>
                  </a:lnTo>
                  <a:cubicBezTo>
                    <a:pt x="329208" y="420711"/>
                    <a:pt x="328553" y="420188"/>
                    <a:pt x="328194" y="419471"/>
                  </a:cubicBezTo>
                  <a:cubicBezTo>
                    <a:pt x="327846" y="418713"/>
                    <a:pt x="327846" y="417840"/>
                    <a:pt x="328194" y="417082"/>
                  </a:cubicBezTo>
                  <a:lnTo>
                    <a:pt x="333570" y="402506"/>
                  </a:lnTo>
                  <a:lnTo>
                    <a:pt x="323534" y="388050"/>
                  </a:lnTo>
                  <a:cubicBezTo>
                    <a:pt x="323001" y="387126"/>
                    <a:pt x="323001" y="385987"/>
                    <a:pt x="323534" y="385063"/>
                  </a:cubicBezTo>
                  <a:cubicBezTo>
                    <a:pt x="323986" y="384075"/>
                    <a:pt x="324957" y="383428"/>
                    <a:pt x="326043" y="383390"/>
                  </a:cubicBezTo>
                  <a:lnTo>
                    <a:pt x="359854" y="381598"/>
                  </a:lnTo>
                  <a:lnTo>
                    <a:pt x="373474" y="369651"/>
                  </a:lnTo>
                  <a:lnTo>
                    <a:pt x="365708" y="348624"/>
                  </a:lnTo>
                  <a:cubicBezTo>
                    <a:pt x="365350" y="347784"/>
                    <a:pt x="365350" y="346835"/>
                    <a:pt x="365708" y="345995"/>
                  </a:cubicBezTo>
                  <a:cubicBezTo>
                    <a:pt x="366284" y="345179"/>
                    <a:pt x="367218" y="344690"/>
                    <a:pt x="368217" y="344681"/>
                  </a:cubicBezTo>
                  <a:lnTo>
                    <a:pt x="427954" y="344681"/>
                  </a:lnTo>
                  <a:lnTo>
                    <a:pt x="466066" y="302148"/>
                  </a:lnTo>
                  <a:lnTo>
                    <a:pt x="428671" y="293666"/>
                  </a:lnTo>
                  <a:cubicBezTo>
                    <a:pt x="427428" y="293450"/>
                    <a:pt x="426492" y="292415"/>
                    <a:pt x="426401" y="291157"/>
                  </a:cubicBezTo>
                  <a:cubicBezTo>
                    <a:pt x="426177" y="289923"/>
                    <a:pt x="426815" y="288695"/>
                    <a:pt x="427954" y="288170"/>
                  </a:cubicBezTo>
                  <a:lnTo>
                    <a:pt x="451012" y="276223"/>
                  </a:lnTo>
                  <a:cubicBezTo>
                    <a:pt x="446933" y="271761"/>
                    <a:pt x="442454" y="267682"/>
                    <a:pt x="437631" y="264036"/>
                  </a:cubicBezTo>
                  <a:cubicBezTo>
                    <a:pt x="436636" y="263290"/>
                    <a:pt x="436208" y="262005"/>
                    <a:pt x="436556" y="260811"/>
                  </a:cubicBezTo>
                  <a:cubicBezTo>
                    <a:pt x="436809" y="259588"/>
                    <a:pt x="437824" y="258671"/>
                    <a:pt x="439065" y="258541"/>
                  </a:cubicBezTo>
                  <a:lnTo>
                    <a:pt x="481120" y="254478"/>
                  </a:lnTo>
                  <a:lnTo>
                    <a:pt x="474429" y="233571"/>
                  </a:lnTo>
                  <a:cubicBezTo>
                    <a:pt x="473967" y="231987"/>
                    <a:pt x="474876" y="230329"/>
                    <a:pt x="476460" y="229867"/>
                  </a:cubicBezTo>
                  <a:cubicBezTo>
                    <a:pt x="477006" y="229708"/>
                    <a:pt x="477587" y="229708"/>
                    <a:pt x="478133" y="229867"/>
                  </a:cubicBezTo>
                  <a:lnTo>
                    <a:pt x="525086" y="245637"/>
                  </a:lnTo>
                  <a:lnTo>
                    <a:pt x="562959" y="235482"/>
                  </a:lnTo>
                  <a:lnTo>
                    <a:pt x="555791" y="228433"/>
                  </a:lnTo>
                  <a:cubicBezTo>
                    <a:pt x="555120" y="227783"/>
                    <a:pt x="554808" y="226847"/>
                    <a:pt x="554954" y="225924"/>
                  </a:cubicBezTo>
                  <a:cubicBezTo>
                    <a:pt x="554998" y="225030"/>
                    <a:pt x="555493" y="224220"/>
                    <a:pt x="556268" y="223774"/>
                  </a:cubicBezTo>
                  <a:lnTo>
                    <a:pt x="601668" y="195100"/>
                  </a:lnTo>
                  <a:lnTo>
                    <a:pt x="617319" y="176223"/>
                  </a:lnTo>
                  <a:cubicBezTo>
                    <a:pt x="617553" y="175888"/>
                    <a:pt x="617888" y="175637"/>
                    <a:pt x="618275" y="175506"/>
                  </a:cubicBezTo>
                  <a:lnTo>
                    <a:pt x="716004" y="126761"/>
                  </a:lnTo>
                  <a:lnTo>
                    <a:pt x="642767" y="132616"/>
                  </a:lnTo>
                  <a:cubicBezTo>
                    <a:pt x="641574" y="132782"/>
                    <a:pt x="640412" y="132153"/>
                    <a:pt x="639900" y="131062"/>
                  </a:cubicBezTo>
                  <a:cubicBezTo>
                    <a:pt x="639248" y="130043"/>
                    <a:pt x="639248" y="128737"/>
                    <a:pt x="639900" y="127717"/>
                  </a:cubicBezTo>
                  <a:lnTo>
                    <a:pt x="658896" y="104539"/>
                  </a:lnTo>
                  <a:cubicBezTo>
                    <a:pt x="659411" y="103934"/>
                    <a:pt x="660138" y="103550"/>
                    <a:pt x="660927" y="103464"/>
                  </a:cubicBezTo>
                  <a:lnTo>
                    <a:pt x="753041" y="94981"/>
                  </a:lnTo>
                  <a:lnTo>
                    <a:pt x="828429" y="61529"/>
                  </a:lnTo>
                  <a:lnTo>
                    <a:pt x="828429" y="58064"/>
                  </a:lnTo>
                  <a:lnTo>
                    <a:pt x="777772" y="47789"/>
                  </a:lnTo>
                  <a:cubicBezTo>
                    <a:pt x="777104" y="47642"/>
                    <a:pt x="776511" y="47261"/>
                    <a:pt x="776100" y="46714"/>
                  </a:cubicBezTo>
                  <a:lnTo>
                    <a:pt x="761046" y="28793"/>
                  </a:lnTo>
                  <a:lnTo>
                    <a:pt x="733567" y="28793"/>
                  </a:lnTo>
                  <a:cubicBezTo>
                    <a:pt x="733095" y="28901"/>
                    <a:pt x="732605" y="28901"/>
                    <a:pt x="732133" y="28793"/>
                  </a:cubicBezTo>
                  <a:lnTo>
                    <a:pt x="720186" y="22461"/>
                  </a:lnTo>
                  <a:lnTo>
                    <a:pt x="662839" y="47909"/>
                  </a:lnTo>
                  <a:cubicBezTo>
                    <a:pt x="662213" y="48082"/>
                    <a:pt x="661553" y="48082"/>
                    <a:pt x="660927" y="47909"/>
                  </a:cubicBezTo>
                  <a:lnTo>
                    <a:pt x="634404" y="41935"/>
                  </a:lnTo>
                  <a:cubicBezTo>
                    <a:pt x="632842" y="41406"/>
                    <a:pt x="632005" y="39710"/>
                    <a:pt x="632534" y="38148"/>
                  </a:cubicBezTo>
                  <a:cubicBezTo>
                    <a:pt x="632675" y="37732"/>
                    <a:pt x="632906" y="37353"/>
                    <a:pt x="633209" y="37037"/>
                  </a:cubicBezTo>
                  <a:lnTo>
                    <a:pt x="662002" y="20908"/>
                  </a:lnTo>
                  <a:lnTo>
                    <a:pt x="626160" y="20908"/>
                  </a:lnTo>
                  <a:cubicBezTo>
                    <a:pt x="625853" y="21028"/>
                    <a:pt x="625512" y="21028"/>
                    <a:pt x="625205" y="20908"/>
                  </a:cubicBezTo>
                  <a:lnTo>
                    <a:pt x="604775" y="13262"/>
                  </a:lnTo>
                  <a:lnTo>
                    <a:pt x="545038" y="13262"/>
                  </a:lnTo>
                  <a:lnTo>
                    <a:pt x="543843" y="13262"/>
                  </a:lnTo>
                  <a:lnTo>
                    <a:pt x="512183" y="0"/>
                  </a:lnTo>
                  <a:lnTo>
                    <a:pt x="406688" y="4301"/>
                  </a:lnTo>
                  <a:lnTo>
                    <a:pt x="377536" y="25089"/>
                  </a:lnTo>
                  <a:cubicBezTo>
                    <a:pt x="376545" y="25691"/>
                    <a:pt x="375301" y="25691"/>
                    <a:pt x="374310" y="25089"/>
                  </a:cubicBezTo>
                  <a:cubicBezTo>
                    <a:pt x="373303" y="24537"/>
                    <a:pt x="372666" y="23490"/>
                    <a:pt x="372638" y="22342"/>
                  </a:cubicBezTo>
                  <a:lnTo>
                    <a:pt x="372638" y="21147"/>
                  </a:lnTo>
                  <a:lnTo>
                    <a:pt x="285183" y="21147"/>
                  </a:lnTo>
                  <a:lnTo>
                    <a:pt x="252089" y="47789"/>
                  </a:lnTo>
                  <a:lnTo>
                    <a:pt x="261766" y="64874"/>
                  </a:lnTo>
                  <a:cubicBezTo>
                    <a:pt x="262234" y="65773"/>
                    <a:pt x="262234" y="66843"/>
                    <a:pt x="261766" y="67741"/>
                  </a:cubicBezTo>
                  <a:cubicBezTo>
                    <a:pt x="261241" y="68702"/>
                    <a:pt x="260232" y="69298"/>
                    <a:pt x="259138" y="69295"/>
                  </a:cubicBezTo>
                  <a:lnTo>
                    <a:pt x="220309" y="69295"/>
                  </a:lnTo>
                  <a:cubicBezTo>
                    <a:pt x="219880" y="69417"/>
                    <a:pt x="219424" y="69417"/>
                    <a:pt x="218995" y="69295"/>
                  </a:cubicBezTo>
                  <a:lnTo>
                    <a:pt x="190799" y="54719"/>
                  </a:lnTo>
                  <a:lnTo>
                    <a:pt x="144205" y="57825"/>
                  </a:lnTo>
                  <a:lnTo>
                    <a:pt x="136678" y="66666"/>
                  </a:lnTo>
                  <a:lnTo>
                    <a:pt x="151970" y="83990"/>
                  </a:lnTo>
                  <a:cubicBezTo>
                    <a:pt x="152401" y="84897"/>
                    <a:pt x="152401" y="85950"/>
                    <a:pt x="151970" y="86857"/>
                  </a:cubicBezTo>
                  <a:cubicBezTo>
                    <a:pt x="151601" y="87871"/>
                    <a:pt x="150749" y="88634"/>
                    <a:pt x="149700" y="88888"/>
                  </a:cubicBezTo>
                  <a:lnTo>
                    <a:pt x="125806" y="94145"/>
                  </a:lnTo>
                  <a:cubicBezTo>
                    <a:pt x="124712" y="94364"/>
                    <a:pt x="123582" y="94003"/>
                    <a:pt x="122819" y="93189"/>
                  </a:cubicBezTo>
                  <a:lnTo>
                    <a:pt x="110871" y="78255"/>
                  </a:lnTo>
                  <a:lnTo>
                    <a:pt x="74193" y="79211"/>
                  </a:lnTo>
                  <a:lnTo>
                    <a:pt x="63202" y="93070"/>
                  </a:lnTo>
                  <a:cubicBezTo>
                    <a:pt x="62326" y="94198"/>
                    <a:pt x="60774" y="94549"/>
                    <a:pt x="59498" y="93906"/>
                  </a:cubicBezTo>
                  <a:lnTo>
                    <a:pt x="41696" y="84826"/>
                  </a:lnTo>
                  <a:lnTo>
                    <a:pt x="0" y="103942"/>
                  </a:lnTo>
                  <a:lnTo>
                    <a:pt x="19952" y="1150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4" name="Полилиния: фигура 2436">
              <a:extLst>
                <a:ext uri="{FF2B5EF4-FFF2-40B4-BE49-F238E27FC236}">
                  <a16:creationId xmlns:a16="http://schemas.microsoft.com/office/drawing/2014/main" id="{603CFFF3-7ED9-620E-F879-42131B3E9C66}"/>
                </a:ext>
              </a:extLst>
            </p:cNvPr>
            <p:cNvSpPr/>
            <p:nvPr/>
          </p:nvSpPr>
          <p:spPr>
            <a:xfrm>
              <a:off x="2775354" y="1547001"/>
              <a:ext cx="284346" cy="202149"/>
            </a:xfrm>
            <a:custGeom>
              <a:avLst/>
              <a:gdLst>
                <a:gd name="connsiteX0" fmla="*/ 91158 w 284346"/>
                <a:gd name="connsiteY0" fmla="*/ 128076 h 202149"/>
                <a:gd name="connsiteX1" fmla="*/ 92473 w 284346"/>
                <a:gd name="connsiteY1" fmla="*/ 128076 h 202149"/>
                <a:gd name="connsiteX2" fmla="*/ 127359 w 284346"/>
                <a:gd name="connsiteY2" fmla="*/ 141457 h 202149"/>
                <a:gd name="connsiteX3" fmla="*/ 129390 w 284346"/>
                <a:gd name="connsiteY3" fmla="*/ 145160 h 202149"/>
                <a:gd name="connsiteX4" fmla="*/ 126522 w 284346"/>
                <a:gd name="connsiteY4" fmla="*/ 147311 h 202149"/>
                <a:gd name="connsiteX5" fmla="*/ 74551 w 284346"/>
                <a:gd name="connsiteY5" fmla="*/ 151014 h 202149"/>
                <a:gd name="connsiteX6" fmla="*/ 64994 w 284346"/>
                <a:gd name="connsiteY6" fmla="*/ 160094 h 202149"/>
                <a:gd name="connsiteX7" fmla="*/ 78972 w 284346"/>
                <a:gd name="connsiteY7" fmla="*/ 178971 h 202149"/>
                <a:gd name="connsiteX8" fmla="*/ 114814 w 284346"/>
                <a:gd name="connsiteY8" fmla="*/ 178971 h 202149"/>
                <a:gd name="connsiteX9" fmla="*/ 117681 w 284346"/>
                <a:gd name="connsiteY9" fmla="*/ 181241 h 202149"/>
                <a:gd name="connsiteX10" fmla="*/ 116128 w 284346"/>
                <a:gd name="connsiteY10" fmla="*/ 184586 h 202149"/>
                <a:gd name="connsiteX11" fmla="*/ 104181 w 284346"/>
                <a:gd name="connsiteY11" fmla="*/ 191158 h 202149"/>
                <a:gd name="connsiteX12" fmla="*/ 121385 w 284346"/>
                <a:gd name="connsiteY12" fmla="*/ 201910 h 202149"/>
                <a:gd name="connsiteX13" fmla="*/ 162006 w 284346"/>
                <a:gd name="connsiteY13" fmla="*/ 201910 h 202149"/>
                <a:gd name="connsiteX14" fmla="*/ 166904 w 284346"/>
                <a:gd name="connsiteY14" fmla="*/ 182316 h 202149"/>
                <a:gd name="connsiteX15" fmla="*/ 169055 w 284346"/>
                <a:gd name="connsiteY15" fmla="*/ 180166 h 202149"/>
                <a:gd name="connsiteX16" fmla="*/ 172042 w 284346"/>
                <a:gd name="connsiteY16" fmla="*/ 181122 h 202149"/>
                <a:gd name="connsiteX17" fmla="*/ 189724 w 284346"/>
                <a:gd name="connsiteY17" fmla="*/ 202149 h 202149"/>
                <a:gd name="connsiteX18" fmla="*/ 210393 w 284346"/>
                <a:gd name="connsiteY18" fmla="*/ 202149 h 202149"/>
                <a:gd name="connsiteX19" fmla="*/ 212663 w 284346"/>
                <a:gd name="connsiteY19" fmla="*/ 167741 h 202149"/>
                <a:gd name="connsiteX20" fmla="*/ 214574 w 284346"/>
                <a:gd name="connsiteY20" fmla="*/ 165112 h 202149"/>
                <a:gd name="connsiteX21" fmla="*/ 284347 w 284346"/>
                <a:gd name="connsiteY21" fmla="*/ 141218 h 202149"/>
                <a:gd name="connsiteX22" fmla="*/ 277656 w 284346"/>
                <a:gd name="connsiteY22" fmla="*/ 125925 h 202149"/>
                <a:gd name="connsiteX23" fmla="*/ 229270 w 284346"/>
                <a:gd name="connsiteY23" fmla="*/ 125925 h 202149"/>
                <a:gd name="connsiteX24" fmla="*/ 226761 w 284346"/>
                <a:gd name="connsiteY24" fmla="*/ 124491 h 202149"/>
                <a:gd name="connsiteX25" fmla="*/ 226761 w 284346"/>
                <a:gd name="connsiteY25" fmla="*/ 121624 h 202149"/>
                <a:gd name="connsiteX26" fmla="*/ 235602 w 284346"/>
                <a:gd name="connsiteY26" fmla="*/ 101911 h 202149"/>
                <a:gd name="connsiteX27" fmla="*/ 214933 w 284346"/>
                <a:gd name="connsiteY27" fmla="*/ 78972 h 202149"/>
                <a:gd name="connsiteX28" fmla="*/ 191038 w 284346"/>
                <a:gd name="connsiteY28" fmla="*/ 86977 h 202149"/>
                <a:gd name="connsiteX29" fmla="*/ 188768 w 284346"/>
                <a:gd name="connsiteY29" fmla="*/ 86977 h 202149"/>
                <a:gd name="connsiteX30" fmla="*/ 187215 w 284346"/>
                <a:gd name="connsiteY30" fmla="*/ 85065 h 202149"/>
                <a:gd name="connsiteX31" fmla="*/ 181122 w 284346"/>
                <a:gd name="connsiteY31" fmla="*/ 63918 h 202149"/>
                <a:gd name="connsiteX32" fmla="*/ 133332 w 284346"/>
                <a:gd name="connsiteY32" fmla="*/ 55675 h 202149"/>
                <a:gd name="connsiteX33" fmla="*/ 131421 w 284346"/>
                <a:gd name="connsiteY33" fmla="*/ 54480 h 202149"/>
                <a:gd name="connsiteX34" fmla="*/ 93548 w 284346"/>
                <a:gd name="connsiteY34" fmla="*/ 3943 h 202149"/>
                <a:gd name="connsiteX35" fmla="*/ 63202 w 284346"/>
                <a:gd name="connsiteY35" fmla="*/ 0 h 202149"/>
                <a:gd name="connsiteX36" fmla="*/ 56869 w 284346"/>
                <a:gd name="connsiteY36" fmla="*/ 14217 h 202149"/>
                <a:gd name="connsiteX37" fmla="*/ 55077 w 284346"/>
                <a:gd name="connsiteY37" fmla="*/ 15890 h 202149"/>
                <a:gd name="connsiteX38" fmla="*/ 30466 w 284346"/>
                <a:gd name="connsiteY38" fmla="*/ 23297 h 202149"/>
                <a:gd name="connsiteX39" fmla="*/ 2151 w 284346"/>
                <a:gd name="connsiteY39" fmla="*/ 61887 h 202149"/>
                <a:gd name="connsiteX40" fmla="*/ 36917 w 284346"/>
                <a:gd name="connsiteY40" fmla="*/ 78614 h 202149"/>
                <a:gd name="connsiteX41" fmla="*/ 38471 w 284346"/>
                <a:gd name="connsiteY41" fmla="*/ 81839 h 202149"/>
                <a:gd name="connsiteX42" fmla="*/ 35842 w 284346"/>
                <a:gd name="connsiteY42" fmla="*/ 84348 h 202149"/>
                <a:gd name="connsiteX43" fmla="*/ 0 w 284346"/>
                <a:gd name="connsiteY43" fmla="*/ 86977 h 202149"/>
                <a:gd name="connsiteX44" fmla="*/ 0 w 284346"/>
                <a:gd name="connsiteY44" fmla="*/ 103942 h 202149"/>
                <a:gd name="connsiteX45" fmla="*/ 35842 w 284346"/>
                <a:gd name="connsiteY45" fmla="*/ 133093 h 20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4346" h="202149">
                  <a:moveTo>
                    <a:pt x="91158" y="128076"/>
                  </a:moveTo>
                  <a:lnTo>
                    <a:pt x="92473" y="128076"/>
                  </a:lnTo>
                  <a:lnTo>
                    <a:pt x="127359" y="141457"/>
                  </a:lnTo>
                  <a:cubicBezTo>
                    <a:pt x="128942" y="141918"/>
                    <a:pt x="129852" y="143577"/>
                    <a:pt x="129390" y="145160"/>
                  </a:cubicBezTo>
                  <a:cubicBezTo>
                    <a:pt x="129018" y="146435"/>
                    <a:pt x="127850" y="147311"/>
                    <a:pt x="126522" y="147311"/>
                  </a:cubicBezTo>
                  <a:lnTo>
                    <a:pt x="74551" y="151014"/>
                  </a:lnTo>
                  <a:lnTo>
                    <a:pt x="64994" y="160094"/>
                  </a:lnTo>
                  <a:lnTo>
                    <a:pt x="78972" y="178971"/>
                  </a:lnTo>
                  <a:lnTo>
                    <a:pt x="114814" y="178971"/>
                  </a:lnTo>
                  <a:cubicBezTo>
                    <a:pt x="116161" y="179025"/>
                    <a:pt x="117320" y="179942"/>
                    <a:pt x="117681" y="181241"/>
                  </a:cubicBezTo>
                  <a:cubicBezTo>
                    <a:pt x="118045" y="182586"/>
                    <a:pt x="117390" y="183996"/>
                    <a:pt x="116128" y="184586"/>
                  </a:cubicBezTo>
                  <a:lnTo>
                    <a:pt x="104181" y="191158"/>
                  </a:lnTo>
                  <a:lnTo>
                    <a:pt x="121385" y="201910"/>
                  </a:lnTo>
                  <a:lnTo>
                    <a:pt x="162006" y="201910"/>
                  </a:lnTo>
                  <a:lnTo>
                    <a:pt x="166904" y="182316"/>
                  </a:lnTo>
                  <a:cubicBezTo>
                    <a:pt x="167151" y="181247"/>
                    <a:pt x="167986" y="180412"/>
                    <a:pt x="169055" y="180166"/>
                  </a:cubicBezTo>
                  <a:cubicBezTo>
                    <a:pt x="170152" y="179864"/>
                    <a:pt x="171324" y="180239"/>
                    <a:pt x="172042" y="181122"/>
                  </a:cubicBezTo>
                  <a:lnTo>
                    <a:pt x="189724" y="202149"/>
                  </a:lnTo>
                  <a:lnTo>
                    <a:pt x="210393" y="202149"/>
                  </a:lnTo>
                  <a:lnTo>
                    <a:pt x="212663" y="167741"/>
                  </a:lnTo>
                  <a:cubicBezTo>
                    <a:pt x="212694" y="166553"/>
                    <a:pt x="213454" y="165508"/>
                    <a:pt x="214574" y="165112"/>
                  </a:cubicBezTo>
                  <a:lnTo>
                    <a:pt x="284347" y="141218"/>
                  </a:lnTo>
                  <a:lnTo>
                    <a:pt x="277656" y="125925"/>
                  </a:lnTo>
                  <a:lnTo>
                    <a:pt x="229270" y="125925"/>
                  </a:lnTo>
                  <a:cubicBezTo>
                    <a:pt x="228254" y="125869"/>
                    <a:pt x="227324" y="125338"/>
                    <a:pt x="226761" y="124491"/>
                  </a:cubicBezTo>
                  <a:cubicBezTo>
                    <a:pt x="226347" y="123580"/>
                    <a:pt x="226347" y="122535"/>
                    <a:pt x="226761" y="121624"/>
                  </a:cubicBezTo>
                  <a:lnTo>
                    <a:pt x="235602" y="101911"/>
                  </a:lnTo>
                  <a:lnTo>
                    <a:pt x="214933" y="78972"/>
                  </a:lnTo>
                  <a:lnTo>
                    <a:pt x="191038" y="86977"/>
                  </a:lnTo>
                  <a:cubicBezTo>
                    <a:pt x="190311" y="87275"/>
                    <a:pt x="189495" y="87275"/>
                    <a:pt x="188768" y="86977"/>
                  </a:cubicBezTo>
                  <a:cubicBezTo>
                    <a:pt x="188034" y="86551"/>
                    <a:pt x="187481" y="85871"/>
                    <a:pt x="187215" y="85065"/>
                  </a:cubicBezTo>
                  <a:lnTo>
                    <a:pt x="181122" y="63918"/>
                  </a:lnTo>
                  <a:lnTo>
                    <a:pt x="133332" y="55675"/>
                  </a:lnTo>
                  <a:cubicBezTo>
                    <a:pt x="132572" y="55519"/>
                    <a:pt x="131894" y="55095"/>
                    <a:pt x="131421" y="54480"/>
                  </a:cubicBezTo>
                  <a:lnTo>
                    <a:pt x="93548" y="3943"/>
                  </a:lnTo>
                  <a:lnTo>
                    <a:pt x="63202" y="0"/>
                  </a:lnTo>
                  <a:lnTo>
                    <a:pt x="56869" y="14217"/>
                  </a:lnTo>
                  <a:cubicBezTo>
                    <a:pt x="56568" y="15025"/>
                    <a:pt x="55904" y="15645"/>
                    <a:pt x="55077" y="15890"/>
                  </a:cubicBezTo>
                  <a:lnTo>
                    <a:pt x="30466" y="23297"/>
                  </a:lnTo>
                  <a:lnTo>
                    <a:pt x="2151" y="61887"/>
                  </a:lnTo>
                  <a:lnTo>
                    <a:pt x="36917" y="78614"/>
                  </a:lnTo>
                  <a:cubicBezTo>
                    <a:pt x="38094" y="79225"/>
                    <a:pt x="38726" y="80539"/>
                    <a:pt x="38471" y="81839"/>
                  </a:cubicBezTo>
                  <a:cubicBezTo>
                    <a:pt x="38262" y="83174"/>
                    <a:pt x="37185" y="84202"/>
                    <a:pt x="35842" y="84348"/>
                  </a:cubicBezTo>
                  <a:lnTo>
                    <a:pt x="0" y="86977"/>
                  </a:lnTo>
                  <a:lnTo>
                    <a:pt x="0" y="103942"/>
                  </a:lnTo>
                  <a:lnTo>
                    <a:pt x="35842" y="1330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5" name="Полилиния: фигура 2437">
              <a:extLst>
                <a:ext uri="{FF2B5EF4-FFF2-40B4-BE49-F238E27FC236}">
                  <a16:creationId xmlns:a16="http://schemas.microsoft.com/office/drawing/2014/main" id="{D9A093ED-09D3-3F9C-0C36-972307BA31DA}"/>
                </a:ext>
              </a:extLst>
            </p:cNvPr>
            <p:cNvSpPr/>
            <p:nvPr/>
          </p:nvSpPr>
          <p:spPr>
            <a:xfrm>
              <a:off x="2765198" y="1828839"/>
              <a:ext cx="462242" cy="143009"/>
            </a:xfrm>
            <a:custGeom>
              <a:avLst/>
              <a:gdLst>
                <a:gd name="connsiteX0" fmla="*/ 94981 w 462242"/>
                <a:gd name="connsiteY0" fmla="*/ 27837 h 143009"/>
                <a:gd name="connsiteX1" fmla="*/ 79091 w 462242"/>
                <a:gd name="connsiteY1" fmla="*/ 13859 h 143009"/>
                <a:gd name="connsiteX2" fmla="*/ 29988 w 462242"/>
                <a:gd name="connsiteY2" fmla="*/ 0 h 143009"/>
                <a:gd name="connsiteX3" fmla="*/ 0 w 462242"/>
                <a:gd name="connsiteY3" fmla="*/ 7766 h 143009"/>
                <a:gd name="connsiteX4" fmla="*/ 30944 w 462242"/>
                <a:gd name="connsiteY4" fmla="*/ 41457 h 143009"/>
                <a:gd name="connsiteX5" fmla="*/ 67861 w 462242"/>
                <a:gd name="connsiteY5" fmla="*/ 45997 h 143009"/>
                <a:gd name="connsiteX6" fmla="*/ 92950 w 462242"/>
                <a:gd name="connsiteY6" fmla="*/ 41696 h 143009"/>
                <a:gd name="connsiteX7" fmla="*/ 96057 w 462242"/>
                <a:gd name="connsiteY7" fmla="*/ 43010 h 143009"/>
                <a:gd name="connsiteX8" fmla="*/ 118876 w 462242"/>
                <a:gd name="connsiteY8" fmla="*/ 80525 h 143009"/>
                <a:gd name="connsiteX9" fmla="*/ 118876 w 462242"/>
                <a:gd name="connsiteY9" fmla="*/ 83393 h 143009"/>
                <a:gd name="connsiteX10" fmla="*/ 113619 w 462242"/>
                <a:gd name="connsiteY10" fmla="*/ 93667 h 143009"/>
                <a:gd name="connsiteX11" fmla="*/ 108960 w 462242"/>
                <a:gd name="connsiteY11" fmla="*/ 115531 h 143009"/>
                <a:gd name="connsiteX12" fmla="*/ 132854 w 462242"/>
                <a:gd name="connsiteY12" fmla="*/ 142054 h 143009"/>
                <a:gd name="connsiteX13" fmla="*/ 147669 w 462242"/>
                <a:gd name="connsiteY13" fmla="*/ 129031 h 143009"/>
                <a:gd name="connsiteX14" fmla="*/ 149820 w 462242"/>
                <a:gd name="connsiteY14" fmla="*/ 128195 h 143009"/>
                <a:gd name="connsiteX15" fmla="*/ 151851 w 462242"/>
                <a:gd name="connsiteY15" fmla="*/ 129270 h 143009"/>
                <a:gd name="connsiteX16" fmla="*/ 163798 w 462242"/>
                <a:gd name="connsiteY16" fmla="*/ 143010 h 143009"/>
                <a:gd name="connsiteX17" fmla="*/ 191158 w 462242"/>
                <a:gd name="connsiteY17" fmla="*/ 137872 h 143009"/>
                <a:gd name="connsiteX18" fmla="*/ 222340 w 462242"/>
                <a:gd name="connsiteY18" fmla="*/ 125925 h 143009"/>
                <a:gd name="connsiteX19" fmla="*/ 225446 w 462242"/>
                <a:gd name="connsiteY19" fmla="*/ 125925 h 143009"/>
                <a:gd name="connsiteX20" fmla="*/ 226283 w 462242"/>
                <a:gd name="connsiteY20" fmla="*/ 128912 h 143009"/>
                <a:gd name="connsiteX21" fmla="*/ 222459 w 462242"/>
                <a:gd name="connsiteY21" fmla="*/ 142293 h 143009"/>
                <a:gd name="connsiteX22" fmla="*/ 338110 w 462242"/>
                <a:gd name="connsiteY22" fmla="*/ 142293 h 143009"/>
                <a:gd name="connsiteX23" fmla="*/ 346234 w 462242"/>
                <a:gd name="connsiteY23" fmla="*/ 126761 h 143009"/>
                <a:gd name="connsiteX24" fmla="*/ 348265 w 462242"/>
                <a:gd name="connsiteY24" fmla="*/ 125208 h 143009"/>
                <a:gd name="connsiteX25" fmla="*/ 350774 w 462242"/>
                <a:gd name="connsiteY25" fmla="*/ 125806 h 143009"/>
                <a:gd name="connsiteX26" fmla="*/ 369890 w 462242"/>
                <a:gd name="connsiteY26" fmla="*/ 142293 h 143009"/>
                <a:gd name="connsiteX27" fmla="*/ 444919 w 462242"/>
                <a:gd name="connsiteY27" fmla="*/ 142293 h 143009"/>
                <a:gd name="connsiteX28" fmla="*/ 456866 w 462242"/>
                <a:gd name="connsiteY28" fmla="*/ 127956 h 143009"/>
                <a:gd name="connsiteX29" fmla="*/ 438826 w 462242"/>
                <a:gd name="connsiteY29" fmla="*/ 119354 h 143009"/>
                <a:gd name="connsiteX30" fmla="*/ 437273 w 462242"/>
                <a:gd name="connsiteY30" fmla="*/ 117084 h 143009"/>
                <a:gd name="connsiteX31" fmla="*/ 438348 w 462242"/>
                <a:gd name="connsiteY31" fmla="*/ 114456 h 143009"/>
                <a:gd name="connsiteX32" fmla="*/ 462243 w 462242"/>
                <a:gd name="connsiteY32" fmla="*/ 95101 h 143009"/>
                <a:gd name="connsiteX33" fmla="*/ 418993 w 462242"/>
                <a:gd name="connsiteY33" fmla="*/ 85304 h 143009"/>
                <a:gd name="connsiteX34" fmla="*/ 416723 w 462242"/>
                <a:gd name="connsiteY34" fmla="*/ 82437 h 143009"/>
                <a:gd name="connsiteX35" fmla="*/ 416723 w 462242"/>
                <a:gd name="connsiteY35" fmla="*/ 72879 h 143009"/>
                <a:gd name="connsiteX36" fmla="*/ 372638 w 462242"/>
                <a:gd name="connsiteY36" fmla="*/ 84826 h 143009"/>
                <a:gd name="connsiteX37" fmla="*/ 370726 w 462242"/>
                <a:gd name="connsiteY37" fmla="*/ 84826 h 143009"/>
                <a:gd name="connsiteX38" fmla="*/ 340141 w 462242"/>
                <a:gd name="connsiteY38" fmla="*/ 71804 h 143009"/>
                <a:gd name="connsiteX39" fmla="*/ 276820 w 462242"/>
                <a:gd name="connsiteY39" fmla="*/ 95698 h 143009"/>
                <a:gd name="connsiteX40" fmla="*/ 274789 w 462242"/>
                <a:gd name="connsiteY40" fmla="*/ 95698 h 143009"/>
                <a:gd name="connsiteX41" fmla="*/ 245398 w 462242"/>
                <a:gd name="connsiteY41" fmla="*/ 84826 h 143009"/>
                <a:gd name="connsiteX42" fmla="*/ 209556 w 462242"/>
                <a:gd name="connsiteY42" fmla="*/ 95698 h 143009"/>
                <a:gd name="connsiteX43" fmla="*/ 206928 w 462242"/>
                <a:gd name="connsiteY43" fmla="*/ 95698 h 143009"/>
                <a:gd name="connsiteX44" fmla="*/ 172758 w 462242"/>
                <a:gd name="connsiteY44" fmla="*/ 70967 h 143009"/>
                <a:gd name="connsiteX45" fmla="*/ 172042 w 462242"/>
                <a:gd name="connsiteY45" fmla="*/ 70131 h 143009"/>
                <a:gd name="connsiteX46" fmla="*/ 158900 w 462242"/>
                <a:gd name="connsiteY46" fmla="*/ 48865 h 143009"/>
                <a:gd name="connsiteX47" fmla="*/ 158900 w 462242"/>
                <a:gd name="connsiteY47" fmla="*/ 45997 h 143009"/>
                <a:gd name="connsiteX48" fmla="*/ 161170 w 462242"/>
                <a:gd name="connsiteY48" fmla="*/ 44325 h 143009"/>
                <a:gd name="connsiteX49" fmla="*/ 175387 w 462242"/>
                <a:gd name="connsiteY49" fmla="*/ 41935 h 143009"/>
                <a:gd name="connsiteX50" fmla="*/ 147550 w 462242"/>
                <a:gd name="connsiteY50" fmla="*/ 28554 h 143009"/>
                <a:gd name="connsiteX51" fmla="*/ 97012 w 462242"/>
                <a:gd name="connsiteY51" fmla="*/ 28554 h 143009"/>
                <a:gd name="connsiteX52" fmla="*/ 94981 w 462242"/>
                <a:gd name="connsiteY52" fmla="*/ 27837 h 14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62242" h="143009">
                  <a:moveTo>
                    <a:pt x="94981" y="27837"/>
                  </a:moveTo>
                  <a:lnTo>
                    <a:pt x="79091" y="13859"/>
                  </a:lnTo>
                  <a:lnTo>
                    <a:pt x="29988" y="0"/>
                  </a:lnTo>
                  <a:lnTo>
                    <a:pt x="0" y="7766"/>
                  </a:lnTo>
                  <a:cubicBezTo>
                    <a:pt x="9688" y="19556"/>
                    <a:pt x="20018" y="30804"/>
                    <a:pt x="30944" y="41457"/>
                  </a:cubicBezTo>
                  <a:cubicBezTo>
                    <a:pt x="34408" y="41457"/>
                    <a:pt x="54838" y="44444"/>
                    <a:pt x="67861" y="45997"/>
                  </a:cubicBezTo>
                  <a:lnTo>
                    <a:pt x="92950" y="41696"/>
                  </a:lnTo>
                  <a:cubicBezTo>
                    <a:pt x="94158" y="41452"/>
                    <a:pt x="95391" y="41974"/>
                    <a:pt x="96057" y="43010"/>
                  </a:cubicBezTo>
                  <a:lnTo>
                    <a:pt x="118876" y="80525"/>
                  </a:lnTo>
                  <a:cubicBezTo>
                    <a:pt x="119414" y="81405"/>
                    <a:pt x="119414" y="82512"/>
                    <a:pt x="118876" y="83393"/>
                  </a:cubicBezTo>
                  <a:lnTo>
                    <a:pt x="113619" y="93667"/>
                  </a:lnTo>
                  <a:lnTo>
                    <a:pt x="108960" y="115531"/>
                  </a:lnTo>
                  <a:lnTo>
                    <a:pt x="132854" y="142054"/>
                  </a:lnTo>
                  <a:lnTo>
                    <a:pt x="147669" y="129031"/>
                  </a:lnTo>
                  <a:cubicBezTo>
                    <a:pt x="148237" y="128464"/>
                    <a:pt x="149017" y="128160"/>
                    <a:pt x="149820" y="128195"/>
                  </a:cubicBezTo>
                  <a:cubicBezTo>
                    <a:pt x="150609" y="128281"/>
                    <a:pt x="151336" y="128665"/>
                    <a:pt x="151851" y="129270"/>
                  </a:cubicBezTo>
                  <a:lnTo>
                    <a:pt x="163798" y="143010"/>
                  </a:lnTo>
                  <a:lnTo>
                    <a:pt x="191158" y="137872"/>
                  </a:lnTo>
                  <a:lnTo>
                    <a:pt x="222340" y="125925"/>
                  </a:lnTo>
                  <a:cubicBezTo>
                    <a:pt x="223307" y="125394"/>
                    <a:pt x="224479" y="125394"/>
                    <a:pt x="225446" y="125925"/>
                  </a:cubicBezTo>
                  <a:cubicBezTo>
                    <a:pt x="226286" y="126671"/>
                    <a:pt x="226613" y="127838"/>
                    <a:pt x="226283" y="128912"/>
                  </a:cubicBezTo>
                  <a:lnTo>
                    <a:pt x="222459" y="142293"/>
                  </a:lnTo>
                  <a:lnTo>
                    <a:pt x="338110" y="142293"/>
                  </a:lnTo>
                  <a:lnTo>
                    <a:pt x="346234" y="126761"/>
                  </a:lnTo>
                  <a:cubicBezTo>
                    <a:pt x="346614" y="125941"/>
                    <a:pt x="347374" y="125360"/>
                    <a:pt x="348265" y="125208"/>
                  </a:cubicBezTo>
                  <a:cubicBezTo>
                    <a:pt x="349148" y="124955"/>
                    <a:pt x="350100" y="125182"/>
                    <a:pt x="350774" y="125806"/>
                  </a:cubicBezTo>
                  <a:lnTo>
                    <a:pt x="369890" y="142293"/>
                  </a:lnTo>
                  <a:lnTo>
                    <a:pt x="444919" y="142293"/>
                  </a:lnTo>
                  <a:lnTo>
                    <a:pt x="456866" y="127956"/>
                  </a:lnTo>
                  <a:lnTo>
                    <a:pt x="438826" y="119354"/>
                  </a:lnTo>
                  <a:cubicBezTo>
                    <a:pt x="437922" y="118950"/>
                    <a:pt x="437322" y="118073"/>
                    <a:pt x="437273" y="117084"/>
                  </a:cubicBezTo>
                  <a:cubicBezTo>
                    <a:pt x="437116" y="116076"/>
                    <a:pt x="437530" y="115064"/>
                    <a:pt x="438348" y="114456"/>
                  </a:cubicBezTo>
                  <a:lnTo>
                    <a:pt x="462243" y="95101"/>
                  </a:lnTo>
                  <a:lnTo>
                    <a:pt x="418993" y="85304"/>
                  </a:lnTo>
                  <a:cubicBezTo>
                    <a:pt x="417695" y="84942"/>
                    <a:pt x="416778" y="83784"/>
                    <a:pt x="416723" y="82437"/>
                  </a:cubicBezTo>
                  <a:lnTo>
                    <a:pt x="416723" y="72879"/>
                  </a:lnTo>
                  <a:lnTo>
                    <a:pt x="372638" y="84826"/>
                  </a:lnTo>
                  <a:cubicBezTo>
                    <a:pt x="372013" y="85005"/>
                    <a:pt x="371351" y="85005"/>
                    <a:pt x="370726" y="84826"/>
                  </a:cubicBezTo>
                  <a:lnTo>
                    <a:pt x="340141" y="71804"/>
                  </a:lnTo>
                  <a:lnTo>
                    <a:pt x="276820" y="95698"/>
                  </a:lnTo>
                  <a:cubicBezTo>
                    <a:pt x="276164" y="95936"/>
                    <a:pt x="275445" y="95936"/>
                    <a:pt x="274789" y="95698"/>
                  </a:cubicBezTo>
                  <a:lnTo>
                    <a:pt x="245398" y="84826"/>
                  </a:lnTo>
                  <a:lnTo>
                    <a:pt x="209556" y="95698"/>
                  </a:lnTo>
                  <a:cubicBezTo>
                    <a:pt x="208727" y="96104"/>
                    <a:pt x="207757" y="96104"/>
                    <a:pt x="206928" y="95698"/>
                  </a:cubicBezTo>
                  <a:lnTo>
                    <a:pt x="172758" y="70967"/>
                  </a:lnTo>
                  <a:cubicBezTo>
                    <a:pt x="172758" y="70967"/>
                    <a:pt x="172161" y="70967"/>
                    <a:pt x="172042" y="70131"/>
                  </a:cubicBezTo>
                  <a:lnTo>
                    <a:pt x="158900" y="48865"/>
                  </a:lnTo>
                  <a:cubicBezTo>
                    <a:pt x="158432" y="47966"/>
                    <a:pt x="158432" y="46896"/>
                    <a:pt x="158900" y="45997"/>
                  </a:cubicBezTo>
                  <a:cubicBezTo>
                    <a:pt x="159360" y="45121"/>
                    <a:pt x="160197" y="44504"/>
                    <a:pt x="161170" y="44325"/>
                  </a:cubicBezTo>
                  <a:lnTo>
                    <a:pt x="175387" y="41935"/>
                  </a:lnTo>
                  <a:lnTo>
                    <a:pt x="147550" y="28554"/>
                  </a:lnTo>
                  <a:lnTo>
                    <a:pt x="97012" y="28554"/>
                  </a:lnTo>
                  <a:cubicBezTo>
                    <a:pt x="96273" y="28555"/>
                    <a:pt x="95556" y="28302"/>
                    <a:pt x="94981" y="2783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6" name="Полилиния: фигура 2438">
              <a:extLst>
                <a:ext uri="{FF2B5EF4-FFF2-40B4-BE49-F238E27FC236}">
                  <a16:creationId xmlns:a16="http://schemas.microsoft.com/office/drawing/2014/main" id="{19D13CCD-2F69-08C4-86B4-37A926AC1233}"/>
                </a:ext>
              </a:extLst>
            </p:cNvPr>
            <p:cNvSpPr/>
            <p:nvPr/>
          </p:nvSpPr>
          <p:spPr>
            <a:xfrm>
              <a:off x="2057916" y="1796940"/>
              <a:ext cx="197250" cy="92591"/>
            </a:xfrm>
            <a:custGeom>
              <a:avLst/>
              <a:gdLst>
                <a:gd name="connsiteX0" fmla="*/ 53883 w 197250"/>
                <a:gd name="connsiteY0" fmla="*/ 71684 h 92591"/>
                <a:gd name="connsiteX1" fmla="*/ 53883 w 197250"/>
                <a:gd name="connsiteY1" fmla="*/ 71684 h 92591"/>
                <a:gd name="connsiteX2" fmla="*/ 56272 w 197250"/>
                <a:gd name="connsiteY2" fmla="*/ 73118 h 92591"/>
                <a:gd name="connsiteX3" fmla="*/ 68219 w 197250"/>
                <a:gd name="connsiteY3" fmla="*/ 92592 h 92591"/>
                <a:gd name="connsiteX4" fmla="*/ 88291 w 197250"/>
                <a:gd name="connsiteY4" fmla="*/ 63201 h 92591"/>
                <a:gd name="connsiteX5" fmla="*/ 89247 w 197250"/>
                <a:gd name="connsiteY5" fmla="*/ 62246 h 92591"/>
                <a:gd name="connsiteX6" fmla="*/ 135483 w 197250"/>
                <a:gd name="connsiteY6" fmla="*/ 35842 h 92591"/>
                <a:gd name="connsiteX7" fmla="*/ 137992 w 197250"/>
                <a:gd name="connsiteY7" fmla="*/ 35842 h 92591"/>
                <a:gd name="connsiteX8" fmla="*/ 139664 w 197250"/>
                <a:gd name="connsiteY8" fmla="*/ 37634 h 92591"/>
                <a:gd name="connsiteX9" fmla="*/ 150178 w 197250"/>
                <a:gd name="connsiteY9" fmla="*/ 66069 h 92591"/>
                <a:gd name="connsiteX10" fmla="*/ 167382 w 197250"/>
                <a:gd name="connsiteY10" fmla="*/ 45639 h 92591"/>
                <a:gd name="connsiteX11" fmla="*/ 167382 w 197250"/>
                <a:gd name="connsiteY11" fmla="*/ 45041 h 92591"/>
                <a:gd name="connsiteX12" fmla="*/ 197251 w 197250"/>
                <a:gd name="connsiteY12" fmla="*/ 26045 h 92591"/>
                <a:gd name="connsiteX13" fmla="*/ 174670 w 197250"/>
                <a:gd name="connsiteY13" fmla="*/ 0 h 92591"/>
                <a:gd name="connsiteX14" fmla="*/ 167860 w 197250"/>
                <a:gd name="connsiteY14" fmla="*/ 8961 h 92591"/>
                <a:gd name="connsiteX15" fmla="*/ 165471 w 197250"/>
                <a:gd name="connsiteY15" fmla="*/ 10036 h 92591"/>
                <a:gd name="connsiteX16" fmla="*/ 114694 w 197250"/>
                <a:gd name="connsiteY16" fmla="*/ 9199 h 92591"/>
                <a:gd name="connsiteX17" fmla="*/ 67861 w 197250"/>
                <a:gd name="connsiteY17" fmla="*/ 41816 h 92591"/>
                <a:gd name="connsiteX18" fmla="*/ 13023 w 197250"/>
                <a:gd name="connsiteY18" fmla="*/ 65710 h 92591"/>
                <a:gd name="connsiteX19" fmla="*/ 0 w 197250"/>
                <a:gd name="connsiteY19" fmla="*/ 80047 h 92591"/>
                <a:gd name="connsiteX20" fmla="*/ 40263 w 197250"/>
                <a:gd name="connsiteY20" fmla="*/ 89247 h 92591"/>
                <a:gd name="connsiteX21" fmla="*/ 51374 w 197250"/>
                <a:gd name="connsiteY21" fmla="*/ 73237 h 92591"/>
                <a:gd name="connsiteX22" fmla="*/ 53883 w 197250"/>
                <a:gd name="connsiteY22" fmla="*/ 71684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250" h="92591">
                  <a:moveTo>
                    <a:pt x="53883" y="71684"/>
                  </a:moveTo>
                  <a:lnTo>
                    <a:pt x="53883" y="71684"/>
                  </a:lnTo>
                  <a:cubicBezTo>
                    <a:pt x="54873" y="71717"/>
                    <a:pt x="55777" y="72259"/>
                    <a:pt x="56272" y="73118"/>
                  </a:cubicBezTo>
                  <a:lnTo>
                    <a:pt x="68219" y="92592"/>
                  </a:lnTo>
                  <a:lnTo>
                    <a:pt x="88291" y="63201"/>
                  </a:lnTo>
                  <a:lnTo>
                    <a:pt x="89247" y="62246"/>
                  </a:lnTo>
                  <a:lnTo>
                    <a:pt x="135483" y="35842"/>
                  </a:lnTo>
                  <a:cubicBezTo>
                    <a:pt x="136292" y="35540"/>
                    <a:pt x="137183" y="35540"/>
                    <a:pt x="137992" y="35842"/>
                  </a:cubicBezTo>
                  <a:cubicBezTo>
                    <a:pt x="138771" y="36185"/>
                    <a:pt x="139376" y="36833"/>
                    <a:pt x="139664" y="37634"/>
                  </a:cubicBezTo>
                  <a:lnTo>
                    <a:pt x="150178" y="66069"/>
                  </a:lnTo>
                  <a:lnTo>
                    <a:pt x="167382" y="45639"/>
                  </a:lnTo>
                  <a:lnTo>
                    <a:pt x="167382" y="45041"/>
                  </a:lnTo>
                  <a:lnTo>
                    <a:pt x="197251" y="26045"/>
                  </a:lnTo>
                  <a:lnTo>
                    <a:pt x="174670" y="0"/>
                  </a:lnTo>
                  <a:lnTo>
                    <a:pt x="167860" y="8961"/>
                  </a:lnTo>
                  <a:cubicBezTo>
                    <a:pt x="167297" y="9700"/>
                    <a:pt x="166398" y="10105"/>
                    <a:pt x="165471" y="10036"/>
                  </a:cubicBezTo>
                  <a:lnTo>
                    <a:pt x="114694" y="9199"/>
                  </a:lnTo>
                  <a:lnTo>
                    <a:pt x="67861" y="41816"/>
                  </a:lnTo>
                  <a:lnTo>
                    <a:pt x="13023" y="65710"/>
                  </a:lnTo>
                  <a:lnTo>
                    <a:pt x="0" y="80047"/>
                  </a:lnTo>
                  <a:lnTo>
                    <a:pt x="40263" y="89247"/>
                  </a:lnTo>
                  <a:lnTo>
                    <a:pt x="51374" y="73237"/>
                  </a:lnTo>
                  <a:cubicBezTo>
                    <a:pt x="51924" y="72359"/>
                    <a:pt x="52851" y="71785"/>
                    <a:pt x="53883" y="7168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7" name="Полилиния: фигура 2439">
              <a:extLst>
                <a:ext uri="{FF2B5EF4-FFF2-40B4-BE49-F238E27FC236}">
                  <a16:creationId xmlns:a16="http://schemas.microsoft.com/office/drawing/2014/main" id="{1EFB4E79-3AC1-0E67-C4FC-AE782D7F7F80}"/>
                </a:ext>
              </a:extLst>
            </p:cNvPr>
            <p:cNvSpPr/>
            <p:nvPr/>
          </p:nvSpPr>
          <p:spPr>
            <a:xfrm>
              <a:off x="2195549" y="1837919"/>
              <a:ext cx="322578" cy="143726"/>
            </a:xfrm>
            <a:custGeom>
              <a:avLst/>
              <a:gdLst>
                <a:gd name="connsiteX0" fmla="*/ 216964 w 322578"/>
                <a:gd name="connsiteY0" fmla="*/ 43608 h 143726"/>
                <a:gd name="connsiteX1" fmla="*/ 216964 w 322578"/>
                <a:gd name="connsiteY1" fmla="*/ 47192 h 143726"/>
                <a:gd name="connsiteX2" fmla="*/ 208601 w 322578"/>
                <a:gd name="connsiteY2" fmla="*/ 57228 h 143726"/>
                <a:gd name="connsiteX3" fmla="*/ 223893 w 322578"/>
                <a:gd name="connsiteY3" fmla="*/ 75149 h 143726"/>
                <a:gd name="connsiteX4" fmla="*/ 223893 w 322578"/>
                <a:gd name="connsiteY4" fmla="*/ 78494 h 143726"/>
                <a:gd name="connsiteX5" fmla="*/ 221026 w 322578"/>
                <a:gd name="connsiteY5" fmla="*/ 80167 h 143726"/>
                <a:gd name="connsiteX6" fmla="*/ 161289 w 322578"/>
                <a:gd name="connsiteY6" fmla="*/ 73715 h 143726"/>
                <a:gd name="connsiteX7" fmla="*/ 159258 w 322578"/>
                <a:gd name="connsiteY7" fmla="*/ 72640 h 143726"/>
                <a:gd name="connsiteX8" fmla="*/ 133571 w 322578"/>
                <a:gd name="connsiteY8" fmla="*/ 40621 h 143726"/>
                <a:gd name="connsiteX9" fmla="*/ 101911 w 322578"/>
                <a:gd name="connsiteY9" fmla="*/ 40621 h 143726"/>
                <a:gd name="connsiteX10" fmla="*/ 99044 w 322578"/>
                <a:gd name="connsiteY10" fmla="*/ 38709 h 143726"/>
                <a:gd name="connsiteX11" fmla="*/ 92950 w 322578"/>
                <a:gd name="connsiteY11" fmla="*/ 22461 h 143726"/>
                <a:gd name="connsiteX12" fmla="*/ 54360 w 322578"/>
                <a:gd name="connsiteY12" fmla="*/ 24253 h 143726"/>
                <a:gd name="connsiteX13" fmla="*/ 64277 w 322578"/>
                <a:gd name="connsiteY13" fmla="*/ 36200 h 143726"/>
                <a:gd name="connsiteX14" fmla="*/ 64037 w 322578"/>
                <a:gd name="connsiteY14" fmla="*/ 40418 h 143726"/>
                <a:gd name="connsiteX15" fmla="*/ 62724 w 322578"/>
                <a:gd name="connsiteY15" fmla="*/ 41099 h 143726"/>
                <a:gd name="connsiteX16" fmla="*/ 32855 w 322578"/>
                <a:gd name="connsiteY16" fmla="*/ 48506 h 143726"/>
                <a:gd name="connsiteX17" fmla="*/ 22461 w 322578"/>
                <a:gd name="connsiteY17" fmla="*/ 60454 h 143726"/>
                <a:gd name="connsiteX18" fmla="*/ 37276 w 322578"/>
                <a:gd name="connsiteY18" fmla="*/ 74910 h 143726"/>
                <a:gd name="connsiteX19" fmla="*/ 37993 w 322578"/>
                <a:gd name="connsiteY19" fmla="*/ 77897 h 143726"/>
                <a:gd name="connsiteX20" fmla="*/ 35723 w 322578"/>
                <a:gd name="connsiteY20" fmla="*/ 79928 h 143726"/>
                <a:gd name="connsiteX21" fmla="*/ 3704 w 322578"/>
                <a:gd name="connsiteY21" fmla="*/ 86021 h 143726"/>
                <a:gd name="connsiteX22" fmla="*/ 0 w 322578"/>
                <a:gd name="connsiteY22" fmla="*/ 98566 h 143726"/>
                <a:gd name="connsiteX23" fmla="*/ 40740 w 322578"/>
                <a:gd name="connsiteY23" fmla="*/ 110632 h 143726"/>
                <a:gd name="connsiteX24" fmla="*/ 64635 w 322578"/>
                <a:gd name="connsiteY24" fmla="*/ 113619 h 143726"/>
                <a:gd name="connsiteX25" fmla="*/ 86260 w 322578"/>
                <a:gd name="connsiteY25" fmla="*/ 94145 h 143726"/>
                <a:gd name="connsiteX26" fmla="*/ 89247 w 322578"/>
                <a:gd name="connsiteY26" fmla="*/ 93548 h 143726"/>
                <a:gd name="connsiteX27" fmla="*/ 129270 w 322578"/>
                <a:gd name="connsiteY27" fmla="*/ 107526 h 143726"/>
                <a:gd name="connsiteX28" fmla="*/ 131301 w 322578"/>
                <a:gd name="connsiteY28" fmla="*/ 110035 h 143726"/>
                <a:gd name="connsiteX29" fmla="*/ 129748 w 322578"/>
                <a:gd name="connsiteY29" fmla="*/ 112902 h 143726"/>
                <a:gd name="connsiteX30" fmla="*/ 89725 w 322578"/>
                <a:gd name="connsiteY30" fmla="*/ 135005 h 143726"/>
                <a:gd name="connsiteX31" fmla="*/ 105615 w 322578"/>
                <a:gd name="connsiteY31" fmla="*/ 143727 h 143726"/>
                <a:gd name="connsiteX32" fmla="*/ 154240 w 322578"/>
                <a:gd name="connsiteY32" fmla="*/ 143727 h 143726"/>
                <a:gd name="connsiteX33" fmla="*/ 188290 w 322578"/>
                <a:gd name="connsiteY33" fmla="*/ 119832 h 143726"/>
                <a:gd name="connsiteX34" fmla="*/ 189365 w 322578"/>
                <a:gd name="connsiteY34" fmla="*/ 119832 h 143726"/>
                <a:gd name="connsiteX35" fmla="*/ 235124 w 322578"/>
                <a:gd name="connsiteY35" fmla="*/ 109199 h 143726"/>
                <a:gd name="connsiteX36" fmla="*/ 304418 w 322578"/>
                <a:gd name="connsiteY36" fmla="*/ 109199 h 143726"/>
                <a:gd name="connsiteX37" fmla="*/ 322578 w 322578"/>
                <a:gd name="connsiteY37" fmla="*/ 62126 h 143726"/>
                <a:gd name="connsiteX38" fmla="*/ 294144 w 322578"/>
                <a:gd name="connsiteY38" fmla="*/ 50179 h 143726"/>
                <a:gd name="connsiteX39" fmla="*/ 285303 w 322578"/>
                <a:gd name="connsiteY39" fmla="*/ 69653 h 143726"/>
                <a:gd name="connsiteX40" fmla="*/ 283272 w 322578"/>
                <a:gd name="connsiteY40" fmla="*/ 71326 h 143726"/>
                <a:gd name="connsiteX41" fmla="*/ 280763 w 322578"/>
                <a:gd name="connsiteY41" fmla="*/ 71326 h 143726"/>
                <a:gd name="connsiteX42" fmla="*/ 253881 w 322578"/>
                <a:gd name="connsiteY42" fmla="*/ 49104 h 143726"/>
                <a:gd name="connsiteX43" fmla="*/ 252806 w 322578"/>
                <a:gd name="connsiteY43" fmla="*/ 47550 h 143726"/>
                <a:gd name="connsiteX44" fmla="*/ 244084 w 322578"/>
                <a:gd name="connsiteY44" fmla="*/ 9319 h 143726"/>
                <a:gd name="connsiteX45" fmla="*/ 229986 w 322578"/>
                <a:gd name="connsiteY45" fmla="*/ 0 h 143726"/>
                <a:gd name="connsiteX46" fmla="*/ 200118 w 322578"/>
                <a:gd name="connsiteY46" fmla="*/ 22580 h 14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2578" h="143726">
                  <a:moveTo>
                    <a:pt x="216964" y="43608"/>
                  </a:moveTo>
                  <a:cubicBezTo>
                    <a:pt x="217723" y="44682"/>
                    <a:pt x="217723" y="46118"/>
                    <a:pt x="216964" y="47192"/>
                  </a:cubicBezTo>
                  <a:lnTo>
                    <a:pt x="208601" y="57228"/>
                  </a:lnTo>
                  <a:lnTo>
                    <a:pt x="223893" y="75149"/>
                  </a:lnTo>
                  <a:cubicBezTo>
                    <a:pt x="224611" y="76148"/>
                    <a:pt x="224611" y="77495"/>
                    <a:pt x="223893" y="78494"/>
                  </a:cubicBezTo>
                  <a:cubicBezTo>
                    <a:pt x="223341" y="79558"/>
                    <a:pt x="222225" y="80209"/>
                    <a:pt x="221026" y="80167"/>
                  </a:cubicBezTo>
                  <a:lnTo>
                    <a:pt x="161289" y="73715"/>
                  </a:lnTo>
                  <a:cubicBezTo>
                    <a:pt x="160506" y="73608"/>
                    <a:pt x="159787" y="73227"/>
                    <a:pt x="159258" y="72640"/>
                  </a:cubicBezTo>
                  <a:lnTo>
                    <a:pt x="133571" y="40621"/>
                  </a:lnTo>
                  <a:lnTo>
                    <a:pt x="101911" y="40621"/>
                  </a:lnTo>
                  <a:cubicBezTo>
                    <a:pt x="100647" y="40655"/>
                    <a:pt x="99498" y="39889"/>
                    <a:pt x="99044" y="38709"/>
                  </a:cubicBezTo>
                  <a:lnTo>
                    <a:pt x="92950" y="22461"/>
                  </a:lnTo>
                  <a:lnTo>
                    <a:pt x="54360" y="24253"/>
                  </a:lnTo>
                  <a:lnTo>
                    <a:pt x="64277" y="36200"/>
                  </a:lnTo>
                  <a:cubicBezTo>
                    <a:pt x="65375" y="37431"/>
                    <a:pt x="65268" y="39319"/>
                    <a:pt x="64037" y="40418"/>
                  </a:cubicBezTo>
                  <a:cubicBezTo>
                    <a:pt x="63664" y="40751"/>
                    <a:pt x="63212" y="40986"/>
                    <a:pt x="62724" y="41099"/>
                  </a:cubicBezTo>
                  <a:lnTo>
                    <a:pt x="32855" y="48506"/>
                  </a:lnTo>
                  <a:lnTo>
                    <a:pt x="22461" y="60454"/>
                  </a:lnTo>
                  <a:lnTo>
                    <a:pt x="37276" y="74910"/>
                  </a:lnTo>
                  <a:cubicBezTo>
                    <a:pt x="38101" y="75667"/>
                    <a:pt x="38384" y="76848"/>
                    <a:pt x="37993" y="77897"/>
                  </a:cubicBezTo>
                  <a:cubicBezTo>
                    <a:pt x="37745" y="78988"/>
                    <a:pt x="36834" y="79803"/>
                    <a:pt x="35723" y="79928"/>
                  </a:cubicBezTo>
                  <a:lnTo>
                    <a:pt x="3704" y="86021"/>
                  </a:lnTo>
                  <a:lnTo>
                    <a:pt x="0" y="98566"/>
                  </a:lnTo>
                  <a:lnTo>
                    <a:pt x="40740" y="110632"/>
                  </a:lnTo>
                  <a:lnTo>
                    <a:pt x="64635" y="113619"/>
                  </a:lnTo>
                  <a:lnTo>
                    <a:pt x="86260" y="94145"/>
                  </a:lnTo>
                  <a:cubicBezTo>
                    <a:pt x="87071" y="93415"/>
                    <a:pt x="88217" y="93186"/>
                    <a:pt x="89247" y="93548"/>
                  </a:cubicBezTo>
                  <a:lnTo>
                    <a:pt x="129270" y="107526"/>
                  </a:lnTo>
                  <a:cubicBezTo>
                    <a:pt x="130380" y="107893"/>
                    <a:pt x="131173" y="108873"/>
                    <a:pt x="131301" y="110035"/>
                  </a:cubicBezTo>
                  <a:cubicBezTo>
                    <a:pt x="131367" y="111208"/>
                    <a:pt x="130766" y="112317"/>
                    <a:pt x="129748" y="112902"/>
                  </a:cubicBezTo>
                  <a:lnTo>
                    <a:pt x="89725" y="135005"/>
                  </a:lnTo>
                  <a:lnTo>
                    <a:pt x="105615" y="143727"/>
                  </a:lnTo>
                  <a:lnTo>
                    <a:pt x="154240" y="143727"/>
                  </a:lnTo>
                  <a:lnTo>
                    <a:pt x="188290" y="119832"/>
                  </a:lnTo>
                  <a:lnTo>
                    <a:pt x="189365" y="119832"/>
                  </a:lnTo>
                  <a:lnTo>
                    <a:pt x="235124" y="109199"/>
                  </a:lnTo>
                  <a:lnTo>
                    <a:pt x="304418" y="109199"/>
                  </a:lnTo>
                  <a:lnTo>
                    <a:pt x="322578" y="62126"/>
                  </a:lnTo>
                  <a:lnTo>
                    <a:pt x="294144" y="50179"/>
                  </a:lnTo>
                  <a:lnTo>
                    <a:pt x="285303" y="69653"/>
                  </a:lnTo>
                  <a:cubicBezTo>
                    <a:pt x="284973" y="70534"/>
                    <a:pt x="284199" y="71171"/>
                    <a:pt x="283272" y="71326"/>
                  </a:cubicBezTo>
                  <a:cubicBezTo>
                    <a:pt x="282484" y="71730"/>
                    <a:pt x="281550" y="71730"/>
                    <a:pt x="280763" y="71326"/>
                  </a:cubicBezTo>
                  <a:lnTo>
                    <a:pt x="253881" y="49104"/>
                  </a:lnTo>
                  <a:cubicBezTo>
                    <a:pt x="253324" y="48756"/>
                    <a:pt x="252936" y="48194"/>
                    <a:pt x="252806" y="47550"/>
                  </a:cubicBezTo>
                  <a:lnTo>
                    <a:pt x="244084" y="9319"/>
                  </a:lnTo>
                  <a:lnTo>
                    <a:pt x="229986" y="0"/>
                  </a:lnTo>
                  <a:lnTo>
                    <a:pt x="200118"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8" name="Полилиния: фигура 2440">
              <a:extLst>
                <a:ext uri="{FF2B5EF4-FFF2-40B4-BE49-F238E27FC236}">
                  <a16:creationId xmlns:a16="http://schemas.microsoft.com/office/drawing/2014/main" id="{B7866389-882A-D56B-24E5-16D2F1A2E976}"/>
                </a:ext>
              </a:extLst>
            </p:cNvPr>
            <p:cNvSpPr/>
            <p:nvPr/>
          </p:nvSpPr>
          <p:spPr>
            <a:xfrm>
              <a:off x="2792199" y="1997058"/>
              <a:ext cx="145877" cy="105733"/>
            </a:xfrm>
            <a:custGeom>
              <a:avLst/>
              <a:gdLst>
                <a:gd name="connsiteX0" fmla="*/ 94026 w 145877"/>
                <a:gd name="connsiteY0" fmla="*/ 17563 h 105733"/>
                <a:gd name="connsiteX1" fmla="*/ 92234 w 145877"/>
                <a:gd name="connsiteY1" fmla="*/ 17563 h 105733"/>
                <a:gd name="connsiteX2" fmla="*/ 60215 w 145877"/>
                <a:gd name="connsiteY2" fmla="*/ 0 h 105733"/>
                <a:gd name="connsiteX3" fmla="*/ 13859 w 145877"/>
                <a:gd name="connsiteY3" fmla="*/ 9438 h 105733"/>
                <a:gd name="connsiteX4" fmla="*/ 0 w 145877"/>
                <a:gd name="connsiteY4" fmla="*/ 69175 h 105733"/>
                <a:gd name="connsiteX5" fmla="*/ 20310 w 145877"/>
                <a:gd name="connsiteY5" fmla="*/ 105734 h 105733"/>
                <a:gd name="connsiteX6" fmla="*/ 45758 w 145877"/>
                <a:gd name="connsiteY6" fmla="*/ 105734 h 105733"/>
                <a:gd name="connsiteX7" fmla="*/ 38948 w 145877"/>
                <a:gd name="connsiteY7" fmla="*/ 71087 h 105733"/>
                <a:gd name="connsiteX8" fmla="*/ 39785 w 145877"/>
                <a:gd name="connsiteY8" fmla="*/ 68339 h 105733"/>
                <a:gd name="connsiteX9" fmla="*/ 42533 w 145877"/>
                <a:gd name="connsiteY9" fmla="*/ 67503 h 105733"/>
                <a:gd name="connsiteX10" fmla="*/ 96296 w 145877"/>
                <a:gd name="connsiteY10" fmla="*/ 79450 h 105733"/>
                <a:gd name="connsiteX11" fmla="*/ 145877 w 145877"/>
                <a:gd name="connsiteY11" fmla="*/ 11708 h 10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77" h="105733">
                  <a:moveTo>
                    <a:pt x="94026" y="17563"/>
                  </a:moveTo>
                  <a:cubicBezTo>
                    <a:pt x="93449" y="17783"/>
                    <a:pt x="92810" y="17783"/>
                    <a:pt x="92234" y="17563"/>
                  </a:cubicBezTo>
                  <a:lnTo>
                    <a:pt x="60215" y="0"/>
                  </a:lnTo>
                  <a:lnTo>
                    <a:pt x="13859" y="9438"/>
                  </a:lnTo>
                  <a:lnTo>
                    <a:pt x="0" y="69175"/>
                  </a:lnTo>
                  <a:lnTo>
                    <a:pt x="20310" y="105734"/>
                  </a:lnTo>
                  <a:lnTo>
                    <a:pt x="45758" y="105734"/>
                  </a:lnTo>
                  <a:lnTo>
                    <a:pt x="38948" y="71087"/>
                  </a:lnTo>
                  <a:cubicBezTo>
                    <a:pt x="38715" y="70087"/>
                    <a:pt x="39034" y="69039"/>
                    <a:pt x="39785" y="68339"/>
                  </a:cubicBezTo>
                  <a:cubicBezTo>
                    <a:pt x="40519" y="67645"/>
                    <a:pt x="41536" y="67336"/>
                    <a:pt x="42533" y="67503"/>
                  </a:cubicBezTo>
                  <a:lnTo>
                    <a:pt x="96296" y="79450"/>
                  </a:lnTo>
                  <a:lnTo>
                    <a:pt x="145877"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49" name="Полилиния: фигура 2441">
              <a:extLst>
                <a:ext uri="{FF2B5EF4-FFF2-40B4-BE49-F238E27FC236}">
                  <a16:creationId xmlns:a16="http://schemas.microsoft.com/office/drawing/2014/main" id="{A24E2E75-526E-C283-0FFD-187D26E7253C}"/>
                </a:ext>
              </a:extLst>
            </p:cNvPr>
            <p:cNvSpPr/>
            <p:nvPr/>
          </p:nvSpPr>
          <p:spPr>
            <a:xfrm>
              <a:off x="2554328" y="1849150"/>
              <a:ext cx="186617" cy="102986"/>
            </a:xfrm>
            <a:custGeom>
              <a:avLst/>
              <a:gdLst>
                <a:gd name="connsiteX0" fmla="*/ 14098 w 186617"/>
                <a:gd name="connsiteY0" fmla="*/ 3943 h 102986"/>
                <a:gd name="connsiteX1" fmla="*/ 0 w 186617"/>
                <a:gd name="connsiteY1" fmla="*/ 3943 h 102986"/>
                <a:gd name="connsiteX2" fmla="*/ 15412 w 186617"/>
                <a:gd name="connsiteY2" fmla="*/ 44205 h 102986"/>
                <a:gd name="connsiteX3" fmla="*/ 45758 w 186617"/>
                <a:gd name="connsiteY3" fmla="*/ 69414 h 102986"/>
                <a:gd name="connsiteX4" fmla="*/ 80406 w 186617"/>
                <a:gd name="connsiteY4" fmla="*/ 70131 h 102986"/>
                <a:gd name="connsiteX5" fmla="*/ 122460 w 186617"/>
                <a:gd name="connsiteY5" fmla="*/ 56630 h 102986"/>
                <a:gd name="connsiteX6" fmla="*/ 125686 w 186617"/>
                <a:gd name="connsiteY6" fmla="*/ 57586 h 102986"/>
                <a:gd name="connsiteX7" fmla="*/ 125686 w 186617"/>
                <a:gd name="connsiteY7" fmla="*/ 60931 h 102986"/>
                <a:gd name="connsiteX8" fmla="*/ 112783 w 186617"/>
                <a:gd name="connsiteY8" fmla="*/ 84826 h 102986"/>
                <a:gd name="connsiteX9" fmla="*/ 118398 w 186617"/>
                <a:gd name="connsiteY9" fmla="*/ 102986 h 102986"/>
                <a:gd name="connsiteX10" fmla="*/ 179808 w 186617"/>
                <a:gd name="connsiteY10" fmla="*/ 97132 h 102986"/>
                <a:gd name="connsiteX11" fmla="*/ 174670 w 186617"/>
                <a:gd name="connsiteY11" fmla="*/ 77180 h 102986"/>
                <a:gd name="connsiteX12" fmla="*/ 174670 w 186617"/>
                <a:gd name="connsiteY12" fmla="*/ 75149 h 102986"/>
                <a:gd name="connsiteX13" fmla="*/ 186618 w 186617"/>
                <a:gd name="connsiteY13" fmla="*/ 51254 h 102986"/>
                <a:gd name="connsiteX14" fmla="*/ 183750 w 186617"/>
                <a:gd name="connsiteY14" fmla="*/ 7527 h 102986"/>
                <a:gd name="connsiteX15" fmla="*/ 157347 w 186617"/>
                <a:gd name="connsiteY15" fmla="*/ 0 h 102986"/>
                <a:gd name="connsiteX16" fmla="*/ 148864 w 186617"/>
                <a:gd name="connsiteY16" fmla="*/ 14695 h 102986"/>
                <a:gd name="connsiteX17" fmla="*/ 146952 w 186617"/>
                <a:gd name="connsiteY17" fmla="*/ 16129 h 102986"/>
                <a:gd name="connsiteX18" fmla="*/ 144563 w 186617"/>
                <a:gd name="connsiteY18" fmla="*/ 16129 h 102986"/>
                <a:gd name="connsiteX19" fmla="*/ 129629 w 186617"/>
                <a:gd name="connsiteY19" fmla="*/ 5496 h 102986"/>
                <a:gd name="connsiteX20" fmla="*/ 110513 w 186617"/>
                <a:gd name="connsiteY20" fmla="*/ 5496 h 102986"/>
                <a:gd name="connsiteX21" fmla="*/ 111230 w 186617"/>
                <a:gd name="connsiteY21" fmla="*/ 28076 h 102986"/>
                <a:gd name="connsiteX22" fmla="*/ 109677 w 186617"/>
                <a:gd name="connsiteY22" fmla="*/ 30705 h 102986"/>
                <a:gd name="connsiteX23" fmla="*/ 106570 w 186617"/>
                <a:gd name="connsiteY23" fmla="*/ 30705 h 102986"/>
                <a:gd name="connsiteX24" fmla="*/ 82676 w 186617"/>
                <a:gd name="connsiteY24" fmla="*/ 14456 h 102986"/>
                <a:gd name="connsiteX25" fmla="*/ 69773 w 186617"/>
                <a:gd name="connsiteY25" fmla="*/ 15054 h 102986"/>
                <a:gd name="connsiteX26" fmla="*/ 78733 w 186617"/>
                <a:gd name="connsiteY26" fmla="*/ 38351 h 102986"/>
                <a:gd name="connsiteX27" fmla="*/ 78733 w 186617"/>
                <a:gd name="connsiteY27" fmla="*/ 41218 h 102986"/>
                <a:gd name="connsiteX28" fmla="*/ 71206 w 186617"/>
                <a:gd name="connsiteY28" fmla="*/ 51851 h 102986"/>
                <a:gd name="connsiteX29" fmla="*/ 69056 w 186617"/>
                <a:gd name="connsiteY29" fmla="*/ 53166 h 102986"/>
                <a:gd name="connsiteX30" fmla="*/ 66666 w 186617"/>
                <a:gd name="connsiteY30" fmla="*/ 52210 h 102986"/>
                <a:gd name="connsiteX31" fmla="*/ 42772 w 186617"/>
                <a:gd name="connsiteY31" fmla="*/ 26404 h 10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6617" h="102986">
                  <a:moveTo>
                    <a:pt x="14098" y="3943"/>
                  </a:moveTo>
                  <a:lnTo>
                    <a:pt x="0" y="3943"/>
                  </a:lnTo>
                  <a:lnTo>
                    <a:pt x="15412" y="44205"/>
                  </a:lnTo>
                  <a:lnTo>
                    <a:pt x="45758" y="69414"/>
                  </a:lnTo>
                  <a:lnTo>
                    <a:pt x="80406" y="70131"/>
                  </a:lnTo>
                  <a:lnTo>
                    <a:pt x="122460" y="56630"/>
                  </a:lnTo>
                  <a:cubicBezTo>
                    <a:pt x="123630" y="56256"/>
                    <a:pt x="124910" y="56635"/>
                    <a:pt x="125686" y="57586"/>
                  </a:cubicBezTo>
                  <a:cubicBezTo>
                    <a:pt x="126404" y="58586"/>
                    <a:pt x="126404" y="59932"/>
                    <a:pt x="125686" y="60931"/>
                  </a:cubicBezTo>
                  <a:lnTo>
                    <a:pt x="112783" y="84826"/>
                  </a:lnTo>
                  <a:lnTo>
                    <a:pt x="118398" y="102986"/>
                  </a:lnTo>
                  <a:lnTo>
                    <a:pt x="179808" y="97132"/>
                  </a:lnTo>
                  <a:lnTo>
                    <a:pt x="174670" y="77180"/>
                  </a:lnTo>
                  <a:cubicBezTo>
                    <a:pt x="174368" y="76537"/>
                    <a:pt x="174368" y="75792"/>
                    <a:pt x="174670" y="75149"/>
                  </a:cubicBezTo>
                  <a:lnTo>
                    <a:pt x="186618" y="51254"/>
                  </a:lnTo>
                  <a:lnTo>
                    <a:pt x="183750" y="7527"/>
                  </a:lnTo>
                  <a:lnTo>
                    <a:pt x="157347" y="0"/>
                  </a:lnTo>
                  <a:lnTo>
                    <a:pt x="148864" y="14695"/>
                  </a:lnTo>
                  <a:cubicBezTo>
                    <a:pt x="148454" y="15418"/>
                    <a:pt x="147761" y="15938"/>
                    <a:pt x="146952" y="16129"/>
                  </a:cubicBezTo>
                  <a:cubicBezTo>
                    <a:pt x="146194" y="16477"/>
                    <a:pt x="145322" y="16477"/>
                    <a:pt x="144563" y="16129"/>
                  </a:cubicBezTo>
                  <a:lnTo>
                    <a:pt x="129629" y="5496"/>
                  </a:lnTo>
                  <a:lnTo>
                    <a:pt x="110513" y="5496"/>
                  </a:lnTo>
                  <a:lnTo>
                    <a:pt x="111230" y="28076"/>
                  </a:lnTo>
                  <a:cubicBezTo>
                    <a:pt x="111233" y="29171"/>
                    <a:pt x="110637" y="30179"/>
                    <a:pt x="109677" y="30705"/>
                  </a:cubicBezTo>
                  <a:cubicBezTo>
                    <a:pt x="108731" y="31314"/>
                    <a:pt x="107516" y="31314"/>
                    <a:pt x="106570" y="30705"/>
                  </a:cubicBezTo>
                  <a:lnTo>
                    <a:pt x="82676" y="14456"/>
                  </a:lnTo>
                  <a:lnTo>
                    <a:pt x="69773" y="15054"/>
                  </a:lnTo>
                  <a:lnTo>
                    <a:pt x="78733" y="38351"/>
                  </a:lnTo>
                  <a:cubicBezTo>
                    <a:pt x="79201" y="39250"/>
                    <a:pt x="79201" y="40320"/>
                    <a:pt x="78733" y="41218"/>
                  </a:cubicBezTo>
                  <a:lnTo>
                    <a:pt x="71206" y="51851"/>
                  </a:lnTo>
                  <a:cubicBezTo>
                    <a:pt x="70697" y="52563"/>
                    <a:pt x="69921" y="53037"/>
                    <a:pt x="69056" y="53166"/>
                  </a:cubicBezTo>
                  <a:cubicBezTo>
                    <a:pt x="68164" y="53178"/>
                    <a:pt x="67304" y="52834"/>
                    <a:pt x="66666" y="52210"/>
                  </a:cubicBezTo>
                  <a:lnTo>
                    <a:pt x="42772" y="2640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0" name="Полилиния: фигура 2442">
              <a:extLst>
                <a:ext uri="{FF2B5EF4-FFF2-40B4-BE49-F238E27FC236}">
                  <a16:creationId xmlns:a16="http://schemas.microsoft.com/office/drawing/2014/main" id="{EA8923A2-C045-DF46-B37E-BAF85BE015FA}"/>
                </a:ext>
              </a:extLst>
            </p:cNvPr>
            <p:cNvSpPr/>
            <p:nvPr/>
          </p:nvSpPr>
          <p:spPr>
            <a:xfrm>
              <a:off x="2777026" y="1921312"/>
              <a:ext cx="67980" cy="44324"/>
            </a:xfrm>
            <a:custGeom>
              <a:avLst/>
              <a:gdLst>
                <a:gd name="connsiteX0" fmla="*/ 57347 w 67980"/>
                <a:gd name="connsiteY0" fmla="*/ 44325 h 44324"/>
                <a:gd name="connsiteX1" fmla="*/ 67980 w 67980"/>
                <a:gd name="connsiteY1" fmla="*/ 10275 h 44324"/>
                <a:gd name="connsiteX2" fmla="*/ 48984 w 67980"/>
                <a:gd name="connsiteY2" fmla="*/ 0 h 44324"/>
                <a:gd name="connsiteX3" fmla="*/ 20549 w 67980"/>
                <a:gd name="connsiteY3" fmla="*/ 0 h 44324"/>
                <a:gd name="connsiteX4" fmla="*/ 0 w 67980"/>
                <a:gd name="connsiteY4" fmla="*/ 21386 h 44324"/>
                <a:gd name="connsiteX5" fmla="*/ 27718 w 67980"/>
                <a:gd name="connsiteY5" fmla="*/ 43249 h 44324"/>
                <a:gd name="connsiteX6" fmla="*/ 57347 w 67980"/>
                <a:gd name="connsiteY6" fmla="*/ 44325 h 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80" h="44324">
                  <a:moveTo>
                    <a:pt x="57347" y="44325"/>
                  </a:moveTo>
                  <a:lnTo>
                    <a:pt x="67980" y="10275"/>
                  </a:lnTo>
                  <a:lnTo>
                    <a:pt x="48984" y="0"/>
                  </a:lnTo>
                  <a:lnTo>
                    <a:pt x="20549" y="0"/>
                  </a:lnTo>
                  <a:lnTo>
                    <a:pt x="0" y="21386"/>
                  </a:lnTo>
                  <a:lnTo>
                    <a:pt x="27718" y="43249"/>
                  </a:lnTo>
                  <a:lnTo>
                    <a:pt x="57347" y="443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1" name="Полилиния: фигура 2443">
              <a:extLst>
                <a:ext uri="{FF2B5EF4-FFF2-40B4-BE49-F238E27FC236}">
                  <a16:creationId xmlns:a16="http://schemas.microsoft.com/office/drawing/2014/main" id="{C7B20622-CFB9-3486-B07F-103E2FFE7CF7}"/>
                </a:ext>
              </a:extLst>
            </p:cNvPr>
            <p:cNvSpPr/>
            <p:nvPr/>
          </p:nvSpPr>
          <p:spPr>
            <a:xfrm>
              <a:off x="2512990" y="1685830"/>
              <a:ext cx="172161" cy="88888"/>
            </a:xfrm>
            <a:custGeom>
              <a:avLst/>
              <a:gdLst>
                <a:gd name="connsiteX0" fmla="*/ 39068 w 172161"/>
                <a:gd name="connsiteY0" fmla="*/ 19833 h 88888"/>
                <a:gd name="connsiteX1" fmla="*/ 41457 w 172161"/>
                <a:gd name="connsiteY1" fmla="*/ 21147 h 88888"/>
                <a:gd name="connsiteX2" fmla="*/ 56391 w 172161"/>
                <a:gd name="connsiteY2" fmla="*/ 42771 h 88888"/>
                <a:gd name="connsiteX3" fmla="*/ 56391 w 172161"/>
                <a:gd name="connsiteY3" fmla="*/ 45639 h 88888"/>
                <a:gd name="connsiteX4" fmla="*/ 54002 w 172161"/>
                <a:gd name="connsiteY4" fmla="*/ 47431 h 88888"/>
                <a:gd name="connsiteX5" fmla="*/ 16129 w 172161"/>
                <a:gd name="connsiteY5" fmla="*/ 52090 h 88888"/>
                <a:gd name="connsiteX6" fmla="*/ 29749 w 172161"/>
                <a:gd name="connsiteY6" fmla="*/ 64635 h 88888"/>
                <a:gd name="connsiteX7" fmla="*/ 68219 w 172161"/>
                <a:gd name="connsiteY7" fmla="*/ 60454 h 88888"/>
                <a:gd name="connsiteX8" fmla="*/ 113619 w 172161"/>
                <a:gd name="connsiteY8" fmla="*/ 63679 h 88888"/>
                <a:gd name="connsiteX9" fmla="*/ 115889 w 172161"/>
                <a:gd name="connsiteY9" fmla="*/ 64994 h 88888"/>
                <a:gd name="connsiteX10" fmla="*/ 131421 w 172161"/>
                <a:gd name="connsiteY10" fmla="*/ 88888 h 88888"/>
                <a:gd name="connsiteX11" fmla="*/ 167980 w 172161"/>
                <a:gd name="connsiteY11" fmla="*/ 88888 h 88888"/>
                <a:gd name="connsiteX12" fmla="*/ 172161 w 172161"/>
                <a:gd name="connsiteY12" fmla="*/ 76941 h 88888"/>
                <a:gd name="connsiteX13" fmla="*/ 158422 w 172161"/>
                <a:gd name="connsiteY13" fmla="*/ 51374 h 88888"/>
                <a:gd name="connsiteX14" fmla="*/ 143607 w 172161"/>
                <a:gd name="connsiteY14" fmla="*/ 32019 h 88888"/>
                <a:gd name="connsiteX15" fmla="*/ 130107 w 172161"/>
                <a:gd name="connsiteY15" fmla="*/ 32019 h 88888"/>
                <a:gd name="connsiteX16" fmla="*/ 128195 w 172161"/>
                <a:gd name="connsiteY16" fmla="*/ 31302 h 88888"/>
                <a:gd name="connsiteX17" fmla="*/ 111588 w 172161"/>
                <a:gd name="connsiteY17" fmla="*/ 16965 h 88888"/>
                <a:gd name="connsiteX18" fmla="*/ 79808 w 172161"/>
                <a:gd name="connsiteY18" fmla="*/ 16965 h 88888"/>
                <a:gd name="connsiteX19" fmla="*/ 77897 w 172161"/>
                <a:gd name="connsiteY19" fmla="*/ 16129 h 88888"/>
                <a:gd name="connsiteX20" fmla="*/ 59737 w 172161"/>
                <a:gd name="connsiteY20" fmla="*/ 0 h 88888"/>
                <a:gd name="connsiteX21" fmla="*/ 0 w 172161"/>
                <a:gd name="connsiteY21" fmla="*/ 0 h 88888"/>
                <a:gd name="connsiteX22" fmla="*/ 3823 w 172161"/>
                <a:gd name="connsiteY22" fmla="*/ 18638 h 8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161" h="88888">
                  <a:moveTo>
                    <a:pt x="39068" y="19833"/>
                  </a:moveTo>
                  <a:cubicBezTo>
                    <a:pt x="40041" y="19817"/>
                    <a:pt x="40950" y="20317"/>
                    <a:pt x="41457" y="21147"/>
                  </a:cubicBezTo>
                  <a:lnTo>
                    <a:pt x="56391" y="42771"/>
                  </a:lnTo>
                  <a:cubicBezTo>
                    <a:pt x="56859" y="43670"/>
                    <a:pt x="56859" y="44740"/>
                    <a:pt x="56391" y="45639"/>
                  </a:cubicBezTo>
                  <a:cubicBezTo>
                    <a:pt x="55921" y="46578"/>
                    <a:pt x="55036" y="47242"/>
                    <a:pt x="54002" y="47431"/>
                  </a:cubicBezTo>
                  <a:lnTo>
                    <a:pt x="16129" y="52090"/>
                  </a:lnTo>
                  <a:lnTo>
                    <a:pt x="29749" y="64635"/>
                  </a:lnTo>
                  <a:lnTo>
                    <a:pt x="68219" y="60454"/>
                  </a:lnTo>
                  <a:lnTo>
                    <a:pt x="113619" y="63679"/>
                  </a:lnTo>
                  <a:cubicBezTo>
                    <a:pt x="114511" y="63826"/>
                    <a:pt x="115318" y="64293"/>
                    <a:pt x="115889" y="64994"/>
                  </a:cubicBezTo>
                  <a:lnTo>
                    <a:pt x="131421" y="88888"/>
                  </a:lnTo>
                  <a:lnTo>
                    <a:pt x="167980" y="88888"/>
                  </a:lnTo>
                  <a:lnTo>
                    <a:pt x="172161" y="76941"/>
                  </a:lnTo>
                  <a:lnTo>
                    <a:pt x="158422" y="51374"/>
                  </a:lnTo>
                  <a:lnTo>
                    <a:pt x="143607" y="32019"/>
                  </a:lnTo>
                  <a:lnTo>
                    <a:pt x="130107" y="32019"/>
                  </a:lnTo>
                  <a:cubicBezTo>
                    <a:pt x="129401" y="32034"/>
                    <a:pt x="128717" y="31778"/>
                    <a:pt x="128195" y="31302"/>
                  </a:cubicBezTo>
                  <a:lnTo>
                    <a:pt x="111588" y="16965"/>
                  </a:lnTo>
                  <a:lnTo>
                    <a:pt x="79808" y="16965"/>
                  </a:lnTo>
                  <a:cubicBezTo>
                    <a:pt x="79076" y="16994"/>
                    <a:pt x="78372" y="16686"/>
                    <a:pt x="77897" y="16129"/>
                  </a:cubicBezTo>
                  <a:lnTo>
                    <a:pt x="59737" y="0"/>
                  </a:lnTo>
                  <a:lnTo>
                    <a:pt x="0" y="0"/>
                  </a:lnTo>
                  <a:lnTo>
                    <a:pt x="3823" y="186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2" name="Полилиния: фигура 2444">
              <a:extLst>
                <a:ext uri="{FF2B5EF4-FFF2-40B4-BE49-F238E27FC236}">
                  <a16:creationId xmlns:a16="http://schemas.microsoft.com/office/drawing/2014/main" id="{8CDC15D9-7551-A46A-EADB-B9740D54D309}"/>
                </a:ext>
              </a:extLst>
            </p:cNvPr>
            <p:cNvSpPr/>
            <p:nvPr/>
          </p:nvSpPr>
          <p:spPr>
            <a:xfrm>
              <a:off x="2494472" y="2012112"/>
              <a:ext cx="58541" cy="40979"/>
            </a:xfrm>
            <a:custGeom>
              <a:avLst/>
              <a:gdLst>
                <a:gd name="connsiteX0" fmla="*/ 0 w 58541"/>
                <a:gd name="connsiteY0" fmla="*/ 9558 h 40979"/>
                <a:gd name="connsiteX1" fmla="*/ 40262 w 58541"/>
                <a:gd name="connsiteY1" fmla="*/ 40979 h 40979"/>
                <a:gd name="connsiteX2" fmla="*/ 58542 w 58541"/>
                <a:gd name="connsiteY2" fmla="*/ 7288 h 40979"/>
                <a:gd name="connsiteX3" fmla="*/ 34408 w 58541"/>
                <a:gd name="connsiteY3" fmla="*/ 0 h 40979"/>
                <a:gd name="connsiteX4" fmla="*/ 0 w 58541"/>
                <a:gd name="connsiteY4" fmla="*/ 9558 h 40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1" h="40979">
                  <a:moveTo>
                    <a:pt x="0" y="9558"/>
                  </a:moveTo>
                  <a:lnTo>
                    <a:pt x="40262" y="40979"/>
                  </a:lnTo>
                  <a:lnTo>
                    <a:pt x="58542" y="7288"/>
                  </a:lnTo>
                  <a:lnTo>
                    <a:pt x="34408" y="0"/>
                  </a:lnTo>
                  <a:lnTo>
                    <a:pt x="0" y="95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3" name="Полилиния: фигура 2445">
              <a:extLst>
                <a:ext uri="{FF2B5EF4-FFF2-40B4-BE49-F238E27FC236}">
                  <a16:creationId xmlns:a16="http://schemas.microsoft.com/office/drawing/2014/main" id="{BA67B408-0C7F-1069-6CB1-CEBBEA9E407E}"/>
                </a:ext>
              </a:extLst>
            </p:cNvPr>
            <p:cNvSpPr/>
            <p:nvPr/>
          </p:nvSpPr>
          <p:spPr>
            <a:xfrm>
              <a:off x="2319921" y="1764921"/>
              <a:ext cx="86140" cy="38828"/>
            </a:xfrm>
            <a:custGeom>
              <a:avLst/>
              <a:gdLst>
                <a:gd name="connsiteX0" fmla="*/ 75507 w 86140"/>
                <a:gd name="connsiteY0" fmla="*/ 33811 h 38828"/>
                <a:gd name="connsiteX1" fmla="*/ 72281 w 86140"/>
                <a:gd name="connsiteY1" fmla="*/ 21864 h 38828"/>
                <a:gd name="connsiteX2" fmla="*/ 72281 w 86140"/>
                <a:gd name="connsiteY2" fmla="*/ 19116 h 38828"/>
                <a:gd name="connsiteX3" fmla="*/ 86140 w 86140"/>
                <a:gd name="connsiteY3" fmla="*/ 0 h 38828"/>
                <a:gd name="connsiteX4" fmla="*/ 12784 w 86140"/>
                <a:gd name="connsiteY4" fmla="*/ 8124 h 38828"/>
                <a:gd name="connsiteX5" fmla="*/ 0 w 86140"/>
                <a:gd name="connsiteY5" fmla="*/ 26882 h 38828"/>
                <a:gd name="connsiteX6" fmla="*/ 18638 w 86140"/>
                <a:gd name="connsiteY6" fmla="*/ 38829 h 38828"/>
                <a:gd name="connsiteX7" fmla="*/ 75507 w 86140"/>
                <a:gd name="connsiteY7" fmla="*/ 33811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40" h="38828">
                  <a:moveTo>
                    <a:pt x="75507" y="33811"/>
                  </a:moveTo>
                  <a:cubicBezTo>
                    <a:pt x="74707" y="29759"/>
                    <a:pt x="73629" y="25767"/>
                    <a:pt x="72281" y="21864"/>
                  </a:cubicBezTo>
                  <a:cubicBezTo>
                    <a:pt x="71814" y="21007"/>
                    <a:pt x="71814" y="19972"/>
                    <a:pt x="72281" y="19116"/>
                  </a:cubicBezTo>
                  <a:lnTo>
                    <a:pt x="86140" y="0"/>
                  </a:lnTo>
                  <a:lnTo>
                    <a:pt x="12784" y="8124"/>
                  </a:lnTo>
                  <a:lnTo>
                    <a:pt x="0" y="26882"/>
                  </a:lnTo>
                  <a:lnTo>
                    <a:pt x="18638" y="38829"/>
                  </a:lnTo>
                  <a:cubicBezTo>
                    <a:pt x="42413" y="37395"/>
                    <a:pt x="68578" y="35125"/>
                    <a:pt x="75507" y="3381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4" name="Полилиния: фигура 2446">
              <a:extLst>
                <a:ext uri="{FF2B5EF4-FFF2-40B4-BE49-F238E27FC236}">
                  <a16:creationId xmlns:a16="http://schemas.microsoft.com/office/drawing/2014/main" id="{25B2EEAA-CCE1-85F1-55B5-D6D5C1647EEE}"/>
                </a:ext>
              </a:extLst>
            </p:cNvPr>
            <p:cNvSpPr/>
            <p:nvPr/>
          </p:nvSpPr>
          <p:spPr>
            <a:xfrm>
              <a:off x="2710360" y="1709963"/>
              <a:ext cx="100596" cy="56033"/>
            </a:xfrm>
            <a:custGeom>
              <a:avLst/>
              <a:gdLst>
                <a:gd name="connsiteX0" fmla="*/ 94743 w 100596"/>
                <a:gd name="connsiteY0" fmla="*/ 42413 h 56033"/>
                <a:gd name="connsiteX1" fmla="*/ 100597 w 100596"/>
                <a:gd name="connsiteY1" fmla="*/ 22461 h 56033"/>
                <a:gd name="connsiteX2" fmla="*/ 30346 w 100596"/>
                <a:gd name="connsiteY2" fmla="*/ 0 h 56033"/>
                <a:gd name="connsiteX3" fmla="*/ 0 w 100596"/>
                <a:gd name="connsiteY3" fmla="*/ 4779 h 56033"/>
                <a:gd name="connsiteX4" fmla="*/ 33692 w 100596"/>
                <a:gd name="connsiteY4" fmla="*/ 56033 h 56033"/>
                <a:gd name="connsiteX5" fmla="*/ 94743 w 100596"/>
                <a:gd name="connsiteY5" fmla="*/ 42413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6" h="56033">
                  <a:moveTo>
                    <a:pt x="94743" y="42413"/>
                  </a:moveTo>
                  <a:lnTo>
                    <a:pt x="100597" y="22461"/>
                  </a:lnTo>
                  <a:lnTo>
                    <a:pt x="30346" y="0"/>
                  </a:lnTo>
                  <a:lnTo>
                    <a:pt x="0" y="4779"/>
                  </a:lnTo>
                  <a:lnTo>
                    <a:pt x="33692" y="56033"/>
                  </a:lnTo>
                  <a:lnTo>
                    <a:pt x="94743" y="424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5" name="Полилиния: фигура 2447">
              <a:extLst>
                <a:ext uri="{FF2B5EF4-FFF2-40B4-BE49-F238E27FC236}">
                  <a16:creationId xmlns:a16="http://schemas.microsoft.com/office/drawing/2014/main" id="{3C7D540A-A5A5-88D2-8E33-079B070B92F6}"/>
                </a:ext>
              </a:extLst>
            </p:cNvPr>
            <p:cNvSpPr/>
            <p:nvPr/>
          </p:nvSpPr>
          <p:spPr>
            <a:xfrm>
              <a:off x="2672606" y="1630633"/>
              <a:ext cx="41098" cy="27359"/>
            </a:xfrm>
            <a:custGeom>
              <a:avLst/>
              <a:gdLst>
                <a:gd name="connsiteX0" fmla="*/ 24373 w 41098"/>
                <a:gd name="connsiteY0" fmla="*/ 20669 h 27359"/>
                <a:gd name="connsiteX1" fmla="*/ 41099 w 41098"/>
                <a:gd name="connsiteY1" fmla="*/ 27359 h 27359"/>
                <a:gd name="connsiteX2" fmla="*/ 38470 w 41098"/>
                <a:gd name="connsiteY2" fmla="*/ 6691 h 27359"/>
                <a:gd name="connsiteX3" fmla="*/ 4062 w 41098"/>
                <a:gd name="connsiteY3" fmla="*/ 0 h 27359"/>
                <a:gd name="connsiteX4" fmla="*/ 0 w 41098"/>
                <a:gd name="connsiteY4" fmla="*/ 20430 h 27359"/>
                <a:gd name="connsiteX5" fmla="*/ 23178 w 41098"/>
                <a:gd name="connsiteY5" fmla="*/ 20430 h 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98" h="27359">
                  <a:moveTo>
                    <a:pt x="24373" y="20669"/>
                  </a:moveTo>
                  <a:lnTo>
                    <a:pt x="41099" y="27359"/>
                  </a:lnTo>
                  <a:lnTo>
                    <a:pt x="38470" y="6691"/>
                  </a:lnTo>
                  <a:lnTo>
                    <a:pt x="4062" y="0"/>
                  </a:lnTo>
                  <a:lnTo>
                    <a:pt x="0" y="20430"/>
                  </a:lnTo>
                  <a:lnTo>
                    <a:pt x="23178" y="204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6" name="Полилиния: фигура 2448">
              <a:extLst>
                <a:ext uri="{FF2B5EF4-FFF2-40B4-BE49-F238E27FC236}">
                  <a16:creationId xmlns:a16="http://schemas.microsoft.com/office/drawing/2014/main" id="{CC57BFEF-024E-32AC-85B7-0ED3B1C9E811}"/>
                </a:ext>
              </a:extLst>
            </p:cNvPr>
            <p:cNvSpPr/>
            <p:nvPr/>
          </p:nvSpPr>
          <p:spPr>
            <a:xfrm>
              <a:off x="2763287" y="1780572"/>
              <a:ext cx="84826" cy="23177"/>
            </a:xfrm>
            <a:custGeom>
              <a:avLst/>
              <a:gdLst>
                <a:gd name="connsiteX0" fmla="*/ 75149 w 84826"/>
                <a:gd name="connsiteY0" fmla="*/ 23178 h 23177"/>
                <a:gd name="connsiteX1" fmla="*/ 84826 w 84826"/>
                <a:gd name="connsiteY1" fmla="*/ 3943 h 23177"/>
                <a:gd name="connsiteX2" fmla="*/ 22700 w 84826"/>
                <a:gd name="connsiteY2" fmla="*/ 0 h 23177"/>
                <a:gd name="connsiteX3" fmla="*/ 0 w 84826"/>
                <a:gd name="connsiteY3" fmla="*/ 13739 h 23177"/>
                <a:gd name="connsiteX4" fmla="*/ 75149 w 84826"/>
                <a:gd name="connsiteY4" fmla="*/ 23178 h 2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26" h="23177">
                  <a:moveTo>
                    <a:pt x="75149" y="23178"/>
                  </a:moveTo>
                  <a:lnTo>
                    <a:pt x="84826" y="3943"/>
                  </a:lnTo>
                  <a:lnTo>
                    <a:pt x="22700" y="0"/>
                  </a:lnTo>
                  <a:lnTo>
                    <a:pt x="0" y="13739"/>
                  </a:lnTo>
                  <a:lnTo>
                    <a:pt x="75149" y="231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7" name="Полилиния: фигура 2449">
              <a:extLst>
                <a:ext uri="{FF2B5EF4-FFF2-40B4-BE49-F238E27FC236}">
                  <a16:creationId xmlns:a16="http://schemas.microsoft.com/office/drawing/2014/main" id="{EDFE0911-5393-E677-B759-A1BDB11E0848}"/>
                </a:ext>
              </a:extLst>
            </p:cNvPr>
            <p:cNvSpPr/>
            <p:nvPr/>
          </p:nvSpPr>
          <p:spPr>
            <a:xfrm>
              <a:off x="2911075" y="1787263"/>
              <a:ext cx="48625" cy="23416"/>
            </a:xfrm>
            <a:custGeom>
              <a:avLst/>
              <a:gdLst>
                <a:gd name="connsiteX0" fmla="*/ 29391 w 48625"/>
                <a:gd name="connsiteY0" fmla="*/ 20549 h 23416"/>
                <a:gd name="connsiteX1" fmla="*/ 30107 w 48625"/>
                <a:gd name="connsiteY1" fmla="*/ 20549 h 23416"/>
                <a:gd name="connsiteX2" fmla="*/ 43011 w 48625"/>
                <a:gd name="connsiteY2" fmla="*/ 23297 h 23416"/>
                <a:gd name="connsiteX3" fmla="*/ 48626 w 48625"/>
                <a:gd name="connsiteY3" fmla="*/ 7168 h 23416"/>
                <a:gd name="connsiteX4" fmla="*/ 29271 w 48625"/>
                <a:gd name="connsiteY4" fmla="*/ 0 h 23416"/>
                <a:gd name="connsiteX5" fmla="*/ 0 w 48625"/>
                <a:gd name="connsiteY5" fmla="*/ 4182 h 23416"/>
                <a:gd name="connsiteX6" fmla="*/ 3943 w 48625"/>
                <a:gd name="connsiteY6" fmla="*/ 23417 h 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5" h="23416">
                  <a:moveTo>
                    <a:pt x="29391" y="20549"/>
                  </a:moveTo>
                  <a:lnTo>
                    <a:pt x="30107" y="20549"/>
                  </a:lnTo>
                  <a:lnTo>
                    <a:pt x="43011" y="23297"/>
                  </a:lnTo>
                  <a:lnTo>
                    <a:pt x="48626" y="7168"/>
                  </a:lnTo>
                  <a:lnTo>
                    <a:pt x="29271" y="0"/>
                  </a:lnTo>
                  <a:lnTo>
                    <a:pt x="0" y="4182"/>
                  </a:lnTo>
                  <a:lnTo>
                    <a:pt x="3943" y="234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8" name="Полилиния: фигура 2450">
              <a:extLst>
                <a:ext uri="{FF2B5EF4-FFF2-40B4-BE49-F238E27FC236}">
                  <a16:creationId xmlns:a16="http://schemas.microsoft.com/office/drawing/2014/main" id="{203A8590-BEC7-03CA-ACAA-179D8477FB9D}"/>
                </a:ext>
              </a:extLst>
            </p:cNvPr>
            <p:cNvSpPr/>
            <p:nvPr/>
          </p:nvSpPr>
          <p:spPr>
            <a:xfrm>
              <a:off x="2506060" y="1780572"/>
              <a:ext cx="59258" cy="41815"/>
            </a:xfrm>
            <a:custGeom>
              <a:avLst/>
              <a:gdLst>
                <a:gd name="connsiteX0" fmla="*/ 59259 w 59258"/>
                <a:gd name="connsiteY0" fmla="*/ 41816 h 41815"/>
                <a:gd name="connsiteX1" fmla="*/ 20788 w 59258"/>
                <a:gd name="connsiteY1" fmla="*/ 0 h 41815"/>
                <a:gd name="connsiteX2" fmla="*/ 0 w 59258"/>
                <a:gd name="connsiteY2" fmla="*/ 0 h 41815"/>
                <a:gd name="connsiteX3" fmla="*/ 18638 w 59258"/>
                <a:gd name="connsiteY3" fmla="*/ 37515 h 41815"/>
                <a:gd name="connsiteX4" fmla="*/ 59259 w 59258"/>
                <a:gd name="connsiteY4" fmla="*/ 41816 h 4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8" h="41815">
                  <a:moveTo>
                    <a:pt x="59259" y="41816"/>
                  </a:moveTo>
                  <a:lnTo>
                    <a:pt x="20788" y="0"/>
                  </a:lnTo>
                  <a:lnTo>
                    <a:pt x="0" y="0"/>
                  </a:lnTo>
                  <a:lnTo>
                    <a:pt x="18638" y="37515"/>
                  </a:lnTo>
                  <a:lnTo>
                    <a:pt x="59259" y="418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59" name="Полилиния: фигура 2451">
              <a:extLst>
                <a:ext uri="{FF2B5EF4-FFF2-40B4-BE49-F238E27FC236}">
                  <a16:creationId xmlns:a16="http://schemas.microsoft.com/office/drawing/2014/main" id="{917E1C08-E6CC-FFA1-78B3-754405F52F74}"/>
                </a:ext>
              </a:extLst>
            </p:cNvPr>
            <p:cNvSpPr/>
            <p:nvPr/>
          </p:nvSpPr>
          <p:spPr>
            <a:xfrm>
              <a:off x="2320040" y="1718207"/>
              <a:ext cx="96176" cy="22222"/>
            </a:xfrm>
            <a:custGeom>
              <a:avLst/>
              <a:gdLst>
                <a:gd name="connsiteX0" fmla="*/ 96176 w 96176"/>
                <a:gd name="connsiteY0" fmla="*/ 22222 h 22222"/>
                <a:gd name="connsiteX1" fmla="*/ 68219 w 96176"/>
                <a:gd name="connsiteY1" fmla="*/ 0 h 22222"/>
                <a:gd name="connsiteX2" fmla="*/ 0 w 96176"/>
                <a:gd name="connsiteY2" fmla="*/ 14934 h 22222"/>
                <a:gd name="connsiteX3" fmla="*/ 3106 w 96176"/>
                <a:gd name="connsiteY3" fmla="*/ 21505 h 22222"/>
                <a:gd name="connsiteX4" fmla="*/ 96176 w 96176"/>
                <a:gd name="connsiteY4" fmla="*/ 22222 h 22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76" h="22222">
                  <a:moveTo>
                    <a:pt x="96176" y="22222"/>
                  </a:moveTo>
                  <a:lnTo>
                    <a:pt x="68219" y="0"/>
                  </a:lnTo>
                  <a:lnTo>
                    <a:pt x="0" y="14934"/>
                  </a:lnTo>
                  <a:lnTo>
                    <a:pt x="3106" y="21505"/>
                  </a:lnTo>
                  <a:lnTo>
                    <a:pt x="96176" y="222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0" name="Полилиния: фигура 2452">
              <a:extLst>
                <a:ext uri="{FF2B5EF4-FFF2-40B4-BE49-F238E27FC236}">
                  <a16:creationId xmlns:a16="http://schemas.microsoft.com/office/drawing/2014/main" id="{60BC2352-2FEF-9FF2-E55A-45F4435E889C}"/>
                </a:ext>
              </a:extLst>
            </p:cNvPr>
            <p:cNvSpPr/>
            <p:nvPr/>
          </p:nvSpPr>
          <p:spPr>
            <a:xfrm>
              <a:off x="2273685" y="1755483"/>
              <a:ext cx="24969" cy="27837"/>
            </a:xfrm>
            <a:custGeom>
              <a:avLst/>
              <a:gdLst>
                <a:gd name="connsiteX0" fmla="*/ 24970 w 24969"/>
                <a:gd name="connsiteY0" fmla="*/ 10633 h 27837"/>
                <a:gd name="connsiteX1" fmla="*/ 10394 w 24969"/>
                <a:gd name="connsiteY1" fmla="*/ 0 h 27837"/>
                <a:gd name="connsiteX2" fmla="*/ 0 w 24969"/>
                <a:gd name="connsiteY2" fmla="*/ 4182 h 27837"/>
                <a:gd name="connsiteX3" fmla="*/ 7885 w 24969"/>
                <a:gd name="connsiteY3" fmla="*/ 27837 h 27837"/>
                <a:gd name="connsiteX4" fmla="*/ 24970 w 24969"/>
                <a:gd name="connsiteY4" fmla="*/ 10633 h 27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9" h="27837">
                  <a:moveTo>
                    <a:pt x="24970" y="10633"/>
                  </a:moveTo>
                  <a:lnTo>
                    <a:pt x="10394" y="0"/>
                  </a:lnTo>
                  <a:lnTo>
                    <a:pt x="0" y="4182"/>
                  </a:lnTo>
                  <a:lnTo>
                    <a:pt x="7885" y="27837"/>
                  </a:lnTo>
                  <a:lnTo>
                    <a:pt x="24970"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1" name="Полилиния: фигура 2453">
              <a:extLst>
                <a:ext uri="{FF2B5EF4-FFF2-40B4-BE49-F238E27FC236}">
                  <a16:creationId xmlns:a16="http://schemas.microsoft.com/office/drawing/2014/main" id="{78716AE2-EDE5-F188-2E14-2C31128B2D57}"/>
                </a:ext>
              </a:extLst>
            </p:cNvPr>
            <p:cNvSpPr/>
            <p:nvPr/>
          </p:nvSpPr>
          <p:spPr>
            <a:xfrm>
              <a:off x="2545248" y="1925971"/>
              <a:ext cx="31063" cy="25686"/>
            </a:xfrm>
            <a:custGeom>
              <a:avLst/>
              <a:gdLst>
                <a:gd name="connsiteX0" fmla="*/ 31063 w 31063"/>
                <a:gd name="connsiteY0" fmla="*/ 16248 h 25686"/>
                <a:gd name="connsiteX1" fmla="*/ 25567 w 31063"/>
                <a:gd name="connsiteY1" fmla="*/ 5376 h 25686"/>
                <a:gd name="connsiteX2" fmla="*/ 13142 w 31063"/>
                <a:gd name="connsiteY2" fmla="*/ 0 h 25686"/>
                <a:gd name="connsiteX3" fmla="*/ 0 w 31063"/>
                <a:gd name="connsiteY3" fmla="*/ 16965 h 25686"/>
                <a:gd name="connsiteX4" fmla="*/ 12425 w 31063"/>
                <a:gd name="connsiteY4" fmla="*/ 25687 h 25686"/>
                <a:gd name="connsiteX5" fmla="*/ 31063 w 31063"/>
                <a:gd name="connsiteY5" fmla="*/ 16248 h 2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63" h="25686">
                  <a:moveTo>
                    <a:pt x="31063" y="16248"/>
                  </a:moveTo>
                  <a:lnTo>
                    <a:pt x="25567" y="5376"/>
                  </a:lnTo>
                  <a:lnTo>
                    <a:pt x="13142" y="0"/>
                  </a:lnTo>
                  <a:lnTo>
                    <a:pt x="0" y="16965"/>
                  </a:lnTo>
                  <a:lnTo>
                    <a:pt x="12425" y="25687"/>
                  </a:lnTo>
                  <a:lnTo>
                    <a:pt x="31063" y="162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2" name="Полилиния: фигура 2454">
              <a:extLst>
                <a:ext uri="{FF2B5EF4-FFF2-40B4-BE49-F238E27FC236}">
                  <a16:creationId xmlns:a16="http://schemas.microsoft.com/office/drawing/2014/main" id="{20824723-0DAE-37C1-894D-4139ED79406D}"/>
                </a:ext>
              </a:extLst>
            </p:cNvPr>
            <p:cNvSpPr/>
            <p:nvPr/>
          </p:nvSpPr>
          <p:spPr>
            <a:xfrm>
              <a:off x="835105" y="2688331"/>
              <a:ext cx="46355" cy="27478"/>
            </a:xfrm>
            <a:custGeom>
              <a:avLst/>
              <a:gdLst>
                <a:gd name="connsiteX0" fmla="*/ 46356 w 46355"/>
                <a:gd name="connsiteY0" fmla="*/ 23895 h 27478"/>
                <a:gd name="connsiteX1" fmla="*/ 43608 w 46355"/>
                <a:gd name="connsiteY1" fmla="*/ 5137 h 27478"/>
                <a:gd name="connsiteX2" fmla="*/ 24970 w 46355"/>
                <a:gd name="connsiteY2" fmla="*/ 0 h 27478"/>
                <a:gd name="connsiteX3" fmla="*/ 0 w 46355"/>
                <a:gd name="connsiteY3" fmla="*/ 8124 h 27478"/>
                <a:gd name="connsiteX4" fmla="*/ 0 w 46355"/>
                <a:gd name="connsiteY4" fmla="*/ 16726 h 27478"/>
                <a:gd name="connsiteX5" fmla="*/ 29152 w 46355"/>
                <a:gd name="connsiteY5" fmla="*/ 27479 h 27478"/>
                <a:gd name="connsiteX6" fmla="*/ 46356 w 46355"/>
                <a:gd name="connsiteY6" fmla="*/ 23895 h 2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55" h="27478">
                  <a:moveTo>
                    <a:pt x="46356" y="23895"/>
                  </a:moveTo>
                  <a:lnTo>
                    <a:pt x="43608" y="5137"/>
                  </a:lnTo>
                  <a:lnTo>
                    <a:pt x="24970" y="0"/>
                  </a:lnTo>
                  <a:lnTo>
                    <a:pt x="0" y="8124"/>
                  </a:lnTo>
                  <a:lnTo>
                    <a:pt x="0" y="16726"/>
                  </a:lnTo>
                  <a:lnTo>
                    <a:pt x="29152" y="27479"/>
                  </a:lnTo>
                  <a:lnTo>
                    <a:pt x="46356"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3" name="Полилиния: фигура 2455">
              <a:extLst>
                <a:ext uri="{FF2B5EF4-FFF2-40B4-BE49-F238E27FC236}">
                  <a16:creationId xmlns:a16="http://schemas.microsoft.com/office/drawing/2014/main" id="{322FA217-B28C-5D5F-14CF-49DBFD664CA7}"/>
                </a:ext>
              </a:extLst>
            </p:cNvPr>
            <p:cNvSpPr/>
            <p:nvPr/>
          </p:nvSpPr>
          <p:spPr>
            <a:xfrm>
              <a:off x="898187" y="2910193"/>
              <a:ext cx="35722" cy="29629"/>
            </a:xfrm>
            <a:custGeom>
              <a:avLst/>
              <a:gdLst>
                <a:gd name="connsiteX0" fmla="*/ 0 w 35722"/>
                <a:gd name="connsiteY0" fmla="*/ 20669 h 29629"/>
                <a:gd name="connsiteX1" fmla="*/ 5615 w 35722"/>
                <a:gd name="connsiteY1" fmla="*/ 29630 h 29629"/>
                <a:gd name="connsiteX2" fmla="*/ 35723 w 35722"/>
                <a:gd name="connsiteY2" fmla="*/ 18877 h 29629"/>
                <a:gd name="connsiteX3" fmla="*/ 35125 w 35722"/>
                <a:gd name="connsiteY3" fmla="*/ 0 h 29629"/>
                <a:gd name="connsiteX4" fmla="*/ 0 w 35722"/>
                <a:gd name="connsiteY4" fmla="*/ 20669 h 29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2" h="29629">
                  <a:moveTo>
                    <a:pt x="0" y="20669"/>
                  </a:moveTo>
                  <a:lnTo>
                    <a:pt x="5615" y="29630"/>
                  </a:lnTo>
                  <a:lnTo>
                    <a:pt x="35723" y="18877"/>
                  </a:lnTo>
                  <a:lnTo>
                    <a:pt x="35125" y="0"/>
                  </a:lnTo>
                  <a:lnTo>
                    <a:pt x="0" y="206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4" name="Полилиния: фигура 2456">
              <a:extLst>
                <a:ext uri="{FF2B5EF4-FFF2-40B4-BE49-F238E27FC236}">
                  <a16:creationId xmlns:a16="http://schemas.microsoft.com/office/drawing/2014/main" id="{A46AE801-F765-7A83-2FE6-FBE037441878}"/>
                </a:ext>
              </a:extLst>
            </p:cNvPr>
            <p:cNvSpPr/>
            <p:nvPr/>
          </p:nvSpPr>
          <p:spPr>
            <a:xfrm>
              <a:off x="1185282" y="2774233"/>
              <a:ext cx="75626" cy="62723"/>
            </a:xfrm>
            <a:custGeom>
              <a:avLst/>
              <a:gdLst>
                <a:gd name="connsiteX0" fmla="*/ 21983 w 75626"/>
                <a:gd name="connsiteY0" fmla="*/ 34289 h 62723"/>
                <a:gd name="connsiteX1" fmla="*/ 0 w 75626"/>
                <a:gd name="connsiteY1" fmla="*/ 42174 h 62723"/>
                <a:gd name="connsiteX2" fmla="*/ 19235 w 75626"/>
                <a:gd name="connsiteY2" fmla="*/ 62724 h 62723"/>
                <a:gd name="connsiteX3" fmla="*/ 64396 w 75626"/>
                <a:gd name="connsiteY3" fmla="*/ 34886 h 62723"/>
                <a:gd name="connsiteX4" fmla="*/ 59378 w 75626"/>
                <a:gd name="connsiteY4" fmla="*/ 21147 h 62723"/>
                <a:gd name="connsiteX5" fmla="*/ 60454 w 75626"/>
                <a:gd name="connsiteY5" fmla="*/ 17563 h 62723"/>
                <a:gd name="connsiteX6" fmla="*/ 75627 w 75626"/>
                <a:gd name="connsiteY6" fmla="*/ 7288 h 62723"/>
                <a:gd name="connsiteX7" fmla="*/ 57825 w 75626"/>
                <a:gd name="connsiteY7" fmla="*/ 0 h 62723"/>
                <a:gd name="connsiteX8" fmla="*/ 23536 w 75626"/>
                <a:gd name="connsiteY8" fmla="*/ 33572 h 62723"/>
                <a:gd name="connsiteX9" fmla="*/ 21983 w 75626"/>
                <a:gd name="connsiteY9" fmla="*/ 34289 h 6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626" h="62723">
                  <a:moveTo>
                    <a:pt x="21983" y="34289"/>
                  </a:moveTo>
                  <a:lnTo>
                    <a:pt x="0" y="42174"/>
                  </a:lnTo>
                  <a:lnTo>
                    <a:pt x="19235" y="62724"/>
                  </a:lnTo>
                  <a:lnTo>
                    <a:pt x="64396" y="34886"/>
                  </a:lnTo>
                  <a:lnTo>
                    <a:pt x="59378" y="21147"/>
                  </a:lnTo>
                  <a:cubicBezTo>
                    <a:pt x="58800" y="19851"/>
                    <a:pt x="59258" y="18327"/>
                    <a:pt x="60454" y="17563"/>
                  </a:cubicBezTo>
                  <a:lnTo>
                    <a:pt x="75627" y="7288"/>
                  </a:lnTo>
                  <a:lnTo>
                    <a:pt x="57825" y="0"/>
                  </a:lnTo>
                  <a:lnTo>
                    <a:pt x="23536" y="33572"/>
                  </a:lnTo>
                  <a:cubicBezTo>
                    <a:pt x="23173" y="34059"/>
                    <a:pt x="22589" y="34328"/>
                    <a:pt x="21983" y="3428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5" name="Полилиния: фигура 2457">
              <a:extLst>
                <a:ext uri="{FF2B5EF4-FFF2-40B4-BE49-F238E27FC236}">
                  <a16:creationId xmlns:a16="http://schemas.microsoft.com/office/drawing/2014/main" id="{EBD832A3-7119-C974-1DD1-AFA9DB449F9A}"/>
                </a:ext>
              </a:extLst>
            </p:cNvPr>
            <p:cNvSpPr/>
            <p:nvPr/>
          </p:nvSpPr>
          <p:spPr>
            <a:xfrm>
              <a:off x="814556" y="2943527"/>
              <a:ext cx="71086" cy="37634"/>
            </a:xfrm>
            <a:custGeom>
              <a:avLst/>
              <a:gdLst>
                <a:gd name="connsiteX0" fmla="*/ 20908 w 71086"/>
                <a:gd name="connsiteY0" fmla="*/ 20908 h 37634"/>
                <a:gd name="connsiteX1" fmla="*/ 0 w 71086"/>
                <a:gd name="connsiteY1" fmla="*/ 37634 h 37634"/>
                <a:gd name="connsiteX2" fmla="*/ 25806 w 71086"/>
                <a:gd name="connsiteY2" fmla="*/ 37634 h 37634"/>
                <a:gd name="connsiteX3" fmla="*/ 47909 w 71086"/>
                <a:gd name="connsiteY3" fmla="*/ 21147 h 37634"/>
                <a:gd name="connsiteX4" fmla="*/ 71087 w 71086"/>
                <a:gd name="connsiteY4" fmla="*/ 10036 h 37634"/>
                <a:gd name="connsiteX5" fmla="*/ 62365 w 71086"/>
                <a:gd name="connsiteY5" fmla="*/ 0 h 37634"/>
                <a:gd name="connsiteX6" fmla="*/ 20908 w 71086"/>
                <a:gd name="connsiteY6" fmla="*/ 20908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86" h="37634">
                  <a:moveTo>
                    <a:pt x="20908" y="20908"/>
                  </a:moveTo>
                  <a:lnTo>
                    <a:pt x="0" y="37634"/>
                  </a:lnTo>
                  <a:lnTo>
                    <a:pt x="25806" y="37634"/>
                  </a:lnTo>
                  <a:lnTo>
                    <a:pt x="47909" y="21147"/>
                  </a:lnTo>
                  <a:lnTo>
                    <a:pt x="71087" y="10036"/>
                  </a:lnTo>
                  <a:lnTo>
                    <a:pt x="62365" y="0"/>
                  </a:lnTo>
                  <a:lnTo>
                    <a:pt x="20908" y="209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6" name="Полилиния: фигура 2458">
              <a:extLst>
                <a:ext uri="{FF2B5EF4-FFF2-40B4-BE49-F238E27FC236}">
                  <a16:creationId xmlns:a16="http://schemas.microsoft.com/office/drawing/2014/main" id="{954F4577-5D1D-C576-9746-2054021DE9A6}"/>
                </a:ext>
              </a:extLst>
            </p:cNvPr>
            <p:cNvSpPr/>
            <p:nvPr/>
          </p:nvSpPr>
          <p:spPr>
            <a:xfrm>
              <a:off x="1673570" y="2788569"/>
              <a:ext cx="41098" cy="64037"/>
            </a:xfrm>
            <a:custGeom>
              <a:avLst/>
              <a:gdLst>
                <a:gd name="connsiteX0" fmla="*/ 13142 w 41098"/>
                <a:gd name="connsiteY0" fmla="*/ 0 h 64037"/>
                <a:gd name="connsiteX1" fmla="*/ 0 w 41098"/>
                <a:gd name="connsiteY1" fmla="*/ 6571 h 64037"/>
                <a:gd name="connsiteX2" fmla="*/ 20310 w 41098"/>
                <a:gd name="connsiteY2" fmla="*/ 25806 h 64037"/>
                <a:gd name="connsiteX3" fmla="*/ 21147 w 41098"/>
                <a:gd name="connsiteY3" fmla="*/ 27479 h 64037"/>
                <a:gd name="connsiteX4" fmla="*/ 25089 w 41098"/>
                <a:gd name="connsiteY4" fmla="*/ 47789 h 64037"/>
                <a:gd name="connsiteX5" fmla="*/ 41099 w 41098"/>
                <a:gd name="connsiteY5" fmla="*/ 64038 h 64037"/>
                <a:gd name="connsiteX6" fmla="*/ 35603 w 41098"/>
                <a:gd name="connsiteY6" fmla="*/ 5615 h 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8" h="64037">
                  <a:moveTo>
                    <a:pt x="13142" y="0"/>
                  </a:moveTo>
                  <a:lnTo>
                    <a:pt x="0" y="6571"/>
                  </a:lnTo>
                  <a:lnTo>
                    <a:pt x="20310" y="25806"/>
                  </a:lnTo>
                  <a:cubicBezTo>
                    <a:pt x="20748" y="26269"/>
                    <a:pt x="21039" y="26851"/>
                    <a:pt x="21147" y="27479"/>
                  </a:cubicBezTo>
                  <a:lnTo>
                    <a:pt x="25089" y="47789"/>
                  </a:lnTo>
                  <a:lnTo>
                    <a:pt x="41099" y="64038"/>
                  </a:lnTo>
                  <a:lnTo>
                    <a:pt x="35603" y="561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7" name="Полилиния: фигура 2459">
              <a:extLst>
                <a:ext uri="{FF2B5EF4-FFF2-40B4-BE49-F238E27FC236}">
                  <a16:creationId xmlns:a16="http://schemas.microsoft.com/office/drawing/2014/main" id="{D47206D5-A072-59BC-EB31-00F8D17CC1AD}"/>
                </a:ext>
              </a:extLst>
            </p:cNvPr>
            <p:cNvSpPr/>
            <p:nvPr/>
          </p:nvSpPr>
          <p:spPr>
            <a:xfrm>
              <a:off x="1759829" y="2879967"/>
              <a:ext cx="36319" cy="51970"/>
            </a:xfrm>
            <a:custGeom>
              <a:avLst/>
              <a:gdLst>
                <a:gd name="connsiteX0" fmla="*/ 24970 w 36319"/>
                <a:gd name="connsiteY0" fmla="*/ 44205 h 51970"/>
                <a:gd name="connsiteX1" fmla="*/ 28435 w 36319"/>
                <a:gd name="connsiteY1" fmla="*/ 44205 h 51970"/>
                <a:gd name="connsiteX2" fmla="*/ 36320 w 36319"/>
                <a:gd name="connsiteY2" fmla="*/ 49820 h 51970"/>
                <a:gd name="connsiteX3" fmla="*/ 33214 w 36319"/>
                <a:gd name="connsiteY3" fmla="*/ 30944 h 51970"/>
                <a:gd name="connsiteX4" fmla="*/ 11947 w 36319"/>
                <a:gd name="connsiteY4" fmla="*/ 0 h 51970"/>
                <a:gd name="connsiteX5" fmla="*/ 0 w 36319"/>
                <a:gd name="connsiteY5" fmla="*/ 6332 h 51970"/>
                <a:gd name="connsiteX6" fmla="*/ 5137 w 36319"/>
                <a:gd name="connsiteY6" fmla="*/ 19952 h 51970"/>
                <a:gd name="connsiteX7" fmla="*/ 5137 w 36319"/>
                <a:gd name="connsiteY7" fmla="*/ 22461 h 51970"/>
                <a:gd name="connsiteX8" fmla="*/ 0 w 36319"/>
                <a:gd name="connsiteY8" fmla="*/ 32019 h 51970"/>
                <a:gd name="connsiteX9" fmla="*/ 13620 w 36319"/>
                <a:gd name="connsiteY9" fmla="*/ 51971 h 5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19" h="51970">
                  <a:moveTo>
                    <a:pt x="24970" y="44205"/>
                  </a:moveTo>
                  <a:cubicBezTo>
                    <a:pt x="26018" y="43501"/>
                    <a:pt x="27387" y="43501"/>
                    <a:pt x="28435" y="44205"/>
                  </a:cubicBezTo>
                  <a:lnTo>
                    <a:pt x="36320" y="49820"/>
                  </a:lnTo>
                  <a:lnTo>
                    <a:pt x="33214" y="30944"/>
                  </a:lnTo>
                  <a:lnTo>
                    <a:pt x="11947" y="0"/>
                  </a:lnTo>
                  <a:lnTo>
                    <a:pt x="0" y="6332"/>
                  </a:lnTo>
                  <a:lnTo>
                    <a:pt x="5137" y="19952"/>
                  </a:lnTo>
                  <a:cubicBezTo>
                    <a:pt x="5490" y="20751"/>
                    <a:pt x="5490" y="21662"/>
                    <a:pt x="5137" y="22461"/>
                  </a:cubicBezTo>
                  <a:lnTo>
                    <a:pt x="0" y="32019"/>
                  </a:lnTo>
                  <a:lnTo>
                    <a:pt x="13620" y="519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8" name="Полилиния: фигура 2460">
              <a:extLst>
                <a:ext uri="{FF2B5EF4-FFF2-40B4-BE49-F238E27FC236}">
                  <a16:creationId xmlns:a16="http://schemas.microsoft.com/office/drawing/2014/main" id="{D5DA4278-3EDD-1F39-6E19-7C529EFDE60D}"/>
                </a:ext>
              </a:extLst>
            </p:cNvPr>
            <p:cNvSpPr/>
            <p:nvPr/>
          </p:nvSpPr>
          <p:spPr>
            <a:xfrm>
              <a:off x="1772613" y="2954040"/>
              <a:ext cx="55077" cy="88051"/>
            </a:xfrm>
            <a:custGeom>
              <a:avLst/>
              <a:gdLst>
                <a:gd name="connsiteX0" fmla="*/ 42174 w 55077"/>
                <a:gd name="connsiteY0" fmla="*/ 55913 h 88051"/>
                <a:gd name="connsiteX1" fmla="*/ 39904 w 55077"/>
                <a:gd name="connsiteY1" fmla="*/ 43966 h 88051"/>
                <a:gd name="connsiteX2" fmla="*/ 29868 w 55077"/>
                <a:gd name="connsiteY2" fmla="*/ 32019 h 88051"/>
                <a:gd name="connsiteX3" fmla="*/ 29868 w 55077"/>
                <a:gd name="connsiteY3" fmla="*/ 29390 h 88051"/>
                <a:gd name="connsiteX4" fmla="*/ 35961 w 55077"/>
                <a:gd name="connsiteY4" fmla="*/ 5496 h 88051"/>
                <a:gd name="connsiteX5" fmla="*/ 17802 w 55077"/>
                <a:gd name="connsiteY5" fmla="*/ 5496 h 88051"/>
                <a:gd name="connsiteX6" fmla="*/ 16607 w 55077"/>
                <a:gd name="connsiteY6" fmla="*/ 5496 h 88051"/>
                <a:gd name="connsiteX7" fmla="*/ 2867 w 55077"/>
                <a:gd name="connsiteY7" fmla="*/ 0 h 88051"/>
                <a:gd name="connsiteX8" fmla="*/ 0 w 55077"/>
                <a:gd name="connsiteY8" fmla="*/ 22461 h 88051"/>
                <a:gd name="connsiteX9" fmla="*/ 23058 w 55077"/>
                <a:gd name="connsiteY9" fmla="*/ 59139 h 88051"/>
                <a:gd name="connsiteX10" fmla="*/ 55077 w 55077"/>
                <a:gd name="connsiteY10" fmla="*/ 88052 h 88051"/>
                <a:gd name="connsiteX11" fmla="*/ 55077 w 55077"/>
                <a:gd name="connsiteY11" fmla="*/ 70489 h 88051"/>
                <a:gd name="connsiteX12" fmla="*/ 43130 w 55077"/>
                <a:gd name="connsiteY12" fmla="*/ 57825 h 88051"/>
                <a:gd name="connsiteX13" fmla="*/ 42174 w 55077"/>
                <a:gd name="connsiteY13" fmla="*/ 55913 h 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7" h="88051">
                  <a:moveTo>
                    <a:pt x="42174" y="55913"/>
                  </a:moveTo>
                  <a:lnTo>
                    <a:pt x="39904" y="43966"/>
                  </a:lnTo>
                  <a:lnTo>
                    <a:pt x="29868" y="32019"/>
                  </a:lnTo>
                  <a:cubicBezTo>
                    <a:pt x="29462" y="31190"/>
                    <a:pt x="29462" y="30219"/>
                    <a:pt x="29868" y="29390"/>
                  </a:cubicBezTo>
                  <a:lnTo>
                    <a:pt x="35961" y="5496"/>
                  </a:lnTo>
                  <a:lnTo>
                    <a:pt x="17802" y="5496"/>
                  </a:lnTo>
                  <a:cubicBezTo>
                    <a:pt x="17411" y="5609"/>
                    <a:pt x="16997" y="5609"/>
                    <a:pt x="16607" y="5496"/>
                  </a:cubicBezTo>
                  <a:lnTo>
                    <a:pt x="2867" y="0"/>
                  </a:lnTo>
                  <a:lnTo>
                    <a:pt x="0" y="22461"/>
                  </a:lnTo>
                  <a:lnTo>
                    <a:pt x="23058" y="59139"/>
                  </a:lnTo>
                  <a:lnTo>
                    <a:pt x="55077" y="88052"/>
                  </a:lnTo>
                  <a:lnTo>
                    <a:pt x="55077" y="70489"/>
                  </a:lnTo>
                  <a:lnTo>
                    <a:pt x="43130" y="57825"/>
                  </a:lnTo>
                  <a:cubicBezTo>
                    <a:pt x="42577" y="57335"/>
                    <a:pt x="42234" y="56650"/>
                    <a:pt x="42174" y="5591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69" name="Полилиния: фигура 2461">
              <a:extLst>
                <a:ext uri="{FF2B5EF4-FFF2-40B4-BE49-F238E27FC236}">
                  <a16:creationId xmlns:a16="http://schemas.microsoft.com/office/drawing/2014/main" id="{5B5B7DBA-10DA-A3B0-3411-3B3A62EF99F8}"/>
                </a:ext>
              </a:extLst>
            </p:cNvPr>
            <p:cNvSpPr/>
            <p:nvPr/>
          </p:nvSpPr>
          <p:spPr>
            <a:xfrm>
              <a:off x="1911083" y="3085580"/>
              <a:ext cx="115052" cy="82078"/>
            </a:xfrm>
            <a:custGeom>
              <a:avLst/>
              <a:gdLst>
                <a:gd name="connsiteX0" fmla="*/ 109438 w 115052"/>
                <a:gd name="connsiteY0" fmla="*/ 64635 h 82078"/>
                <a:gd name="connsiteX1" fmla="*/ 79569 w 115052"/>
                <a:gd name="connsiteY1" fmla="*/ 45758 h 82078"/>
                <a:gd name="connsiteX2" fmla="*/ 78614 w 115052"/>
                <a:gd name="connsiteY2" fmla="*/ 44803 h 82078"/>
                <a:gd name="connsiteX3" fmla="*/ 63799 w 115052"/>
                <a:gd name="connsiteY3" fmla="*/ 21744 h 82078"/>
                <a:gd name="connsiteX4" fmla="*/ 34050 w 115052"/>
                <a:gd name="connsiteY4" fmla="*/ 13620 h 82078"/>
                <a:gd name="connsiteX5" fmla="*/ 33214 w 115052"/>
                <a:gd name="connsiteY5" fmla="*/ 13620 h 82078"/>
                <a:gd name="connsiteX6" fmla="*/ 11947 w 115052"/>
                <a:gd name="connsiteY6" fmla="*/ 0 h 82078"/>
                <a:gd name="connsiteX7" fmla="*/ 0 w 115052"/>
                <a:gd name="connsiteY7" fmla="*/ 4420 h 82078"/>
                <a:gd name="connsiteX8" fmla="*/ 24731 w 115052"/>
                <a:gd name="connsiteY8" fmla="*/ 31541 h 82078"/>
                <a:gd name="connsiteX9" fmla="*/ 83631 w 115052"/>
                <a:gd name="connsiteY9" fmla="*/ 72640 h 82078"/>
                <a:gd name="connsiteX10" fmla="*/ 115053 w 115052"/>
                <a:gd name="connsiteY10" fmla="*/ 82078 h 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52" h="82078">
                  <a:moveTo>
                    <a:pt x="109438" y="64635"/>
                  </a:moveTo>
                  <a:lnTo>
                    <a:pt x="79569" y="45758"/>
                  </a:lnTo>
                  <a:lnTo>
                    <a:pt x="78614" y="44803"/>
                  </a:lnTo>
                  <a:lnTo>
                    <a:pt x="63799" y="21744"/>
                  </a:lnTo>
                  <a:lnTo>
                    <a:pt x="34050" y="13620"/>
                  </a:lnTo>
                  <a:cubicBezTo>
                    <a:pt x="33779" y="13711"/>
                    <a:pt x="33485" y="13711"/>
                    <a:pt x="33214" y="13620"/>
                  </a:cubicBezTo>
                  <a:lnTo>
                    <a:pt x="11947" y="0"/>
                  </a:lnTo>
                  <a:lnTo>
                    <a:pt x="0" y="4420"/>
                  </a:lnTo>
                  <a:lnTo>
                    <a:pt x="24731" y="31541"/>
                  </a:lnTo>
                  <a:lnTo>
                    <a:pt x="83631" y="72640"/>
                  </a:lnTo>
                  <a:lnTo>
                    <a:pt x="115053" y="820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0" name="Полилиния: фигура 2462">
              <a:extLst>
                <a:ext uri="{FF2B5EF4-FFF2-40B4-BE49-F238E27FC236}">
                  <a16:creationId xmlns:a16="http://schemas.microsoft.com/office/drawing/2014/main" id="{55A4E524-9741-D87E-4F68-68A581802183}"/>
                </a:ext>
              </a:extLst>
            </p:cNvPr>
            <p:cNvSpPr/>
            <p:nvPr/>
          </p:nvSpPr>
          <p:spPr>
            <a:xfrm>
              <a:off x="823397" y="2158108"/>
              <a:ext cx="1040852" cy="765346"/>
            </a:xfrm>
            <a:custGeom>
              <a:avLst/>
              <a:gdLst>
                <a:gd name="connsiteX0" fmla="*/ 703340 w 1040852"/>
                <a:gd name="connsiteY0" fmla="*/ 87096 h 765346"/>
                <a:gd name="connsiteX1" fmla="*/ 679445 w 1040852"/>
                <a:gd name="connsiteY1" fmla="*/ 69534 h 765346"/>
                <a:gd name="connsiteX2" fmla="*/ 624368 w 1040852"/>
                <a:gd name="connsiteY2" fmla="*/ 74910 h 765346"/>
                <a:gd name="connsiteX3" fmla="*/ 622815 w 1040852"/>
                <a:gd name="connsiteY3" fmla="*/ 74910 h 765346"/>
                <a:gd name="connsiteX4" fmla="*/ 598920 w 1040852"/>
                <a:gd name="connsiteY4" fmla="*/ 63918 h 765346"/>
                <a:gd name="connsiteX5" fmla="*/ 561764 w 1040852"/>
                <a:gd name="connsiteY5" fmla="*/ 63918 h 765346"/>
                <a:gd name="connsiteX6" fmla="*/ 505970 w 1040852"/>
                <a:gd name="connsiteY6" fmla="*/ 45041 h 765346"/>
                <a:gd name="connsiteX7" fmla="*/ 482075 w 1040852"/>
                <a:gd name="connsiteY7" fmla="*/ 50776 h 765346"/>
                <a:gd name="connsiteX8" fmla="*/ 480283 w 1040852"/>
                <a:gd name="connsiteY8" fmla="*/ 50776 h 765346"/>
                <a:gd name="connsiteX9" fmla="*/ 468336 w 1040852"/>
                <a:gd name="connsiteY9" fmla="*/ 45878 h 765346"/>
                <a:gd name="connsiteX10" fmla="*/ 463915 w 1040852"/>
                <a:gd name="connsiteY10" fmla="*/ 51374 h 765346"/>
                <a:gd name="connsiteX11" fmla="*/ 460570 w 1040852"/>
                <a:gd name="connsiteY11" fmla="*/ 52329 h 765346"/>
                <a:gd name="connsiteX12" fmla="*/ 430104 w 1040852"/>
                <a:gd name="connsiteY12" fmla="*/ 41099 h 765346"/>
                <a:gd name="connsiteX13" fmla="*/ 428312 w 1040852"/>
                <a:gd name="connsiteY13" fmla="*/ 39426 h 765346"/>
                <a:gd name="connsiteX14" fmla="*/ 421263 w 1040852"/>
                <a:gd name="connsiteY14" fmla="*/ 23297 h 765346"/>
                <a:gd name="connsiteX15" fmla="*/ 395338 w 1040852"/>
                <a:gd name="connsiteY15" fmla="*/ 11350 h 765346"/>
                <a:gd name="connsiteX16" fmla="*/ 387691 w 1040852"/>
                <a:gd name="connsiteY16" fmla="*/ 22222 h 765346"/>
                <a:gd name="connsiteX17" fmla="*/ 404418 w 1040852"/>
                <a:gd name="connsiteY17" fmla="*/ 28554 h 765346"/>
                <a:gd name="connsiteX18" fmla="*/ 406329 w 1040852"/>
                <a:gd name="connsiteY18" fmla="*/ 31899 h 765346"/>
                <a:gd name="connsiteX19" fmla="*/ 402387 w 1040852"/>
                <a:gd name="connsiteY19" fmla="*/ 54002 h 765346"/>
                <a:gd name="connsiteX20" fmla="*/ 400953 w 1040852"/>
                <a:gd name="connsiteY20" fmla="*/ 56152 h 765346"/>
                <a:gd name="connsiteX21" fmla="*/ 398324 w 1040852"/>
                <a:gd name="connsiteY21" fmla="*/ 56152 h 765346"/>
                <a:gd name="connsiteX22" fmla="*/ 363080 w 1040852"/>
                <a:gd name="connsiteY22" fmla="*/ 40621 h 765346"/>
                <a:gd name="connsiteX23" fmla="*/ 361527 w 1040852"/>
                <a:gd name="connsiteY23" fmla="*/ 37873 h 765346"/>
                <a:gd name="connsiteX24" fmla="*/ 364155 w 1040852"/>
                <a:gd name="connsiteY24" fmla="*/ 22103 h 765346"/>
                <a:gd name="connsiteX25" fmla="*/ 349579 w 1040852"/>
                <a:gd name="connsiteY25" fmla="*/ 12306 h 765346"/>
                <a:gd name="connsiteX26" fmla="*/ 337632 w 1040852"/>
                <a:gd name="connsiteY26" fmla="*/ 24253 h 765346"/>
                <a:gd name="connsiteX27" fmla="*/ 333580 w 1040852"/>
                <a:gd name="connsiteY27" fmla="*/ 24406 h 765346"/>
                <a:gd name="connsiteX28" fmla="*/ 332734 w 1040852"/>
                <a:gd name="connsiteY28" fmla="*/ 22939 h 765346"/>
                <a:gd name="connsiteX29" fmla="*/ 328552 w 1040852"/>
                <a:gd name="connsiteY29" fmla="*/ 8363 h 765346"/>
                <a:gd name="connsiteX30" fmla="*/ 308122 w 1040852"/>
                <a:gd name="connsiteY30" fmla="*/ 0 h 765346"/>
                <a:gd name="connsiteX31" fmla="*/ 280285 w 1040852"/>
                <a:gd name="connsiteY31" fmla="*/ 23895 h 765346"/>
                <a:gd name="connsiteX32" fmla="*/ 278373 w 1040852"/>
                <a:gd name="connsiteY32" fmla="*/ 24612 h 765346"/>
                <a:gd name="connsiteX33" fmla="*/ 234885 w 1040852"/>
                <a:gd name="connsiteY33" fmla="*/ 24612 h 765346"/>
                <a:gd name="connsiteX34" fmla="*/ 187095 w 1040852"/>
                <a:gd name="connsiteY34" fmla="*/ 56511 h 765346"/>
                <a:gd name="connsiteX35" fmla="*/ 185303 w 1040852"/>
                <a:gd name="connsiteY35" fmla="*/ 56511 h 765346"/>
                <a:gd name="connsiteX36" fmla="*/ 164037 w 1040852"/>
                <a:gd name="connsiteY36" fmla="*/ 56511 h 765346"/>
                <a:gd name="connsiteX37" fmla="*/ 135722 w 1040852"/>
                <a:gd name="connsiteY37" fmla="*/ 83512 h 765346"/>
                <a:gd name="connsiteX38" fmla="*/ 132257 w 1040852"/>
                <a:gd name="connsiteY38" fmla="*/ 104778 h 765346"/>
                <a:gd name="connsiteX39" fmla="*/ 131182 w 1040852"/>
                <a:gd name="connsiteY39" fmla="*/ 106570 h 765346"/>
                <a:gd name="connsiteX40" fmla="*/ 105973 w 1040852"/>
                <a:gd name="connsiteY40" fmla="*/ 125686 h 765346"/>
                <a:gd name="connsiteX41" fmla="*/ 104420 w 1040852"/>
                <a:gd name="connsiteY41" fmla="*/ 126403 h 765346"/>
                <a:gd name="connsiteX42" fmla="*/ 48148 w 1040852"/>
                <a:gd name="connsiteY42" fmla="*/ 129987 h 765346"/>
                <a:gd name="connsiteX43" fmla="*/ 41218 w 1040852"/>
                <a:gd name="connsiteY43" fmla="*/ 150417 h 765346"/>
                <a:gd name="connsiteX44" fmla="*/ 111588 w 1040852"/>
                <a:gd name="connsiteY44" fmla="*/ 188410 h 765346"/>
                <a:gd name="connsiteX45" fmla="*/ 112902 w 1040852"/>
                <a:gd name="connsiteY45" fmla="*/ 189843 h 765346"/>
                <a:gd name="connsiteX46" fmla="*/ 122580 w 1040852"/>
                <a:gd name="connsiteY46" fmla="*/ 212304 h 765346"/>
                <a:gd name="connsiteX47" fmla="*/ 161528 w 1040852"/>
                <a:gd name="connsiteY47" fmla="*/ 216366 h 765346"/>
                <a:gd name="connsiteX48" fmla="*/ 163679 w 1040852"/>
                <a:gd name="connsiteY48" fmla="*/ 217800 h 765346"/>
                <a:gd name="connsiteX49" fmla="*/ 172520 w 1040852"/>
                <a:gd name="connsiteY49" fmla="*/ 231301 h 765346"/>
                <a:gd name="connsiteX50" fmla="*/ 198684 w 1040852"/>
                <a:gd name="connsiteY50" fmla="*/ 229747 h 765346"/>
                <a:gd name="connsiteX51" fmla="*/ 201671 w 1040852"/>
                <a:gd name="connsiteY51" fmla="*/ 231778 h 765346"/>
                <a:gd name="connsiteX52" fmla="*/ 208601 w 1040852"/>
                <a:gd name="connsiteY52" fmla="*/ 251014 h 765346"/>
                <a:gd name="connsiteX53" fmla="*/ 208601 w 1040852"/>
                <a:gd name="connsiteY53" fmla="*/ 253762 h 765346"/>
                <a:gd name="connsiteX54" fmla="*/ 206211 w 1040852"/>
                <a:gd name="connsiteY54" fmla="*/ 254956 h 765346"/>
                <a:gd name="connsiteX55" fmla="*/ 183631 w 1040852"/>
                <a:gd name="connsiteY55" fmla="*/ 254956 h 765346"/>
                <a:gd name="connsiteX56" fmla="*/ 168099 w 1040852"/>
                <a:gd name="connsiteY56" fmla="*/ 270129 h 765346"/>
                <a:gd name="connsiteX57" fmla="*/ 165949 w 1040852"/>
                <a:gd name="connsiteY57" fmla="*/ 271085 h 765346"/>
                <a:gd name="connsiteX58" fmla="*/ 110632 w 1040852"/>
                <a:gd name="connsiteY58" fmla="*/ 269054 h 765346"/>
                <a:gd name="connsiteX59" fmla="*/ 108362 w 1040852"/>
                <a:gd name="connsiteY59" fmla="*/ 267979 h 765346"/>
                <a:gd name="connsiteX60" fmla="*/ 108362 w 1040852"/>
                <a:gd name="connsiteY60" fmla="*/ 265590 h 765346"/>
                <a:gd name="connsiteX61" fmla="*/ 111827 w 1040852"/>
                <a:gd name="connsiteY61" fmla="*/ 246474 h 765346"/>
                <a:gd name="connsiteX62" fmla="*/ 83631 w 1040852"/>
                <a:gd name="connsiteY62" fmla="*/ 245518 h 765346"/>
                <a:gd name="connsiteX63" fmla="*/ 59737 w 1040852"/>
                <a:gd name="connsiteY63" fmla="*/ 263200 h 765346"/>
                <a:gd name="connsiteX64" fmla="*/ 58542 w 1040852"/>
                <a:gd name="connsiteY64" fmla="*/ 263200 h 765346"/>
                <a:gd name="connsiteX65" fmla="*/ 29629 w 1040852"/>
                <a:gd name="connsiteY65" fmla="*/ 268696 h 765346"/>
                <a:gd name="connsiteX66" fmla="*/ 0 w 1040852"/>
                <a:gd name="connsiteY66" fmla="*/ 285780 h 765346"/>
                <a:gd name="connsiteX67" fmla="*/ 9916 w 1040852"/>
                <a:gd name="connsiteY67" fmla="*/ 293666 h 765346"/>
                <a:gd name="connsiteX68" fmla="*/ 45758 w 1040852"/>
                <a:gd name="connsiteY68" fmla="*/ 297369 h 765346"/>
                <a:gd name="connsiteX69" fmla="*/ 48148 w 1040852"/>
                <a:gd name="connsiteY69" fmla="*/ 299162 h 765346"/>
                <a:gd name="connsiteX70" fmla="*/ 48148 w 1040852"/>
                <a:gd name="connsiteY70" fmla="*/ 302148 h 765346"/>
                <a:gd name="connsiteX71" fmla="*/ 37395 w 1040852"/>
                <a:gd name="connsiteY71" fmla="*/ 316127 h 765346"/>
                <a:gd name="connsiteX72" fmla="*/ 47311 w 1040852"/>
                <a:gd name="connsiteY72" fmla="*/ 335362 h 765346"/>
                <a:gd name="connsiteX73" fmla="*/ 127239 w 1040852"/>
                <a:gd name="connsiteY73" fmla="*/ 336318 h 765346"/>
                <a:gd name="connsiteX74" fmla="*/ 128912 w 1040852"/>
                <a:gd name="connsiteY74" fmla="*/ 336915 h 765346"/>
                <a:gd name="connsiteX75" fmla="*/ 139784 w 1040852"/>
                <a:gd name="connsiteY75" fmla="*/ 344322 h 765346"/>
                <a:gd name="connsiteX76" fmla="*/ 180883 w 1040852"/>
                <a:gd name="connsiteY76" fmla="*/ 319830 h 765346"/>
                <a:gd name="connsiteX77" fmla="*/ 184945 w 1040852"/>
                <a:gd name="connsiteY77" fmla="*/ 320667 h 765346"/>
                <a:gd name="connsiteX78" fmla="*/ 196892 w 1040852"/>
                <a:gd name="connsiteY78" fmla="*/ 338349 h 765346"/>
                <a:gd name="connsiteX79" fmla="*/ 196892 w 1040852"/>
                <a:gd name="connsiteY79" fmla="*/ 340858 h 765346"/>
                <a:gd name="connsiteX80" fmla="*/ 195220 w 1040852"/>
                <a:gd name="connsiteY80" fmla="*/ 342769 h 765346"/>
                <a:gd name="connsiteX81" fmla="*/ 183272 w 1040852"/>
                <a:gd name="connsiteY81" fmla="*/ 347907 h 765346"/>
                <a:gd name="connsiteX82" fmla="*/ 195220 w 1040852"/>
                <a:gd name="connsiteY82" fmla="*/ 371801 h 765346"/>
                <a:gd name="connsiteX83" fmla="*/ 195220 w 1040852"/>
                <a:gd name="connsiteY83" fmla="*/ 374788 h 765346"/>
                <a:gd name="connsiteX84" fmla="*/ 184825 w 1040852"/>
                <a:gd name="connsiteY84" fmla="*/ 390798 h 765346"/>
                <a:gd name="connsiteX85" fmla="*/ 182197 w 1040852"/>
                <a:gd name="connsiteY85" fmla="*/ 392231 h 765346"/>
                <a:gd name="connsiteX86" fmla="*/ 154360 w 1040852"/>
                <a:gd name="connsiteY86" fmla="*/ 391514 h 765346"/>
                <a:gd name="connsiteX87" fmla="*/ 131660 w 1040852"/>
                <a:gd name="connsiteY87" fmla="*/ 415409 h 765346"/>
                <a:gd name="connsiteX88" fmla="*/ 127837 w 1040852"/>
                <a:gd name="connsiteY88" fmla="*/ 415409 h 765346"/>
                <a:gd name="connsiteX89" fmla="*/ 107168 w 1040852"/>
                <a:gd name="connsiteY89" fmla="*/ 401192 h 765346"/>
                <a:gd name="connsiteX90" fmla="*/ 91517 w 1040852"/>
                <a:gd name="connsiteY90" fmla="*/ 401192 h 765346"/>
                <a:gd name="connsiteX91" fmla="*/ 84826 w 1040852"/>
                <a:gd name="connsiteY91" fmla="*/ 434166 h 765346"/>
                <a:gd name="connsiteX92" fmla="*/ 83512 w 1040852"/>
                <a:gd name="connsiteY92" fmla="*/ 436078 h 765346"/>
                <a:gd name="connsiteX93" fmla="*/ 59617 w 1040852"/>
                <a:gd name="connsiteY93" fmla="*/ 451610 h 765346"/>
                <a:gd name="connsiteX94" fmla="*/ 49104 w 1040852"/>
                <a:gd name="connsiteY94" fmla="*/ 470964 h 765346"/>
                <a:gd name="connsiteX95" fmla="*/ 66427 w 1040852"/>
                <a:gd name="connsiteY95" fmla="*/ 488527 h 765346"/>
                <a:gd name="connsiteX96" fmla="*/ 116367 w 1040852"/>
                <a:gd name="connsiteY96" fmla="*/ 501669 h 765346"/>
                <a:gd name="connsiteX97" fmla="*/ 118518 w 1040852"/>
                <a:gd name="connsiteY97" fmla="*/ 503939 h 765346"/>
                <a:gd name="connsiteX98" fmla="*/ 121504 w 1040852"/>
                <a:gd name="connsiteY98" fmla="*/ 517917 h 765346"/>
                <a:gd name="connsiteX99" fmla="*/ 120668 w 1040852"/>
                <a:gd name="connsiteY99" fmla="*/ 520665 h 765346"/>
                <a:gd name="connsiteX100" fmla="*/ 118040 w 1040852"/>
                <a:gd name="connsiteY100" fmla="*/ 521502 h 765346"/>
                <a:gd name="connsiteX101" fmla="*/ 82198 w 1040852"/>
                <a:gd name="connsiteY101" fmla="*/ 513855 h 765346"/>
                <a:gd name="connsiteX102" fmla="*/ 75627 w 1040852"/>
                <a:gd name="connsiteY102" fmla="*/ 525803 h 765346"/>
                <a:gd name="connsiteX103" fmla="*/ 106690 w 1040852"/>
                <a:gd name="connsiteY103" fmla="*/ 553162 h 765346"/>
                <a:gd name="connsiteX104" fmla="*/ 137753 w 1040852"/>
                <a:gd name="connsiteY104" fmla="*/ 550295 h 765346"/>
                <a:gd name="connsiteX105" fmla="*/ 146833 w 1040852"/>
                <a:gd name="connsiteY105" fmla="*/ 533568 h 765346"/>
                <a:gd name="connsiteX106" fmla="*/ 149342 w 1040852"/>
                <a:gd name="connsiteY106" fmla="*/ 531896 h 765346"/>
                <a:gd name="connsiteX107" fmla="*/ 151970 w 1040852"/>
                <a:gd name="connsiteY107" fmla="*/ 533329 h 765346"/>
                <a:gd name="connsiteX108" fmla="*/ 170369 w 1040852"/>
                <a:gd name="connsiteY108" fmla="*/ 563556 h 765346"/>
                <a:gd name="connsiteX109" fmla="*/ 170369 w 1040852"/>
                <a:gd name="connsiteY109" fmla="*/ 566185 h 765346"/>
                <a:gd name="connsiteX110" fmla="*/ 164157 w 1040852"/>
                <a:gd name="connsiteY110" fmla="*/ 581477 h 765346"/>
                <a:gd name="connsiteX111" fmla="*/ 169533 w 1040852"/>
                <a:gd name="connsiteY111" fmla="*/ 601788 h 765346"/>
                <a:gd name="connsiteX112" fmla="*/ 201552 w 1040852"/>
                <a:gd name="connsiteY112" fmla="*/ 584822 h 765346"/>
                <a:gd name="connsiteX113" fmla="*/ 203941 w 1040852"/>
                <a:gd name="connsiteY113" fmla="*/ 584822 h 765346"/>
                <a:gd name="connsiteX114" fmla="*/ 222937 w 1040852"/>
                <a:gd name="connsiteY114" fmla="*/ 591752 h 765346"/>
                <a:gd name="connsiteX115" fmla="*/ 224371 w 1040852"/>
                <a:gd name="connsiteY115" fmla="*/ 592827 h 765346"/>
                <a:gd name="connsiteX116" fmla="*/ 240620 w 1040852"/>
                <a:gd name="connsiteY116" fmla="*/ 616722 h 765346"/>
                <a:gd name="connsiteX117" fmla="*/ 248744 w 1040852"/>
                <a:gd name="connsiteY117" fmla="*/ 611585 h 765346"/>
                <a:gd name="connsiteX118" fmla="*/ 242890 w 1040852"/>
                <a:gd name="connsiteY118" fmla="*/ 593425 h 765346"/>
                <a:gd name="connsiteX119" fmla="*/ 242890 w 1040852"/>
                <a:gd name="connsiteY119" fmla="*/ 590916 h 765346"/>
                <a:gd name="connsiteX120" fmla="*/ 244921 w 1040852"/>
                <a:gd name="connsiteY120" fmla="*/ 589601 h 765346"/>
                <a:gd name="connsiteX121" fmla="*/ 258899 w 1040852"/>
                <a:gd name="connsiteY121" fmla="*/ 587451 h 765346"/>
                <a:gd name="connsiteX122" fmla="*/ 262005 w 1040852"/>
                <a:gd name="connsiteY122" fmla="*/ 589004 h 765346"/>
                <a:gd name="connsiteX123" fmla="*/ 268696 w 1040852"/>
                <a:gd name="connsiteY123" fmla="*/ 602027 h 765346"/>
                <a:gd name="connsiteX124" fmla="*/ 292590 w 1040852"/>
                <a:gd name="connsiteY124" fmla="*/ 591394 h 765346"/>
                <a:gd name="connsiteX125" fmla="*/ 294980 w 1040852"/>
                <a:gd name="connsiteY125" fmla="*/ 591394 h 765346"/>
                <a:gd name="connsiteX126" fmla="*/ 296653 w 1040852"/>
                <a:gd name="connsiteY126" fmla="*/ 593305 h 765346"/>
                <a:gd name="connsiteX127" fmla="*/ 299639 w 1040852"/>
                <a:gd name="connsiteY127" fmla="*/ 603460 h 765346"/>
                <a:gd name="connsiteX128" fmla="*/ 299042 w 1040852"/>
                <a:gd name="connsiteY128" fmla="*/ 606208 h 765346"/>
                <a:gd name="connsiteX129" fmla="*/ 287095 w 1040852"/>
                <a:gd name="connsiteY129" fmla="*/ 620545 h 765346"/>
                <a:gd name="connsiteX130" fmla="*/ 280285 w 1040852"/>
                <a:gd name="connsiteY130" fmla="*/ 650413 h 765346"/>
                <a:gd name="connsiteX131" fmla="*/ 279329 w 1040852"/>
                <a:gd name="connsiteY131" fmla="*/ 652086 h 765346"/>
                <a:gd name="connsiteX132" fmla="*/ 254717 w 1040852"/>
                <a:gd name="connsiteY132" fmla="*/ 672038 h 765346"/>
                <a:gd name="connsiteX133" fmla="*/ 250775 w 1040852"/>
                <a:gd name="connsiteY133" fmla="*/ 680879 h 765346"/>
                <a:gd name="connsiteX134" fmla="*/ 249341 w 1040852"/>
                <a:gd name="connsiteY134" fmla="*/ 682432 h 765346"/>
                <a:gd name="connsiteX135" fmla="*/ 209795 w 1040852"/>
                <a:gd name="connsiteY135" fmla="*/ 700712 h 765346"/>
                <a:gd name="connsiteX136" fmla="*/ 200835 w 1040852"/>
                <a:gd name="connsiteY136" fmla="*/ 715407 h 765346"/>
                <a:gd name="connsiteX137" fmla="*/ 198206 w 1040852"/>
                <a:gd name="connsiteY137" fmla="*/ 716841 h 765346"/>
                <a:gd name="connsiteX138" fmla="*/ 170967 w 1040852"/>
                <a:gd name="connsiteY138" fmla="*/ 716124 h 765346"/>
                <a:gd name="connsiteX139" fmla="*/ 133093 w 1040852"/>
                <a:gd name="connsiteY139" fmla="*/ 745753 h 765346"/>
                <a:gd name="connsiteX140" fmla="*/ 134527 w 1040852"/>
                <a:gd name="connsiteY140" fmla="*/ 761882 h 765346"/>
                <a:gd name="connsiteX141" fmla="*/ 160572 w 1040852"/>
                <a:gd name="connsiteY141" fmla="*/ 755072 h 765346"/>
                <a:gd name="connsiteX142" fmla="*/ 168338 w 1040852"/>
                <a:gd name="connsiteY142" fmla="*/ 740138 h 765346"/>
                <a:gd name="connsiteX143" fmla="*/ 172042 w 1040852"/>
                <a:gd name="connsiteY143" fmla="*/ 738704 h 765346"/>
                <a:gd name="connsiteX144" fmla="*/ 196892 w 1040852"/>
                <a:gd name="connsiteY144" fmla="*/ 747784 h 765346"/>
                <a:gd name="connsiteX145" fmla="*/ 214574 w 1040852"/>
                <a:gd name="connsiteY145" fmla="*/ 730700 h 765346"/>
                <a:gd name="connsiteX146" fmla="*/ 217561 w 1040852"/>
                <a:gd name="connsiteY146" fmla="*/ 729983 h 765346"/>
                <a:gd name="connsiteX147" fmla="*/ 229508 w 1040852"/>
                <a:gd name="connsiteY147" fmla="*/ 733686 h 765346"/>
                <a:gd name="connsiteX148" fmla="*/ 237035 w 1040852"/>
                <a:gd name="connsiteY148" fmla="*/ 718274 h 765346"/>
                <a:gd name="connsiteX149" fmla="*/ 240858 w 1040852"/>
                <a:gd name="connsiteY149" fmla="*/ 716841 h 765346"/>
                <a:gd name="connsiteX150" fmla="*/ 252806 w 1040852"/>
                <a:gd name="connsiteY150" fmla="*/ 721739 h 765346"/>
                <a:gd name="connsiteX151" fmla="*/ 289843 w 1040852"/>
                <a:gd name="connsiteY151" fmla="*/ 679804 h 765346"/>
                <a:gd name="connsiteX152" fmla="*/ 348743 w 1040852"/>
                <a:gd name="connsiteY152" fmla="*/ 632731 h 765346"/>
                <a:gd name="connsiteX153" fmla="*/ 350057 w 1040852"/>
                <a:gd name="connsiteY153" fmla="*/ 632731 h 765346"/>
                <a:gd name="connsiteX154" fmla="*/ 371085 w 1040852"/>
                <a:gd name="connsiteY154" fmla="*/ 629147 h 765346"/>
                <a:gd name="connsiteX155" fmla="*/ 392351 w 1040852"/>
                <a:gd name="connsiteY155" fmla="*/ 600235 h 765346"/>
                <a:gd name="connsiteX156" fmla="*/ 368456 w 1040852"/>
                <a:gd name="connsiteY156" fmla="*/ 586376 h 765346"/>
                <a:gd name="connsiteX157" fmla="*/ 367142 w 1040852"/>
                <a:gd name="connsiteY157" fmla="*/ 584583 h 765346"/>
                <a:gd name="connsiteX158" fmla="*/ 367142 w 1040852"/>
                <a:gd name="connsiteY158" fmla="*/ 582313 h 765346"/>
                <a:gd name="connsiteX159" fmla="*/ 382912 w 1040852"/>
                <a:gd name="connsiteY159" fmla="*/ 556627 h 765346"/>
                <a:gd name="connsiteX160" fmla="*/ 385421 w 1040852"/>
                <a:gd name="connsiteY160" fmla="*/ 555193 h 765346"/>
                <a:gd name="connsiteX161" fmla="*/ 402506 w 1040852"/>
                <a:gd name="connsiteY161" fmla="*/ 555193 h 765346"/>
                <a:gd name="connsiteX162" fmla="*/ 433689 w 1040852"/>
                <a:gd name="connsiteY162" fmla="*/ 505970 h 765346"/>
                <a:gd name="connsiteX163" fmla="*/ 434644 w 1040852"/>
                <a:gd name="connsiteY163" fmla="*/ 505014 h 765346"/>
                <a:gd name="connsiteX164" fmla="*/ 469053 w 1040852"/>
                <a:gd name="connsiteY164" fmla="*/ 483628 h 765346"/>
                <a:gd name="connsiteX165" fmla="*/ 472637 w 1040852"/>
                <a:gd name="connsiteY165" fmla="*/ 483628 h 765346"/>
                <a:gd name="connsiteX166" fmla="*/ 492111 w 1040852"/>
                <a:gd name="connsiteY166" fmla="*/ 502983 h 765346"/>
                <a:gd name="connsiteX167" fmla="*/ 492947 w 1040852"/>
                <a:gd name="connsiteY167" fmla="*/ 505612 h 765346"/>
                <a:gd name="connsiteX168" fmla="*/ 491036 w 1040852"/>
                <a:gd name="connsiteY168" fmla="*/ 507882 h 765346"/>
                <a:gd name="connsiteX169" fmla="*/ 458659 w 1040852"/>
                <a:gd name="connsiteY169" fmla="*/ 521024 h 765346"/>
                <a:gd name="connsiteX170" fmla="*/ 437990 w 1040852"/>
                <a:gd name="connsiteY170" fmla="*/ 576220 h 765346"/>
                <a:gd name="connsiteX171" fmla="*/ 443485 w 1040852"/>
                <a:gd name="connsiteY171" fmla="*/ 586734 h 765346"/>
                <a:gd name="connsiteX172" fmla="*/ 505612 w 1040852"/>
                <a:gd name="connsiteY172" fmla="*/ 546830 h 765346"/>
                <a:gd name="connsiteX173" fmla="*/ 508001 w 1040852"/>
                <a:gd name="connsiteY173" fmla="*/ 546830 h 765346"/>
                <a:gd name="connsiteX174" fmla="*/ 545635 w 1040852"/>
                <a:gd name="connsiteY174" fmla="*/ 556746 h 765346"/>
                <a:gd name="connsiteX175" fmla="*/ 555910 w 1040852"/>
                <a:gd name="connsiteY175" fmla="*/ 542768 h 765346"/>
                <a:gd name="connsiteX176" fmla="*/ 532732 w 1040852"/>
                <a:gd name="connsiteY176" fmla="*/ 529865 h 765346"/>
                <a:gd name="connsiteX177" fmla="*/ 531418 w 1040852"/>
                <a:gd name="connsiteY177" fmla="*/ 526042 h 765346"/>
                <a:gd name="connsiteX178" fmla="*/ 542170 w 1040852"/>
                <a:gd name="connsiteY178" fmla="*/ 504058 h 765346"/>
                <a:gd name="connsiteX179" fmla="*/ 544918 w 1040852"/>
                <a:gd name="connsiteY179" fmla="*/ 502386 h 765346"/>
                <a:gd name="connsiteX180" fmla="*/ 571800 w 1040852"/>
                <a:gd name="connsiteY180" fmla="*/ 503461 h 765346"/>
                <a:gd name="connsiteX181" fmla="*/ 573473 w 1040852"/>
                <a:gd name="connsiteY181" fmla="*/ 503461 h 765346"/>
                <a:gd name="connsiteX182" fmla="*/ 593664 w 1040852"/>
                <a:gd name="connsiteY182" fmla="*/ 517439 h 765346"/>
                <a:gd name="connsiteX183" fmla="*/ 594739 w 1040852"/>
                <a:gd name="connsiteY183" fmla="*/ 520904 h 765346"/>
                <a:gd name="connsiteX184" fmla="*/ 590916 w 1040852"/>
                <a:gd name="connsiteY184" fmla="*/ 531657 h 765346"/>
                <a:gd name="connsiteX185" fmla="*/ 623771 w 1040852"/>
                <a:gd name="connsiteY185" fmla="*/ 529745 h 765346"/>
                <a:gd name="connsiteX186" fmla="*/ 625802 w 1040852"/>
                <a:gd name="connsiteY186" fmla="*/ 529745 h 765346"/>
                <a:gd name="connsiteX187" fmla="*/ 647546 w 1040852"/>
                <a:gd name="connsiteY187" fmla="*/ 546830 h 765346"/>
                <a:gd name="connsiteX188" fmla="*/ 705730 w 1040852"/>
                <a:gd name="connsiteY188" fmla="*/ 542887 h 765346"/>
                <a:gd name="connsiteX189" fmla="*/ 706924 w 1040852"/>
                <a:gd name="connsiteY189" fmla="*/ 542887 h 765346"/>
                <a:gd name="connsiteX190" fmla="*/ 752563 w 1040852"/>
                <a:gd name="connsiteY190" fmla="*/ 559972 h 765346"/>
                <a:gd name="connsiteX191" fmla="*/ 770006 w 1040852"/>
                <a:gd name="connsiteY191" fmla="*/ 548742 h 765346"/>
                <a:gd name="connsiteX192" fmla="*/ 772874 w 1040852"/>
                <a:gd name="connsiteY192" fmla="*/ 548742 h 765346"/>
                <a:gd name="connsiteX193" fmla="*/ 774546 w 1040852"/>
                <a:gd name="connsiteY193" fmla="*/ 551131 h 765346"/>
                <a:gd name="connsiteX194" fmla="*/ 776936 w 1040852"/>
                <a:gd name="connsiteY194" fmla="*/ 568216 h 765346"/>
                <a:gd name="connsiteX195" fmla="*/ 832610 w 1040852"/>
                <a:gd name="connsiteY195" fmla="*/ 607881 h 765346"/>
                <a:gd name="connsiteX196" fmla="*/ 853638 w 1040852"/>
                <a:gd name="connsiteY196" fmla="*/ 606208 h 765346"/>
                <a:gd name="connsiteX197" fmla="*/ 856266 w 1040852"/>
                <a:gd name="connsiteY197" fmla="*/ 594261 h 765346"/>
                <a:gd name="connsiteX198" fmla="*/ 858058 w 1040852"/>
                <a:gd name="connsiteY198" fmla="*/ 592230 h 765346"/>
                <a:gd name="connsiteX199" fmla="*/ 860806 w 1040852"/>
                <a:gd name="connsiteY199" fmla="*/ 592230 h 765346"/>
                <a:gd name="connsiteX200" fmla="*/ 883745 w 1040852"/>
                <a:gd name="connsiteY200" fmla="*/ 607164 h 765346"/>
                <a:gd name="connsiteX201" fmla="*/ 888882 w 1040852"/>
                <a:gd name="connsiteY201" fmla="*/ 587809 h 765346"/>
                <a:gd name="connsiteX202" fmla="*/ 891511 w 1040852"/>
                <a:gd name="connsiteY202" fmla="*/ 585659 h 765346"/>
                <a:gd name="connsiteX203" fmla="*/ 894498 w 1040852"/>
                <a:gd name="connsiteY203" fmla="*/ 587212 h 765346"/>
                <a:gd name="connsiteX204" fmla="*/ 908596 w 1040852"/>
                <a:gd name="connsiteY204" fmla="*/ 613616 h 765346"/>
                <a:gd name="connsiteX205" fmla="*/ 908596 w 1040852"/>
                <a:gd name="connsiteY205" fmla="*/ 614810 h 765346"/>
                <a:gd name="connsiteX206" fmla="*/ 912658 w 1040852"/>
                <a:gd name="connsiteY206" fmla="*/ 655790 h 765346"/>
                <a:gd name="connsiteX207" fmla="*/ 921738 w 1040852"/>
                <a:gd name="connsiteY207" fmla="*/ 651608 h 765346"/>
                <a:gd name="connsiteX208" fmla="*/ 926278 w 1040852"/>
                <a:gd name="connsiteY208" fmla="*/ 630820 h 765346"/>
                <a:gd name="connsiteX209" fmla="*/ 928428 w 1040852"/>
                <a:gd name="connsiteY209" fmla="*/ 628550 h 765346"/>
                <a:gd name="connsiteX210" fmla="*/ 931415 w 1040852"/>
                <a:gd name="connsiteY210" fmla="*/ 629506 h 765346"/>
                <a:gd name="connsiteX211" fmla="*/ 946947 w 1040852"/>
                <a:gd name="connsiteY211" fmla="*/ 647785 h 765346"/>
                <a:gd name="connsiteX212" fmla="*/ 947663 w 1040852"/>
                <a:gd name="connsiteY212" fmla="*/ 649697 h 765346"/>
                <a:gd name="connsiteX213" fmla="*/ 948500 w 1040852"/>
                <a:gd name="connsiteY213" fmla="*/ 672874 h 765346"/>
                <a:gd name="connsiteX214" fmla="*/ 946708 w 1040852"/>
                <a:gd name="connsiteY214" fmla="*/ 675742 h 765346"/>
                <a:gd name="connsiteX215" fmla="*/ 921499 w 1040852"/>
                <a:gd name="connsiteY215" fmla="*/ 686255 h 765346"/>
                <a:gd name="connsiteX216" fmla="*/ 922813 w 1040852"/>
                <a:gd name="connsiteY216" fmla="*/ 706088 h 765346"/>
                <a:gd name="connsiteX217" fmla="*/ 956027 w 1040852"/>
                <a:gd name="connsiteY217" fmla="*/ 689003 h 765346"/>
                <a:gd name="connsiteX218" fmla="*/ 959969 w 1040852"/>
                <a:gd name="connsiteY218" fmla="*/ 690079 h 765346"/>
                <a:gd name="connsiteX219" fmla="*/ 979921 w 1040852"/>
                <a:gd name="connsiteY219" fmla="*/ 720903 h 765346"/>
                <a:gd name="connsiteX220" fmla="*/ 998081 w 1040852"/>
                <a:gd name="connsiteY220" fmla="*/ 715287 h 765346"/>
                <a:gd name="connsiteX221" fmla="*/ 1001187 w 1040852"/>
                <a:gd name="connsiteY221" fmla="*/ 716004 h 765346"/>
                <a:gd name="connsiteX222" fmla="*/ 1001187 w 1040852"/>
                <a:gd name="connsiteY222" fmla="*/ 719111 h 765346"/>
                <a:gd name="connsiteX223" fmla="*/ 992227 w 1040852"/>
                <a:gd name="connsiteY223" fmla="*/ 743005 h 765346"/>
                <a:gd name="connsiteX224" fmla="*/ 997125 w 1040852"/>
                <a:gd name="connsiteY224" fmla="*/ 758178 h 765346"/>
                <a:gd name="connsiteX225" fmla="*/ 1007878 w 1040852"/>
                <a:gd name="connsiteY225" fmla="*/ 746231 h 765346"/>
                <a:gd name="connsiteX226" fmla="*/ 1010984 w 1040852"/>
                <a:gd name="connsiteY226" fmla="*/ 745395 h 765346"/>
                <a:gd name="connsiteX227" fmla="*/ 1013015 w 1040852"/>
                <a:gd name="connsiteY227" fmla="*/ 747784 h 765346"/>
                <a:gd name="connsiteX228" fmla="*/ 1015524 w 1040852"/>
                <a:gd name="connsiteY228" fmla="*/ 762360 h 765346"/>
                <a:gd name="connsiteX229" fmla="*/ 1022095 w 1040852"/>
                <a:gd name="connsiteY229" fmla="*/ 765347 h 765346"/>
                <a:gd name="connsiteX230" fmla="*/ 1040853 w 1040852"/>
                <a:gd name="connsiteY230" fmla="*/ 740018 h 765346"/>
                <a:gd name="connsiteX231" fmla="*/ 1040853 w 1040852"/>
                <a:gd name="connsiteY231" fmla="*/ 704176 h 765346"/>
                <a:gd name="connsiteX232" fmla="*/ 993063 w 1040852"/>
                <a:gd name="connsiteY232" fmla="*/ 684702 h 765346"/>
                <a:gd name="connsiteX233" fmla="*/ 991391 w 1040852"/>
                <a:gd name="connsiteY233" fmla="*/ 683030 h 765346"/>
                <a:gd name="connsiteX234" fmla="*/ 955549 w 1040852"/>
                <a:gd name="connsiteY234" fmla="*/ 595695 h 765346"/>
                <a:gd name="connsiteX235" fmla="*/ 893900 w 1040852"/>
                <a:gd name="connsiteY235" fmla="*/ 547905 h 765346"/>
                <a:gd name="connsiteX236" fmla="*/ 848620 w 1040852"/>
                <a:gd name="connsiteY236" fmla="*/ 567977 h 765346"/>
                <a:gd name="connsiteX237" fmla="*/ 845752 w 1040852"/>
                <a:gd name="connsiteY237" fmla="*/ 567977 h 765346"/>
                <a:gd name="connsiteX238" fmla="*/ 798799 w 1040852"/>
                <a:gd name="connsiteY238" fmla="*/ 536555 h 765346"/>
                <a:gd name="connsiteX239" fmla="*/ 797485 w 1040852"/>
                <a:gd name="connsiteY239" fmla="*/ 533568 h 765346"/>
                <a:gd name="connsiteX240" fmla="*/ 800353 w 1040852"/>
                <a:gd name="connsiteY240" fmla="*/ 513138 h 765346"/>
                <a:gd name="connsiteX241" fmla="*/ 740616 w 1040852"/>
                <a:gd name="connsiteY241" fmla="*/ 513138 h 765346"/>
                <a:gd name="connsiteX242" fmla="*/ 737629 w 1040852"/>
                <a:gd name="connsiteY242" fmla="*/ 510152 h 765346"/>
                <a:gd name="connsiteX243" fmla="*/ 737629 w 1040852"/>
                <a:gd name="connsiteY243" fmla="*/ 91995 h 765346"/>
                <a:gd name="connsiteX244" fmla="*/ 704415 w 1040852"/>
                <a:gd name="connsiteY244" fmla="*/ 87813 h 765346"/>
                <a:gd name="connsiteX245" fmla="*/ 703340 w 1040852"/>
                <a:gd name="connsiteY245" fmla="*/ 87096 h 76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040852" h="765346">
                  <a:moveTo>
                    <a:pt x="703340" y="87096"/>
                  </a:moveTo>
                  <a:lnTo>
                    <a:pt x="679445" y="69534"/>
                  </a:lnTo>
                  <a:lnTo>
                    <a:pt x="624368" y="74910"/>
                  </a:lnTo>
                  <a:cubicBezTo>
                    <a:pt x="623865" y="75083"/>
                    <a:pt x="623318" y="75083"/>
                    <a:pt x="622815" y="74910"/>
                  </a:cubicBezTo>
                  <a:lnTo>
                    <a:pt x="598920" y="63918"/>
                  </a:lnTo>
                  <a:lnTo>
                    <a:pt x="561764" y="63918"/>
                  </a:lnTo>
                  <a:lnTo>
                    <a:pt x="505970" y="45041"/>
                  </a:lnTo>
                  <a:lnTo>
                    <a:pt x="482075" y="50776"/>
                  </a:lnTo>
                  <a:cubicBezTo>
                    <a:pt x="481492" y="50960"/>
                    <a:pt x="480867" y="50960"/>
                    <a:pt x="480283" y="50776"/>
                  </a:cubicBezTo>
                  <a:lnTo>
                    <a:pt x="468336" y="45878"/>
                  </a:lnTo>
                  <a:lnTo>
                    <a:pt x="463915" y="51374"/>
                  </a:lnTo>
                  <a:cubicBezTo>
                    <a:pt x="463082" y="52318"/>
                    <a:pt x="461776" y="52691"/>
                    <a:pt x="460570" y="52329"/>
                  </a:cubicBezTo>
                  <a:lnTo>
                    <a:pt x="430104" y="41099"/>
                  </a:lnTo>
                  <a:cubicBezTo>
                    <a:pt x="429323" y="40778"/>
                    <a:pt x="428686" y="40183"/>
                    <a:pt x="428312" y="39426"/>
                  </a:cubicBezTo>
                  <a:lnTo>
                    <a:pt x="421263" y="23297"/>
                  </a:lnTo>
                  <a:lnTo>
                    <a:pt x="395338" y="11350"/>
                  </a:lnTo>
                  <a:lnTo>
                    <a:pt x="387691" y="22222"/>
                  </a:lnTo>
                  <a:lnTo>
                    <a:pt x="404418" y="28554"/>
                  </a:lnTo>
                  <a:cubicBezTo>
                    <a:pt x="405753" y="29092"/>
                    <a:pt x="406544" y="30476"/>
                    <a:pt x="406329" y="31899"/>
                  </a:cubicBezTo>
                  <a:lnTo>
                    <a:pt x="402387" y="54002"/>
                  </a:lnTo>
                  <a:cubicBezTo>
                    <a:pt x="402244" y="54893"/>
                    <a:pt x="401720" y="55678"/>
                    <a:pt x="400953" y="56152"/>
                  </a:cubicBezTo>
                  <a:cubicBezTo>
                    <a:pt x="400128" y="56578"/>
                    <a:pt x="399149" y="56578"/>
                    <a:pt x="398324" y="56152"/>
                  </a:cubicBezTo>
                  <a:lnTo>
                    <a:pt x="363080" y="40621"/>
                  </a:lnTo>
                  <a:cubicBezTo>
                    <a:pt x="362081" y="40076"/>
                    <a:pt x="361479" y="39010"/>
                    <a:pt x="361527" y="37873"/>
                  </a:cubicBezTo>
                  <a:lnTo>
                    <a:pt x="364155" y="22103"/>
                  </a:lnTo>
                  <a:lnTo>
                    <a:pt x="349579" y="12306"/>
                  </a:lnTo>
                  <a:lnTo>
                    <a:pt x="337632" y="24253"/>
                  </a:lnTo>
                  <a:cubicBezTo>
                    <a:pt x="336555" y="25414"/>
                    <a:pt x="334741" y="25483"/>
                    <a:pt x="333580" y="24406"/>
                  </a:cubicBezTo>
                  <a:cubicBezTo>
                    <a:pt x="333156" y="24013"/>
                    <a:pt x="332862" y="23502"/>
                    <a:pt x="332734" y="22939"/>
                  </a:cubicBezTo>
                  <a:lnTo>
                    <a:pt x="328552" y="8363"/>
                  </a:lnTo>
                  <a:lnTo>
                    <a:pt x="308122" y="0"/>
                  </a:lnTo>
                  <a:lnTo>
                    <a:pt x="280285" y="23895"/>
                  </a:lnTo>
                  <a:cubicBezTo>
                    <a:pt x="279752" y="24351"/>
                    <a:pt x="279075" y="24604"/>
                    <a:pt x="278373" y="24612"/>
                  </a:cubicBezTo>
                  <a:lnTo>
                    <a:pt x="234885" y="24612"/>
                  </a:lnTo>
                  <a:lnTo>
                    <a:pt x="187095" y="56511"/>
                  </a:lnTo>
                  <a:cubicBezTo>
                    <a:pt x="186511" y="56687"/>
                    <a:pt x="185888" y="56687"/>
                    <a:pt x="185303" y="56511"/>
                  </a:cubicBezTo>
                  <a:lnTo>
                    <a:pt x="164037" y="56511"/>
                  </a:lnTo>
                  <a:lnTo>
                    <a:pt x="135722" y="83512"/>
                  </a:lnTo>
                  <a:lnTo>
                    <a:pt x="132257" y="104778"/>
                  </a:lnTo>
                  <a:cubicBezTo>
                    <a:pt x="132137" y="105490"/>
                    <a:pt x="131753" y="106129"/>
                    <a:pt x="131182" y="106570"/>
                  </a:cubicBezTo>
                  <a:lnTo>
                    <a:pt x="105973" y="125686"/>
                  </a:lnTo>
                  <a:cubicBezTo>
                    <a:pt x="105518" y="126043"/>
                    <a:pt x="104986" y="126288"/>
                    <a:pt x="104420" y="126403"/>
                  </a:cubicBezTo>
                  <a:lnTo>
                    <a:pt x="48148" y="129987"/>
                  </a:lnTo>
                  <a:lnTo>
                    <a:pt x="41218" y="150417"/>
                  </a:lnTo>
                  <a:lnTo>
                    <a:pt x="111588" y="188410"/>
                  </a:lnTo>
                  <a:cubicBezTo>
                    <a:pt x="112174" y="188728"/>
                    <a:pt x="112637" y="189232"/>
                    <a:pt x="112902" y="189843"/>
                  </a:cubicBezTo>
                  <a:lnTo>
                    <a:pt x="122580" y="212304"/>
                  </a:lnTo>
                  <a:lnTo>
                    <a:pt x="161528" y="216366"/>
                  </a:lnTo>
                  <a:cubicBezTo>
                    <a:pt x="162425" y="216493"/>
                    <a:pt x="163216" y="217021"/>
                    <a:pt x="163679" y="217800"/>
                  </a:cubicBezTo>
                  <a:lnTo>
                    <a:pt x="172520" y="231301"/>
                  </a:lnTo>
                  <a:lnTo>
                    <a:pt x="198684" y="229747"/>
                  </a:lnTo>
                  <a:cubicBezTo>
                    <a:pt x="200023" y="229678"/>
                    <a:pt x="201244" y="230508"/>
                    <a:pt x="201671" y="231778"/>
                  </a:cubicBezTo>
                  <a:lnTo>
                    <a:pt x="208601" y="251014"/>
                  </a:lnTo>
                  <a:cubicBezTo>
                    <a:pt x="209068" y="251870"/>
                    <a:pt x="209068" y="252905"/>
                    <a:pt x="208601" y="253762"/>
                  </a:cubicBezTo>
                  <a:cubicBezTo>
                    <a:pt x="208037" y="254514"/>
                    <a:pt x="207151" y="254956"/>
                    <a:pt x="206211" y="254956"/>
                  </a:cubicBezTo>
                  <a:lnTo>
                    <a:pt x="183631" y="254956"/>
                  </a:lnTo>
                  <a:lnTo>
                    <a:pt x="168099" y="270129"/>
                  </a:lnTo>
                  <a:cubicBezTo>
                    <a:pt x="167543" y="270729"/>
                    <a:pt x="166766" y="271074"/>
                    <a:pt x="165949" y="271085"/>
                  </a:cubicBezTo>
                  <a:lnTo>
                    <a:pt x="110632" y="269054"/>
                  </a:lnTo>
                  <a:cubicBezTo>
                    <a:pt x="109754" y="269047"/>
                    <a:pt x="108924" y="268654"/>
                    <a:pt x="108362" y="267979"/>
                  </a:cubicBezTo>
                  <a:cubicBezTo>
                    <a:pt x="108079" y="267208"/>
                    <a:pt x="108079" y="266361"/>
                    <a:pt x="108362" y="265590"/>
                  </a:cubicBezTo>
                  <a:lnTo>
                    <a:pt x="111827" y="246474"/>
                  </a:lnTo>
                  <a:lnTo>
                    <a:pt x="83631" y="245518"/>
                  </a:lnTo>
                  <a:lnTo>
                    <a:pt x="59737" y="263200"/>
                  </a:lnTo>
                  <a:lnTo>
                    <a:pt x="58542" y="263200"/>
                  </a:lnTo>
                  <a:lnTo>
                    <a:pt x="29629" y="268696"/>
                  </a:lnTo>
                  <a:lnTo>
                    <a:pt x="0" y="285780"/>
                  </a:lnTo>
                  <a:lnTo>
                    <a:pt x="9916" y="293666"/>
                  </a:lnTo>
                  <a:lnTo>
                    <a:pt x="45758" y="297369"/>
                  </a:lnTo>
                  <a:cubicBezTo>
                    <a:pt x="46809" y="297520"/>
                    <a:pt x="47710" y="298195"/>
                    <a:pt x="48148" y="299162"/>
                  </a:cubicBezTo>
                  <a:cubicBezTo>
                    <a:pt x="48681" y="300086"/>
                    <a:pt x="48681" y="301224"/>
                    <a:pt x="48148" y="302148"/>
                  </a:cubicBezTo>
                  <a:lnTo>
                    <a:pt x="37395" y="316127"/>
                  </a:lnTo>
                  <a:lnTo>
                    <a:pt x="47311" y="335362"/>
                  </a:lnTo>
                  <a:lnTo>
                    <a:pt x="127239" y="336318"/>
                  </a:lnTo>
                  <a:cubicBezTo>
                    <a:pt x="127834" y="336391"/>
                    <a:pt x="128405" y="336595"/>
                    <a:pt x="128912" y="336915"/>
                  </a:cubicBezTo>
                  <a:lnTo>
                    <a:pt x="139784" y="344322"/>
                  </a:lnTo>
                  <a:lnTo>
                    <a:pt x="180883" y="319830"/>
                  </a:lnTo>
                  <a:cubicBezTo>
                    <a:pt x="182241" y="318970"/>
                    <a:pt x="184037" y="319340"/>
                    <a:pt x="184945" y="320667"/>
                  </a:cubicBezTo>
                  <a:lnTo>
                    <a:pt x="196892" y="338349"/>
                  </a:lnTo>
                  <a:cubicBezTo>
                    <a:pt x="197245" y="339148"/>
                    <a:pt x="197245" y="340059"/>
                    <a:pt x="196892" y="340858"/>
                  </a:cubicBezTo>
                  <a:cubicBezTo>
                    <a:pt x="196647" y="341712"/>
                    <a:pt x="196034" y="342413"/>
                    <a:pt x="195220" y="342769"/>
                  </a:cubicBezTo>
                  <a:lnTo>
                    <a:pt x="183272" y="347907"/>
                  </a:lnTo>
                  <a:lnTo>
                    <a:pt x="195220" y="371801"/>
                  </a:lnTo>
                  <a:cubicBezTo>
                    <a:pt x="195753" y="372725"/>
                    <a:pt x="195753" y="373864"/>
                    <a:pt x="195220" y="374788"/>
                  </a:cubicBezTo>
                  <a:lnTo>
                    <a:pt x="184825" y="390798"/>
                  </a:lnTo>
                  <a:cubicBezTo>
                    <a:pt x="184362" y="391803"/>
                    <a:pt x="183294" y="392386"/>
                    <a:pt x="182197" y="392231"/>
                  </a:cubicBezTo>
                  <a:lnTo>
                    <a:pt x="154360" y="391514"/>
                  </a:lnTo>
                  <a:lnTo>
                    <a:pt x="131660" y="415409"/>
                  </a:lnTo>
                  <a:cubicBezTo>
                    <a:pt x="130594" y="416441"/>
                    <a:pt x="128902" y="416441"/>
                    <a:pt x="127837" y="415409"/>
                  </a:cubicBezTo>
                  <a:lnTo>
                    <a:pt x="107168" y="401192"/>
                  </a:lnTo>
                  <a:lnTo>
                    <a:pt x="91517" y="401192"/>
                  </a:lnTo>
                  <a:lnTo>
                    <a:pt x="84826" y="434166"/>
                  </a:lnTo>
                  <a:cubicBezTo>
                    <a:pt x="84692" y="434966"/>
                    <a:pt x="84211" y="435666"/>
                    <a:pt x="83512" y="436078"/>
                  </a:cubicBezTo>
                  <a:lnTo>
                    <a:pt x="59617" y="451610"/>
                  </a:lnTo>
                  <a:lnTo>
                    <a:pt x="49104" y="470964"/>
                  </a:lnTo>
                  <a:lnTo>
                    <a:pt x="66427" y="488527"/>
                  </a:lnTo>
                  <a:lnTo>
                    <a:pt x="116367" y="501669"/>
                  </a:lnTo>
                  <a:cubicBezTo>
                    <a:pt x="117427" y="502004"/>
                    <a:pt x="118240" y="502862"/>
                    <a:pt x="118518" y="503939"/>
                  </a:cubicBezTo>
                  <a:lnTo>
                    <a:pt x="121504" y="517917"/>
                  </a:lnTo>
                  <a:cubicBezTo>
                    <a:pt x="121713" y="518916"/>
                    <a:pt x="121398" y="519952"/>
                    <a:pt x="120668" y="520665"/>
                  </a:cubicBezTo>
                  <a:cubicBezTo>
                    <a:pt x="119971" y="521339"/>
                    <a:pt x="118998" y="521648"/>
                    <a:pt x="118040" y="521502"/>
                  </a:cubicBezTo>
                  <a:lnTo>
                    <a:pt x="82198" y="513855"/>
                  </a:lnTo>
                  <a:lnTo>
                    <a:pt x="75627" y="525803"/>
                  </a:lnTo>
                  <a:lnTo>
                    <a:pt x="106690" y="553162"/>
                  </a:lnTo>
                  <a:lnTo>
                    <a:pt x="137753" y="550295"/>
                  </a:lnTo>
                  <a:lnTo>
                    <a:pt x="146833" y="533568"/>
                  </a:lnTo>
                  <a:cubicBezTo>
                    <a:pt x="147324" y="532615"/>
                    <a:pt x="148273" y="531983"/>
                    <a:pt x="149342" y="531896"/>
                  </a:cubicBezTo>
                  <a:cubicBezTo>
                    <a:pt x="150418" y="531842"/>
                    <a:pt x="151433" y="532396"/>
                    <a:pt x="151970" y="533329"/>
                  </a:cubicBezTo>
                  <a:lnTo>
                    <a:pt x="170369" y="563556"/>
                  </a:lnTo>
                  <a:cubicBezTo>
                    <a:pt x="170839" y="564369"/>
                    <a:pt x="170839" y="565371"/>
                    <a:pt x="170369" y="566185"/>
                  </a:cubicBezTo>
                  <a:lnTo>
                    <a:pt x="164157" y="581477"/>
                  </a:lnTo>
                  <a:lnTo>
                    <a:pt x="169533" y="601788"/>
                  </a:lnTo>
                  <a:lnTo>
                    <a:pt x="201552" y="584822"/>
                  </a:lnTo>
                  <a:cubicBezTo>
                    <a:pt x="202321" y="584528"/>
                    <a:pt x="203172" y="584528"/>
                    <a:pt x="203941" y="584822"/>
                  </a:cubicBezTo>
                  <a:lnTo>
                    <a:pt x="222937" y="591752"/>
                  </a:lnTo>
                  <a:cubicBezTo>
                    <a:pt x="223507" y="591968"/>
                    <a:pt x="224004" y="592341"/>
                    <a:pt x="224371" y="592827"/>
                  </a:cubicBezTo>
                  <a:lnTo>
                    <a:pt x="240620" y="616722"/>
                  </a:lnTo>
                  <a:lnTo>
                    <a:pt x="248744" y="611585"/>
                  </a:lnTo>
                  <a:lnTo>
                    <a:pt x="242890" y="593425"/>
                  </a:lnTo>
                  <a:cubicBezTo>
                    <a:pt x="242537" y="592625"/>
                    <a:pt x="242537" y="591715"/>
                    <a:pt x="242890" y="590916"/>
                  </a:cubicBezTo>
                  <a:cubicBezTo>
                    <a:pt x="243351" y="590211"/>
                    <a:pt x="244088" y="589733"/>
                    <a:pt x="244921" y="589601"/>
                  </a:cubicBezTo>
                  <a:lnTo>
                    <a:pt x="258899" y="587451"/>
                  </a:lnTo>
                  <a:cubicBezTo>
                    <a:pt x="260166" y="587211"/>
                    <a:pt x="261437" y="587847"/>
                    <a:pt x="262005" y="589004"/>
                  </a:cubicBezTo>
                  <a:lnTo>
                    <a:pt x="268696" y="602027"/>
                  </a:lnTo>
                  <a:lnTo>
                    <a:pt x="292590" y="591394"/>
                  </a:lnTo>
                  <a:cubicBezTo>
                    <a:pt x="293345" y="591029"/>
                    <a:pt x="294225" y="591029"/>
                    <a:pt x="294980" y="591394"/>
                  </a:cubicBezTo>
                  <a:cubicBezTo>
                    <a:pt x="295767" y="591786"/>
                    <a:pt x="296368" y="592473"/>
                    <a:pt x="296653" y="593305"/>
                  </a:cubicBezTo>
                  <a:lnTo>
                    <a:pt x="299639" y="603460"/>
                  </a:lnTo>
                  <a:cubicBezTo>
                    <a:pt x="299854" y="604420"/>
                    <a:pt x="299635" y="605424"/>
                    <a:pt x="299042" y="606208"/>
                  </a:cubicBezTo>
                  <a:lnTo>
                    <a:pt x="287095" y="620545"/>
                  </a:lnTo>
                  <a:lnTo>
                    <a:pt x="280285" y="650413"/>
                  </a:lnTo>
                  <a:cubicBezTo>
                    <a:pt x="280131" y="651050"/>
                    <a:pt x="279799" y="651630"/>
                    <a:pt x="279329" y="652086"/>
                  </a:cubicBezTo>
                  <a:lnTo>
                    <a:pt x="254717" y="672038"/>
                  </a:lnTo>
                  <a:lnTo>
                    <a:pt x="250775" y="680879"/>
                  </a:lnTo>
                  <a:cubicBezTo>
                    <a:pt x="250502" y="681554"/>
                    <a:pt x="249992" y="682107"/>
                    <a:pt x="249341" y="682432"/>
                  </a:cubicBezTo>
                  <a:lnTo>
                    <a:pt x="209795" y="700712"/>
                  </a:lnTo>
                  <a:lnTo>
                    <a:pt x="200835" y="715407"/>
                  </a:lnTo>
                  <a:cubicBezTo>
                    <a:pt x="200343" y="716386"/>
                    <a:pt x="199296" y="716957"/>
                    <a:pt x="198206" y="716841"/>
                  </a:cubicBezTo>
                  <a:lnTo>
                    <a:pt x="170967" y="716124"/>
                  </a:lnTo>
                  <a:lnTo>
                    <a:pt x="133093" y="745753"/>
                  </a:lnTo>
                  <a:lnTo>
                    <a:pt x="134527" y="761882"/>
                  </a:lnTo>
                  <a:lnTo>
                    <a:pt x="160572" y="755072"/>
                  </a:lnTo>
                  <a:lnTo>
                    <a:pt x="168338" y="740138"/>
                  </a:lnTo>
                  <a:cubicBezTo>
                    <a:pt x="168988" y="738744"/>
                    <a:pt x="170622" y="738111"/>
                    <a:pt x="172042" y="738704"/>
                  </a:cubicBezTo>
                  <a:lnTo>
                    <a:pt x="196892" y="747784"/>
                  </a:lnTo>
                  <a:lnTo>
                    <a:pt x="214574" y="730700"/>
                  </a:lnTo>
                  <a:cubicBezTo>
                    <a:pt x="215374" y="729951"/>
                    <a:pt x="216509" y="729678"/>
                    <a:pt x="217561" y="729983"/>
                  </a:cubicBezTo>
                  <a:lnTo>
                    <a:pt x="229508" y="733686"/>
                  </a:lnTo>
                  <a:lnTo>
                    <a:pt x="237035" y="718274"/>
                  </a:lnTo>
                  <a:cubicBezTo>
                    <a:pt x="237733" y="716864"/>
                    <a:pt x="239405" y="716237"/>
                    <a:pt x="240858" y="716841"/>
                  </a:cubicBezTo>
                  <a:lnTo>
                    <a:pt x="252806" y="721739"/>
                  </a:lnTo>
                  <a:lnTo>
                    <a:pt x="289843" y="679804"/>
                  </a:lnTo>
                  <a:lnTo>
                    <a:pt x="348743" y="632731"/>
                  </a:lnTo>
                  <a:cubicBezTo>
                    <a:pt x="349167" y="632576"/>
                    <a:pt x="349633" y="632576"/>
                    <a:pt x="350057" y="632731"/>
                  </a:cubicBezTo>
                  <a:lnTo>
                    <a:pt x="371085" y="629147"/>
                  </a:lnTo>
                  <a:lnTo>
                    <a:pt x="392351" y="600235"/>
                  </a:lnTo>
                  <a:lnTo>
                    <a:pt x="368456" y="586376"/>
                  </a:lnTo>
                  <a:cubicBezTo>
                    <a:pt x="367763" y="586015"/>
                    <a:pt x="367277" y="585353"/>
                    <a:pt x="367142" y="584583"/>
                  </a:cubicBezTo>
                  <a:cubicBezTo>
                    <a:pt x="366830" y="583859"/>
                    <a:pt x="366830" y="583038"/>
                    <a:pt x="367142" y="582313"/>
                  </a:cubicBezTo>
                  <a:lnTo>
                    <a:pt x="382912" y="556627"/>
                  </a:lnTo>
                  <a:cubicBezTo>
                    <a:pt x="383429" y="555732"/>
                    <a:pt x="384388" y="555184"/>
                    <a:pt x="385421" y="555193"/>
                  </a:cubicBezTo>
                  <a:lnTo>
                    <a:pt x="402506" y="555193"/>
                  </a:lnTo>
                  <a:lnTo>
                    <a:pt x="433689" y="505970"/>
                  </a:lnTo>
                  <a:cubicBezTo>
                    <a:pt x="433944" y="505594"/>
                    <a:pt x="434268" y="505269"/>
                    <a:pt x="434644" y="505014"/>
                  </a:cubicBezTo>
                  <a:lnTo>
                    <a:pt x="469053" y="483628"/>
                  </a:lnTo>
                  <a:cubicBezTo>
                    <a:pt x="470100" y="482790"/>
                    <a:pt x="471589" y="482790"/>
                    <a:pt x="472637" y="483628"/>
                  </a:cubicBezTo>
                  <a:lnTo>
                    <a:pt x="492111" y="502983"/>
                  </a:lnTo>
                  <a:cubicBezTo>
                    <a:pt x="492785" y="503681"/>
                    <a:pt x="493094" y="504653"/>
                    <a:pt x="492947" y="505612"/>
                  </a:cubicBezTo>
                  <a:cubicBezTo>
                    <a:pt x="492699" y="506625"/>
                    <a:pt x="491992" y="507464"/>
                    <a:pt x="491036" y="507882"/>
                  </a:cubicBezTo>
                  <a:lnTo>
                    <a:pt x="458659" y="521024"/>
                  </a:lnTo>
                  <a:lnTo>
                    <a:pt x="437990" y="576220"/>
                  </a:lnTo>
                  <a:lnTo>
                    <a:pt x="443485" y="586734"/>
                  </a:lnTo>
                  <a:lnTo>
                    <a:pt x="505612" y="546830"/>
                  </a:lnTo>
                  <a:cubicBezTo>
                    <a:pt x="506381" y="546536"/>
                    <a:pt x="507232" y="546536"/>
                    <a:pt x="508001" y="546830"/>
                  </a:cubicBezTo>
                  <a:lnTo>
                    <a:pt x="545635" y="556746"/>
                  </a:lnTo>
                  <a:lnTo>
                    <a:pt x="555910" y="542768"/>
                  </a:lnTo>
                  <a:lnTo>
                    <a:pt x="532732" y="529865"/>
                  </a:lnTo>
                  <a:cubicBezTo>
                    <a:pt x="531317" y="529168"/>
                    <a:pt x="530730" y="527461"/>
                    <a:pt x="531418" y="526042"/>
                  </a:cubicBezTo>
                  <a:lnTo>
                    <a:pt x="542170" y="504058"/>
                  </a:lnTo>
                  <a:cubicBezTo>
                    <a:pt x="542723" y="503051"/>
                    <a:pt x="543770" y="502414"/>
                    <a:pt x="544918" y="502386"/>
                  </a:cubicBezTo>
                  <a:lnTo>
                    <a:pt x="571800" y="503461"/>
                  </a:lnTo>
                  <a:cubicBezTo>
                    <a:pt x="572351" y="503341"/>
                    <a:pt x="572921" y="503341"/>
                    <a:pt x="573473" y="503461"/>
                  </a:cubicBezTo>
                  <a:lnTo>
                    <a:pt x="593664" y="517439"/>
                  </a:lnTo>
                  <a:cubicBezTo>
                    <a:pt x="594763" y="518220"/>
                    <a:pt x="595203" y="519639"/>
                    <a:pt x="594739" y="520904"/>
                  </a:cubicBezTo>
                  <a:lnTo>
                    <a:pt x="590916" y="531657"/>
                  </a:lnTo>
                  <a:lnTo>
                    <a:pt x="623771" y="529745"/>
                  </a:lnTo>
                  <a:cubicBezTo>
                    <a:pt x="624429" y="529518"/>
                    <a:pt x="625144" y="529518"/>
                    <a:pt x="625802" y="529745"/>
                  </a:cubicBezTo>
                  <a:lnTo>
                    <a:pt x="647546" y="546830"/>
                  </a:lnTo>
                  <a:lnTo>
                    <a:pt x="705730" y="542887"/>
                  </a:lnTo>
                  <a:cubicBezTo>
                    <a:pt x="706120" y="542774"/>
                    <a:pt x="706534" y="542774"/>
                    <a:pt x="706924" y="542887"/>
                  </a:cubicBezTo>
                  <a:lnTo>
                    <a:pt x="752563" y="559972"/>
                  </a:lnTo>
                  <a:lnTo>
                    <a:pt x="770006" y="548742"/>
                  </a:lnTo>
                  <a:cubicBezTo>
                    <a:pt x="770905" y="548274"/>
                    <a:pt x="771975" y="548274"/>
                    <a:pt x="772874" y="548742"/>
                  </a:cubicBezTo>
                  <a:cubicBezTo>
                    <a:pt x="773780" y="549226"/>
                    <a:pt x="774401" y="550114"/>
                    <a:pt x="774546" y="551131"/>
                  </a:cubicBezTo>
                  <a:lnTo>
                    <a:pt x="776936" y="568216"/>
                  </a:lnTo>
                  <a:lnTo>
                    <a:pt x="832610" y="607881"/>
                  </a:lnTo>
                  <a:lnTo>
                    <a:pt x="853638" y="606208"/>
                  </a:lnTo>
                  <a:lnTo>
                    <a:pt x="856266" y="594261"/>
                  </a:lnTo>
                  <a:cubicBezTo>
                    <a:pt x="856465" y="593316"/>
                    <a:pt x="857146" y="592545"/>
                    <a:pt x="858058" y="592230"/>
                  </a:cubicBezTo>
                  <a:cubicBezTo>
                    <a:pt x="858915" y="591762"/>
                    <a:pt x="859950" y="591762"/>
                    <a:pt x="860806" y="592230"/>
                  </a:cubicBezTo>
                  <a:lnTo>
                    <a:pt x="883745" y="607164"/>
                  </a:lnTo>
                  <a:lnTo>
                    <a:pt x="888882" y="587809"/>
                  </a:lnTo>
                  <a:cubicBezTo>
                    <a:pt x="889226" y="586616"/>
                    <a:pt x="890273" y="585759"/>
                    <a:pt x="891511" y="585659"/>
                  </a:cubicBezTo>
                  <a:cubicBezTo>
                    <a:pt x="892738" y="585476"/>
                    <a:pt x="893943" y="586103"/>
                    <a:pt x="894498" y="587212"/>
                  </a:cubicBezTo>
                  <a:lnTo>
                    <a:pt x="908596" y="613616"/>
                  </a:lnTo>
                  <a:cubicBezTo>
                    <a:pt x="908702" y="614007"/>
                    <a:pt x="908702" y="614419"/>
                    <a:pt x="908596" y="614810"/>
                  </a:cubicBezTo>
                  <a:lnTo>
                    <a:pt x="912658" y="655790"/>
                  </a:lnTo>
                  <a:lnTo>
                    <a:pt x="921738" y="651608"/>
                  </a:lnTo>
                  <a:lnTo>
                    <a:pt x="926278" y="630820"/>
                  </a:lnTo>
                  <a:cubicBezTo>
                    <a:pt x="926555" y="629743"/>
                    <a:pt x="927368" y="628885"/>
                    <a:pt x="928428" y="628550"/>
                  </a:cubicBezTo>
                  <a:cubicBezTo>
                    <a:pt x="929524" y="628278"/>
                    <a:pt x="930680" y="628648"/>
                    <a:pt x="931415" y="629506"/>
                  </a:cubicBezTo>
                  <a:lnTo>
                    <a:pt x="946947" y="647785"/>
                  </a:lnTo>
                  <a:cubicBezTo>
                    <a:pt x="947422" y="648306"/>
                    <a:pt x="947679" y="648991"/>
                    <a:pt x="947663" y="649697"/>
                  </a:cubicBezTo>
                  <a:lnTo>
                    <a:pt x="948500" y="672874"/>
                  </a:lnTo>
                  <a:cubicBezTo>
                    <a:pt x="948589" y="674118"/>
                    <a:pt x="947865" y="675277"/>
                    <a:pt x="946708" y="675742"/>
                  </a:cubicBezTo>
                  <a:lnTo>
                    <a:pt x="921499" y="686255"/>
                  </a:lnTo>
                  <a:lnTo>
                    <a:pt x="922813" y="706088"/>
                  </a:lnTo>
                  <a:lnTo>
                    <a:pt x="956027" y="689003"/>
                  </a:lnTo>
                  <a:cubicBezTo>
                    <a:pt x="957419" y="688266"/>
                    <a:pt x="959144" y="688737"/>
                    <a:pt x="959969" y="690079"/>
                  </a:cubicBezTo>
                  <a:lnTo>
                    <a:pt x="979921" y="720903"/>
                  </a:lnTo>
                  <a:lnTo>
                    <a:pt x="998081" y="715287"/>
                  </a:lnTo>
                  <a:cubicBezTo>
                    <a:pt x="999171" y="714962"/>
                    <a:pt x="1000351" y="715235"/>
                    <a:pt x="1001187" y="716004"/>
                  </a:cubicBezTo>
                  <a:cubicBezTo>
                    <a:pt x="1001719" y="716972"/>
                    <a:pt x="1001719" y="718143"/>
                    <a:pt x="1001187" y="719111"/>
                  </a:cubicBezTo>
                  <a:lnTo>
                    <a:pt x="992227" y="743005"/>
                  </a:lnTo>
                  <a:lnTo>
                    <a:pt x="997125" y="758178"/>
                  </a:lnTo>
                  <a:lnTo>
                    <a:pt x="1007878" y="746231"/>
                  </a:lnTo>
                  <a:cubicBezTo>
                    <a:pt x="1008691" y="745419"/>
                    <a:pt x="1009874" y="745100"/>
                    <a:pt x="1010984" y="745395"/>
                  </a:cubicBezTo>
                  <a:cubicBezTo>
                    <a:pt x="1012029" y="745786"/>
                    <a:pt x="1012797" y="746690"/>
                    <a:pt x="1013015" y="747784"/>
                  </a:cubicBezTo>
                  <a:lnTo>
                    <a:pt x="1015524" y="762360"/>
                  </a:lnTo>
                  <a:lnTo>
                    <a:pt x="1022095" y="765347"/>
                  </a:lnTo>
                  <a:lnTo>
                    <a:pt x="1040853" y="740018"/>
                  </a:lnTo>
                  <a:lnTo>
                    <a:pt x="1040853" y="704176"/>
                  </a:lnTo>
                  <a:lnTo>
                    <a:pt x="993063" y="684702"/>
                  </a:lnTo>
                  <a:cubicBezTo>
                    <a:pt x="992314" y="684377"/>
                    <a:pt x="991716" y="683779"/>
                    <a:pt x="991391" y="683030"/>
                  </a:cubicBezTo>
                  <a:lnTo>
                    <a:pt x="955549" y="595695"/>
                  </a:lnTo>
                  <a:lnTo>
                    <a:pt x="893900" y="547905"/>
                  </a:lnTo>
                  <a:lnTo>
                    <a:pt x="848620" y="567977"/>
                  </a:lnTo>
                  <a:cubicBezTo>
                    <a:pt x="847740" y="568515"/>
                    <a:pt x="846632" y="568515"/>
                    <a:pt x="845752" y="567977"/>
                  </a:cubicBezTo>
                  <a:lnTo>
                    <a:pt x="798799" y="536555"/>
                  </a:lnTo>
                  <a:cubicBezTo>
                    <a:pt x="797808" y="535908"/>
                    <a:pt x="797293" y="534736"/>
                    <a:pt x="797485" y="533568"/>
                  </a:cubicBezTo>
                  <a:lnTo>
                    <a:pt x="800353" y="513138"/>
                  </a:lnTo>
                  <a:lnTo>
                    <a:pt x="740616" y="513138"/>
                  </a:lnTo>
                  <a:cubicBezTo>
                    <a:pt x="738966" y="513138"/>
                    <a:pt x="737629" y="511801"/>
                    <a:pt x="737629" y="510152"/>
                  </a:cubicBezTo>
                  <a:lnTo>
                    <a:pt x="737629" y="91995"/>
                  </a:lnTo>
                  <a:lnTo>
                    <a:pt x="704415" y="87813"/>
                  </a:lnTo>
                  <a:cubicBezTo>
                    <a:pt x="704014" y="87646"/>
                    <a:pt x="703649" y="87403"/>
                    <a:pt x="703340" y="8709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1" name="Полилиния: фигура 2463">
              <a:extLst>
                <a:ext uri="{FF2B5EF4-FFF2-40B4-BE49-F238E27FC236}">
                  <a16:creationId xmlns:a16="http://schemas.microsoft.com/office/drawing/2014/main" id="{261C0A30-2BB9-C08E-1529-4C75A7324E81}"/>
                </a:ext>
              </a:extLst>
            </p:cNvPr>
            <p:cNvSpPr/>
            <p:nvPr/>
          </p:nvSpPr>
          <p:spPr>
            <a:xfrm>
              <a:off x="1567238" y="2123939"/>
              <a:ext cx="2317306" cy="1278485"/>
            </a:xfrm>
            <a:custGeom>
              <a:avLst/>
              <a:gdLst>
                <a:gd name="connsiteX0" fmla="*/ 1451244 w 2317306"/>
                <a:gd name="connsiteY0" fmla="*/ 1026516 h 1278485"/>
                <a:gd name="connsiteX1" fmla="*/ 1488759 w 2317306"/>
                <a:gd name="connsiteY1" fmla="*/ 1030220 h 1278485"/>
                <a:gd name="connsiteX2" fmla="*/ 1491029 w 2317306"/>
                <a:gd name="connsiteY2" fmla="*/ 1031653 h 1278485"/>
                <a:gd name="connsiteX3" fmla="*/ 1510144 w 2317306"/>
                <a:gd name="connsiteY3" fmla="*/ 1063194 h 1278485"/>
                <a:gd name="connsiteX4" fmla="*/ 1532008 w 2317306"/>
                <a:gd name="connsiteY4" fmla="*/ 1064986 h 1278485"/>
                <a:gd name="connsiteX5" fmla="*/ 1534397 w 2317306"/>
                <a:gd name="connsiteY5" fmla="*/ 1066659 h 1278485"/>
                <a:gd name="connsiteX6" fmla="*/ 1555903 w 2317306"/>
                <a:gd name="connsiteY6" fmla="*/ 1110028 h 1278485"/>
                <a:gd name="connsiteX7" fmla="*/ 1645866 w 2317306"/>
                <a:gd name="connsiteY7" fmla="*/ 1131175 h 1278485"/>
                <a:gd name="connsiteX8" fmla="*/ 1647658 w 2317306"/>
                <a:gd name="connsiteY8" fmla="*/ 1132250 h 1278485"/>
                <a:gd name="connsiteX9" fmla="*/ 1677407 w 2317306"/>
                <a:gd name="connsiteY9" fmla="*/ 1173707 h 1278485"/>
                <a:gd name="connsiteX10" fmla="*/ 1677407 w 2317306"/>
                <a:gd name="connsiteY10" fmla="*/ 1177052 h 1278485"/>
                <a:gd name="connsiteX11" fmla="*/ 1663190 w 2317306"/>
                <a:gd name="connsiteY11" fmla="*/ 1199394 h 1278485"/>
                <a:gd name="connsiteX12" fmla="*/ 1661039 w 2317306"/>
                <a:gd name="connsiteY12" fmla="*/ 1200708 h 1278485"/>
                <a:gd name="connsiteX13" fmla="*/ 1658650 w 2317306"/>
                <a:gd name="connsiteY13" fmla="*/ 1199872 h 1278485"/>
                <a:gd name="connsiteX14" fmla="*/ 1627587 w 2317306"/>
                <a:gd name="connsiteY14" fmla="*/ 1171079 h 1278485"/>
                <a:gd name="connsiteX15" fmla="*/ 1621852 w 2317306"/>
                <a:gd name="connsiteY15" fmla="*/ 1230815 h 1278485"/>
                <a:gd name="connsiteX16" fmla="*/ 1620060 w 2317306"/>
                <a:gd name="connsiteY16" fmla="*/ 1233205 h 1278485"/>
                <a:gd name="connsiteX17" fmla="*/ 1585054 w 2317306"/>
                <a:gd name="connsiteY17" fmla="*/ 1250051 h 1278485"/>
                <a:gd name="connsiteX18" fmla="*/ 1571554 w 2317306"/>
                <a:gd name="connsiteY18" fmla="*/ 1278485 h 1278485"/>
                <a:gd name="connsiteX19" fmla="*/ 1625317 w 2317306"/>
                <a:gd name="connsiteY19" fmla="*/ 1247900 h 1278485"/>
                <a:gd name="connsiteX20" fmla="*/ 1626392 w 2317306"/>
                <a:gd name="connsiteY20" fmla="*/ 1247900 h 1278485"/>
                <a:gd name="connsiteX21" fmla="*/ 1669044 w 2317306"/>
                <a:gd name="connsiteY21" fmla="*/ 1241090 h 1278485"/>
                <a:gd name="connsiteX22" fmla="*/ 1690549 w 2317306"/>
                <a:gd name="connsiteY22" fmla="*/ 1210863 h 1278485"/>
                <a:gd name="connsiteX23" fmla="*/ 1692580 w 2317306"/>
                <a:gd name="connsiteY23" fmla="*/ 1209669 h 1278485"/>
                <a:gd name="connsiteX24" fmla="*/ 1748016 w 2317306"/>
                <a:gd name="connsiteY24" fmla="*/ 1202739 h 1278485"/>
                <a:gd name="connsiteX25" fmla="*/ 1749569 w 2317306"/>
                <a:gd name="connsiteY25" fmla="*/ 1202739 h 1278485"/>
                <a:gd name="connsiteX26" fmla="*/ 1753153 w 2317306"/>
                <a:gd name="connsiteY26" fmla="*/ 1204292 h 1278485"/>
                <a:gd name="connsiteX27" fmla="*/ 1790190 w 2317306"/>
                <a:gd name="connsiteY27" fmla="*/ 1171796 h 1278485"/>
                <a:gd name="connsiteX28" fmla="*/ 1792102 w 2317306"/>
                <a:gd name="connsiteY28" fmla="*/ 1171079 h 1278485"/>
                <a:gd name="connsiteX29" fmla="*/ 1884933 w 2317306"/>
                <a:gd name="connsiteY29" fmla="*/ 1171079 h 1278485"/>
                <a:gd name="connsiteX30" fmla="*/ 1922089 w 2317306"/>
                <a:gd name="connsiteY30" fmla="*/ 1151246 h 1278485"/>
                <a:gd name="connsiteX31" fmla="*/ 1917429 w 2317306"/>
                <a:gd name="connsiteY31" fmla="*/ 1136790 h 1278485"/>
                <a:gd name="connsiteX32" fmla="*/ 1917429 w 2317306"/>
                <a:gd name="connsiteY32" fmla="*/ 1133922 h 1278485"/>
                <a:gd name="connsiteX33" fmla="*/ 1943713 w 2317306"/>
                <a:gd name="connsiteY33" fmla="*/ 1103696 h 1278485"/>
                <a:gd name="connsiteX34" fmla="*/ 1945147 w 2317306"/>
                <a:gd name="connsiteY34" fmla="*/ 1102740 h 1278485"/>
                <a:gd name="connsiteX35" fmla="*/ 1972865 w 2317306"/>
                <a:gd name="connsiteY35" fmla="*/ 1094616 h 1278485"/>
                <a:gd name="connsiteX36" fmla="*/ 1972865 w 2317306"/>
                <a:gd name="connsiteY36" fmla="*/ 1094616 h 1278485"/>
                <a:gd name="connsiteX37" fmla="*/ 1975015 w 2317306"/>
                <a:gd name="connsiteY37" fmla="*/ 1094616 h 1278485"/>
                <a:gd name="connsiteX38" fmla="*/ 1990308 w 2317306"/>
                <a:gd name="connsiteY38" fmla="*/ 1102143 h 1278485"/>
                <a:gd name="connsiteX39" fmla="*/ 1991981 w 2317306"/>
                <a:gd name="connsiteY39" fmla="*/ 1105129 h 1278485"/>
                <a:gd name="connsiteX40" fmla="*/ 1987441 w 2317306"/>
                <a:gd name="connsiteY40" fmla="*/ 1147065 h 1278485"/>
                <a:gd name="connsiteX41" fmla="*/ 2005720 w 2317306"/>
                <a:gd name="connsiteY41" fmla="*/ 1165583 h 1278485"/>
                <a:gd name="connsiteX42" fmla="*/ 2068563 w 2317306"/>
                <a:gd name="connsiteY42" fmla="*/ 1147065 h 1278485"/>
                <a:gd name="connsiteX43" fmla="*/ 2070833 w 2317306"/>
                <a:gd name="connsiteY43" fmla="*/ 1147065 h 1278485"/>
                <a:gd name="connsiteX44" fmla="*/ 2072267 w 2317306"/>
                <a:gd name="connsiteY44" fmla="*/ 1148857 h 1278485"/>
                <a:gd name="connsiteX45" fmla="*/ 2075732 w 2317306"/>
                <a:gd name="connsiteY45" fmla="*/ 1161879 h 1278485"/>
                <a:gd name="connsiteX46" fmla="*/ 2074776 w 2317306"/>
                <a:gd name="connsiteY46" fmla="*/ 1164866 h 1278485"/>
                <a:gd name="connsiteX47" fmla="*/ 2036066 w 2317306"/>
                <a:gd name="connsiteY47" fmla="*/ 1197363 h 1278485"/>
                <a:gd name="connsiteX48" fmla="*/ 2044668 w 2317306"/>
                <a:gd name="connsiteY48" fmla="*/ 1225320 h 1278485"/>
                <a:gd name="connsiteX49" fmla="*/ 2082900 w 2317306"/>
                <a:gd name="connsiteY49" fmla="*/ 1199752 h 1278485"/>
                <a:gd name="connsiteX50" fmla="*/ 2091980 w 2317306"/>
                <a:gd name="connsiteY50" fmla="*/ 1182070 h 1278485"/>
                <a:gd name="connsiteX51" fmla="*/ 2094847 w 2317306"/>
                <a:gd name="connsiteY51" fmla="*/ 1180517 h 1278485"/>
                <a:gd name="connsiteX52" fmla="*/ 2135110 w 2317306"/>
                <a:gd name="connsiteY52" fmla="*/ 1183265 h 1278485"/>
                <a:gd name="connsiteX53" fmla="*/ 2169399 w 2317306"/>
                <a:gd name="connsiteY53" fmla="*/ 1165105 h 1278485"/>
                <a:gd name="connsiteX54" fmla="*/ 2148252 w 2317306"/>
                <a:gd name="connsiteY54" fmla="*/ 1146826 h 1278485"/>
                <a:gd name="connsiteX55" fmla="*/ 2127225 w 2317306"/>
                <a:gd name="connsiteY55" fmla="*/ 1155786 h 1278485"/>
                <a:gd name="connsiteX56" fmla="*/ 2124596 w 2317306"/>
                <a:gd name="connsiteY56" fmla="*/ 1155786 h 1278485"/>
                <a:gd name="connsiteX57" fmla="*/ 2070953 w 2317306"/>
                <a:gd name="connsiteY57" fmla="*/ 1124962 h 1278485"/>
                <a:gd name="connsiteX58" fmla="*/ 2069399 w 2317306"/>
                <a:gd name="connsiteY58" fmla="*/ 1122692 h 1278485"/>
                <a:gd name="connsiteX59" fmla="*/ 2068085 w 2317306"/>
                <a:gd name="connsiteY59" fmla="*/ 1108475 h 1278485"/>
                <a:gd name="connsiteX60" fmla="*/ 2053748 w 2317306"/>
                <a:gd name="connsiteY60" fmla="*/ 1102979 h 1278485"/>
                <a:gd name="connsiteX61" fmla="*/ 2051956 w 2317306"/>
                <a:gd name="connsiteY61" fmla="*/ 1099275 h 1278485"/>
                <a:gd name="connsiteX62" fmla="*/ 2058647 w 2317306"/>
                <a:gd name="connsiteY62" fmla="*/ 1077292 h 1278485"/>
                <a:gd name="connsiteX63" fmla="*/ 2013964 w 2317306"/>
                <a:gd name="connsiteY63" fmla="*/ 1070004 h 1278485"/>
                <a:gd name="connsiteX64" fmla="*/ 2011455 w 2317306"/>
                <a:gd name="connsiteY64" fmla="*/ 1067495 h 1278485"/>
                <a:gd name="connsiteX65" fmla="*/ 2013128 w 2317306"/>
                <a:gd name="connsiteY65" fmla="*/ 1064389 h 1278485"/>
                <a:gd name="connsiteX66" fmla="*/ 2051598 w 2317306"/>
                <a:gd name="connsiteY66" fmla="*/ 1045273 h 1278485"/>
                <a:gd name="connsiteX67" fmla="*/ 2054226 w 2317306"/>
                <a:gd name="connsiteY67" fmla="*/ 1045273 h 1278485"/>
                <a:gd name="connsiteX68" fmla="*/ 2069400 w 2317306"/>
                <a:gd name="connsiteY68" fmla="*/ 1052561 h 1278485"/>
                <a:gd name="connsiteX69" fmla="*/ 2083378 w 2317306"/>
                <a:gd name="connsiteY69" fmla="*/ 1046946 h 1278485"/>
                <a:gd name="connsiteX70" fmla="*/ 2085289 w 2317306"/>
                <a:gd name="connsiteY70" fmla="*/ 1029503 h 1278485"/>
                <a:gd name="connsiteX71" fmla="*/ 2052554 w 2317306"/>
                <a:gd name="connsiteY71" fmla="*/ 1024365 h 1278485"/>
                <a:gd name="connsiteX72" fmla="*/ 2021371 w 2317306"/>
                <a:gd name="connsiteY72" fmla="*/ 1029622 h 1278485"/>
                <a:gd name="connsiteX73" fmla="*/ 1949687 w 2317306"/>
                <a:gd name="connsiteY73" fmla="*/ 1069048 h 1278485"/>
                <a:gd name="connsiteX74" fmla="*/ 1918744 w 2317306"/>
                <a:gd name="connsiteY74" fmla="*/ 1096527 h 1278485"/>
                <a:gd name="connsiteX75" fmla="*/ 1915040 w 2317306"/>
                <a:gd name="connsiteY75" fmla="*/ 1096527 h 1278485"/>
                <a:gd name="connsiteX76" fmla="*/ 1913965 w 2317306"/>
                <a:gd name="connsiteY76" fmla="*/ 1093063 h 1278485"/>
                <a:gd name="connsiteX77" fmla="*/ 1932005 w 2317306"/>
                <a:gd name="connsiteY77" fmla="*/ 1042764 h 1278485"/>
                <a:gd name="connsiteX78" fmla="*/ 1933439 w 2317306"/>
                <a:gd name="connsiteY78" fmla="*/ 1041211 h 1278485"/>
                <a:gd name="connsiteX79" fmla="*/ 2000583 w 2317306"/>
                <a:gd name="connsiteY79" fmla="*/ 1003935 h 1278485"/>
                <a:gd name="connsiteX80" fmla="*/ 2022805 w 2317306"/>
                <a:gd name="connsiteY80" fmla="*/ 981713 h 1278485"/>
                <a:gd name="connsiteX81" fmla="*/ 2024597 w 2317306"/>
                <a:gd name="connsiteY81" fmla="*/ 980757 h 1278485"/>
                <a:gd name="connsiteX82" fmla="*/ 2109543 w 2317306"/>
                <a:gd name="connsiteY82" fmla="*/ 971200 h 1278485"/>
                <a:gd name="connsiteX83" fmla="*/ 2110499 w 2317306"/>
                <a:gd name="connsiteY83" fmla="*/ 971200 h 1278485"/>
                <a:gd name="connsiteX84" fmla="*/ 2191979 w 2317306"/>
                <a:gd name="connsiteY84" fmla="*/ 988882 h 1278485"/>
                <a:gd name="connsiteX85" fmla="*/ 2225432 w 2317306"/>
                <a:gd name="connsiteY85" fmla="*/ 962239 h 1278485"/>
                <a:gd name="connsiteX86" fmla="*/ 2234631 w 2317306"/>
                <a:gd name="connsiteY86" fmla="*/ 942526 h 1278485"/>
                <a:gd name="connsiteX87" fmla="*/ 2236543 w 2317306"/>
                <a:gd name="connsiteY87" fmla="*/ 940853 h 1278485"/>
                <a:gd name="connsiteX88" fmla="*/ 2279195 w 2317306"/>
                <a:gd name="connsiteY88" fmla="*/ 928906 h 1278485"/>
                <a:gd name="connsiteX89" fmla="*/ 2304404 w 2317306"/>
                <a:gd name="connsiteY89" fmla="*/ 907042 h 1278485"/>
                <a:gd name="connsiteX90" fmla="*/ 2305360 w 2317306"/>
                <a:gd name="connsiteY90" fmla="*/ 906445 h 1278485"/>
                <a:gd name="connsiteX91" fmla="*/ 2317307 w 2317306"/>
                <a:gd name="connsiteY91" fmla="*/ 902144 h 1278485"/>
                <a:gd name="connsiteX92" fmla="*/ 2313723 w 2317306"/>
                <a:gd name="connsiteY92" fmla="*/ 872993 h 1278485"/>
                <a:gd name="connsiteX93" fmla="*/ 2295204 w 2317306"/>
                <a:gd name="connsiteY93" fmla="*/ 860328 h 1278485"/>
                <a:gd name="connsiteX94" fmla="*/ 2277044 w 2317306"/>
                <a:gd name="connsiteY94" fmla="*/ 861404 h 1278485"/>
                <a:gd name="connsiteX95" fmla="*/ 2274655 w 2317306"/>
                <a:gd name="connsiteY95" fmla="*/ 860448 h 1278485"/>
                <a:gd name="connsiteX96" fmla="*/ 2273938 w 2317306"/>
                <a:gd name="connsiteY96" fmla="*/ 858058 h 1278485"/>
                <a:gd name="connsiteX97" fmla="*/ 2275491 w 2317306"/>
                <a:gd name="connsiteY97" fmla="*/ 843363 h 1278485"/>
                <a:gd name="connsiteX98" fmla="*/ 2255539 w 2317306"/>
                <a:gd name="connsiteY98" fmla="*/ 841332 h 1278485"/>
                <a:gd name="connsiteX99" fmla="*/ 2210259 w 2317306"/>
                <a:gd name="connsiteY99" fmla="*/ 863196 h 1278485"/>
                <a:gd name="connsiteX100" fmla="*/ 2207272 w 2317306"/>
                <a:gd name="connsiteY100" fmla="*/ 863196 h 1278485"/>
                <a:gd name="connsiteX101" fmla="*/ 2205958 w 2317306"/>
                <a:gd name="connsiteY101" fmla="*/ 860567 h 1278485"/>
                <a:gd name="connsiteX102" fmla="*/ 2208108 w 2317306"/>
                <a:gd name="connsiteY102" fmla="*/ 829863 h 1278485"/>
                <a:gd name="connsiteX103" fmla="*/ 2210139 w 2317306"/>
                <a:gd name="connsiteY103" fmla="*/ 827234 h 1278485"/>
                <a:gd name="connsiteX104" fmla="*/ 2266172 w 2317306"/>
                <a:gd name="connsiteY104" fmla="*/ 808596 h 1278485"/>
                <a:gd name="connsiteX105" fmla="*/ 2257212 w 2317306"/>
                <a:gd name="connsiteY105" fmla="*/ 796649 h 1278485"/>
                <a:gd name="connsiteX106" fmla="*/ 2218502 w 2317306"/>
                <a:gd name="connsiteY106" fmla="*/ 795335 h 1278485"/>
                <a:gd name="connsiteX107" fmla="*/ 2215993 w 2317306"/>
                <a:gd name="connsiteY107" fmla="*/ 793901 h 1278485"/>
                <a:gd name="connsiteX108" fmla="*/ 2215993 w 2317306"/>
                <a:gd name="connsiteY108" fmla="*/ 790914 h 1278485"/>
                <a:gd name="connsiteX109" fmla="*/ 2219817 w 2317306"/>
                <a:gd name="connsiteY109" fmla="*/ 783985 h 1278485"/>
                <a:gd name="connsiteX110" fmla="*/ 2195922 w 2317306"/>
                <a:gd name="connsiteY110" fmla="*/ 780640 h 1278485"/>
                <a:gd name="connsiteX111" fmla="*/ 2193413 w 2317306"/>
                <a:gd name="connsiteY111" fmla="*/ 778609 h 1278485"/>
                <a:gd name="connsiteX112" fmla="*/ 2186603 w 2317306"/>
                <a:gd name="connsiteY112" fmla="*/ 756625 h 1278485"/>
                <a:gd name="connsiteX113" fmla="*/ 2151597 w 2317306"/>
                <a:gd name="connsiteY113" fmla="*/ 742408 h 1278485"/>
                <a:gd name="connsiteX114" fmla="*/ 2149805 w 2317306"/>
                <a:gd name="connsiteY114" fmla="*/ 740377 h 1278485"/>
                <a:gd name="connsiteX115" fmla="*/ 2149805 w 2317306"/>
                <a:gd name="connsiteY115" fmla="*/ 737749 h 1278485"/>
                <a:gd name="connsiteX116" fmla="*/ 2157452 w 2317306"/>
                <a:gd name="connsiteY116" fmla="*/ 728430 h 1278485"/>
                <a:gd name="connsiteX117" fmla="*/ 2145504 w 2317306"/>
                <a:gd name="connsiteY117" fmla="*/ 722575 h 1278485"/>
                <a:gd name="connsiteX118" fmla="*/ 2143951 w 2317306"/>
                <a:gd name="connsiteY118" fmla="*/ 720783 h 1278485"/>
                <a:gd name="connsiteX119" fmla="*/ 2143951 w 2317306"/>
                <a:gd name="connsiteY119" fmla="*/ 718513 h 1278485"/>
                <a:gd name="connsiteX120" fmla="*/ 2152075 w 2317306"/>
                <a:gd name="connsiteY120" fmla="*/ 703579 h 1278485"/>
                <a:gd name="connsiteX121" fmla="*/ 2131287 w 2317306"/>
                <a:gd name="connsiteY121" fmla="*/ 664153 h 1278485"/>
                <a:gd name="connsiteX122" fmla="*/ 2107392 w 2317306"/>
                <a:gd name="connsiteY122" fmla="*/ 657462 h 1278485"/>
                <a:gd name="connsiteX123" fmla="*/ 2105361 w 2317306"/>
                <a:gd name="connsiteY123" fmla="*/ 653759 h 1278485"/>
                <a:gd name="connsiteX124" fmla="*/ 2110498 w 2317306"/>
                <a:gd name="connsiteY124" fmla="*/ 635240 h 1278485"/>
                <a:gd name="connsiteX125" fmla="*/ 2094369 w 2317306"/>
                <a:gd name="connsiteY125" fmla="*/ 631776 h 1278485"/>
                <a:gd name="connsiteX126" fmla="*/ 2092338 w 2317306"/>
                <a:gd name="connsiteY126" fmla="*/ 630222 h 1278485"/>
                <a:gd name="connsiteX127" fmla="*/ 2092338 w 2317306"/>
                <a:gd name="connsiteY127" fmla="*/ 627714 h 1278485"/>
                <a:gd name="connsiteX128" fmla="*/ 2097834 w 2317306"/>
                <a:gd name="connsiteY128" fmla="*/ 613377 h 1278485"/>
                <a:gd name="connsiteX129" fmla="*/ 2078599 w 2317306"/>
                <a:gd name="connsiteY129" fmla="*/ 577535 h 1278485"/>
                <a:gd name="connsiteX130" fmla="*/ 2070594 w 2317306"/>
                <a:gd name="connsiteY130" fmla="*/ 573831 h 1278485"/>
                <a:gd name="connsiteX131" fmla="*/ 2058647 w 2317306"/>
                <a:gd name="connsiteY131" fmla="*/ 627116 h 1278485"/>
                <a:gd name="connsiteX132" fmla="*/ 2055779 w 2317306"/>
                <a:gd name="connsiteY132" fmla="*/ 629386 h 1278485"/>
                <a:gd name="connsiteX133" fmla="*/ 2041204 w 2317306"/>
                <a:gd name="connsiteY133" fmla="*/ 630103 h 1278485"/>
                <a:gd name="connsiteX134" fmla="*/ 1998432 w 2317306"/>
                <a:gd name="connsiteY134" fmla="*/ 660091 h 1278485"/>
                <a:gd name="connsiteX135" fmla="*/ 1995207 w 2317306"/>
                <a:gd name="connsiteY135" fmla="*/ 660091 h 1278485"/>
                <a:gd name="connsiteX136" fmla="*/ 1975613 w 2317306"/>
                <a:gd name="connsiteY136" fmla="*/ 648143 h 1278485"/>
                <a:gd name="connsiteX137" fmla="*/ 1975613 w 2317306"/>
                <a:gd name="connsiteY137" fmla="*/ 648143 h 1278485"/>
                <a:gd name="connsiteX138" fmla="*/ 1947895 w 2317306"/>
                <a:gd name="connsiteY138" fmla="*/ 617917 h 1278485"/>
                <a:gd name="connsiteX139" fmla="*/ 1935948 w 2317306"/>
                <a:gd name="connsiteY139" fmla="*/ 617917 h 1278485"/>
                <a:gd name="connsiteX140" fmla="*/ 1933678 w 2317306"/>
                <a:gd name="connsiteY140" fmla="*/ 616841 h 1278485"/>
                <a:gd name="connsiteX141" fmla="*/ 1932961 w 2317306"/>
                <a:gd name="connsiteY141" fmla="*/ 614452 h 1278485"/>
                <a:gd name="connsiteX142" fmla="*/ 1943116 w 2317306"/>
                <a:gd name="connsiteY142" fmla="*/ 545755 h 1278485"/>
                <a:gd name="connsiteX143" fmla="*/ 1924956 w 2317306"/>
                <a:gd name="connsiteY143" fmla="*/ 535599 h 1278485"/>
                <a:gd name="connsiteX144" fmla="*/ 1886008 w 2317306"/>
                <a:gd name="connsiteY144" fmla="*/ 535599 h 1278485"/>
                <a:gd name="connsiteX145" fmla="*/ 1883857 w 2317306"/>
                <a:gd name="connsiteY145" fmla="*/ 534644 h 1278485"/>
                <a:gd name="connsiteX146" fmla="*/ 1883021 w 2317306"/>
                <a:gd name="connsiteY146" fmla="*/ 532493 h 1278485"/>
                <a:gd name="connsiteX147" fmla="*/ 1883021 w 2317306"/>
                <a:gd name="connsiteY147" fmla="*/ 512661 h 1278485"/>
                <a:gd name="connsiteX148" fmla="*/ 1828780 w 2317306"/>
                <a:gd name="connsiteY148" fmla="*/ 473473 h 1278485"/>
                <a:gd name="connsiteX149" fmla="*/ 1803213 w 2317306"/>
                <a:gd name="connsiteY149" fmla="*/ 488407 h 1278485"/>
                <a:gd name="connsiteX150" fmla="*/ 1801659 w 2317306"/>
                <a:gd name="connsiteY150" fmla="*/ 488407 h 1278485"/>
                <a:gd name="connsiteX151" fmla="*/ 1768207 w 2317306"/>
                <a:gd name="connsiteY151" fmla="*/ 488407 h 1278485"/>
                <a:gd name="connsiteX152" fmla="*/ 1766057 w 2317306"/>
                <a:gd name="connsiteY152" fmla="*/ 487452 h 1278485"/>
                <a:gd name="connsiteX153" fmla="*/ 1765220 w 2317306"/>
                <a:gd name="connsiteY153" fmla="*/ 485301 h 1278485"/>
                <a:gd name="connsiteX154" fmla="*/ 1765818 w 2317306"/>
                <a:gd name="connsiteY154" fmla="*/ 464632 h 1278485"/>
                <a:gd name="connsiteX155" fmla="*/ 1726630 w 2317306"/>
                <a:gd name="connsiteY155" fmla="*/ 466902 h 1278485"/>
                <a:gd name="connsiteX156" fmla="*/ 1712054 w 2317306"/>
                <a:gd name="connsiteY156" fmla="*/ 477655 h 1278485"/>
                <a:gd name="connsiteX157" fmla="*/ 1728303 w 2317306"/>
                <a:gd name="connsiteY157" fmla="*/ 513497 h 1278485"/>
                <a:gd name="connsiteX158" fmla="*/ 1727705 w 2317306"/>
                <a:gd name="connsiteY158" fmla="*/ 516842 h 1278485"/>
                <a:gd name="connsiteX159" fmla="*/ 1716475 w 2317306"/>
                <a:gd name="connsiteY159" fmla="*/ 528789 h 1278485"/>
                <a:gd name="connsiteX160" fmla="*/ 1726750 w 2317306"/>
                <a:gd name="connsiteY160" fmla="*/ 546591 h 1278485"/>
                <a:gd name="connsiteX161" fmla="*/ 1726750 w 2317306"/>
                <a:gd name="connsiteY161" fmla="*/ 548981 h 1278485"/>
                <a:gd name="connsiteX162" fmla="*/ 1720298 w 2317306"/>
                <a:gd name="connsiteY162" fmla="*/ 569649 h 1278485"/>
                <a:gd name="connsiteX163" fmla="*/ 1735113 w 2317306"/>
                <a:gd name="connsiteY163" fmla="*/ 583628 h 1278485"/>
                <a:gd name="connsiteX164" fmla="*/ 1735113 w 2317306"/>
                <a:gd name="connsiteY164" fmla="*/ 587451 h 1278485"/>
                <a:gd name="connsiteX165" fmla="*/ 1699271 w 2317306"/>
                <a:gd name="connsiteY165" fmla="*/ 643723 h 1278485"/>
                <a:gd name="connsiteX166" fmla="*/ 1751600 w 2317306"/>
                <a:gd name="connsiteY166" fmla="*/ 698322 h 1278485"/>
                <a:gd name="connsiteX167" fmla="*/ 1752437 w 2317306"/>
                <a:gd name="connsiteY167" fmla="*/ 701070 h 1278485"/>
                <a:gd name="connsiteX168" fmla="*/ 1737383 w 2317306"/>
                <a:gd name="connsiteY168" fmla="*/ 765347 h 1278485"/>
                <a:gd name="connsiteX169" fmla="*/ 1735949 w 2317306"/>
                <a:gd name="connsiteY169" fmla="*/ 767378 h 1278485"/>
                <a:gd name="connsiteX170" fmla="*/ 1667132 w 2317306"/>
                <a:gd name="connsiteY170" fmla="*/ 806326 h 1278485"/>
                <a:gd name="connsiteX171" fmla="*/ 1688877 w 2317306"/>
                <a:gd name="connsiteY171" fmla="*/ 837509 h 1278485"/>
                <a:gd name="connsiteX172" fmla="*/ 1688877 w 2317306"/>
                <a:gd name="connsiteY172" fmla="*/ 839898 h 1278485"/>
                <a:gd name="connsiteX173" fmla="*/ 1683620 w 2317306"/>
                <a:gd name="connsiteY173" fmla="*/ 866660 h 1278485"/>
                <a:gd name="connsiteX174" fmla="*/ 1702616 w 2317306"/>
                <a:gd name="connsiteY174" fmla="*/ 905250 h 1278485"/>
                <a:gd name="connsiteX175" fmla="*/ 1702616 w 2317306"/>
                <a:gd name="connsiteY175" fmla="*/ 907759 h 1278485"/>
                <a:gd name="connsiteX176" fmla="*/ 1700824 w 2317306"/>
                <a:gd name="connsiteY176" fmla="*/ 909432 h 1278485"/>
                <a:gd name="connsiteX177" fmla="*/ 1687921 w 2317306"/>
                <a:gd name="connsiteY177" fmla="*/ 913852 h 1278485"/>
                <a:gd name="connsiteX178" fmla="*/ 1689474 w 2317306"/>
                <a:gd name="connsiteY178" fmla="*/ 941929 h 1278485"/>
                <a:gd name="connsiteX179" fmla="*/ 1688040 w 2317306"/>
                <a:gd name="connsiteY179" fmla="*/ 944677 h 1278485"/>
                <a:gd name="connsiteX180" fmla="*/ 1684934 w 2317306"/>
                <a:gd name="connsiteY180" fmla="*/ 944677 h 1278485"/>
                <a:gd name="connsiteX181" fmla="*/ 1669522 w 2317306"/>
                <a:gd name="connsiteY181" fmla="*/ 935119 h 1278485"/>
                <a:gd name="connsiteX182" fmla="*/ 1654827 w 2317306"/>
                <a:gd name="connsiteY182" fmla="*/ 947783 h 1278485"/>
                <a:gd name="connsiteX183" fmla="*/ 1650884 w 2317306"/>
                <a:gd name="connsiteY183" fmla="*/ 947783 h 1278485"/>
                <a:gd name="connsiteX184" fmla="*/ 1603095 w 2317306"/>
                <a:gd name="connsiteY184" fmla="*/ 907879 h 1278485"/>
                <a:gd name="connsiteX185" fmla="*/ 1602139 w 2317306"/>
                <a:gd name="connsiteY185" fmla="*/ 906087 h 1278485"/>
                <a:gd name="connsiteX186" fmla="*/ 1587085 w 2317306"/>
                <a:gd name="connsiteY186" fmla="*/ 823411 h 1278485"/>
                <a:gd name="connsiteX187" fmla="*/ 1587085 w 2317306"/>
                <a:gd name="connsiteY187" fmla="*/ 821499 h 1278485"/>
                <a:gd name="connsiteX188" fmla="*/ 1599033 w 2317306"/>
                <a:gd name="connsiteY188" fmla="*/ 799277 h 1278485"/>
                <a:gd name="connsiteX189" fmla="*/ 1591506 w 2317306"/>
                <a:gd name="connsiteY189" fmla="*/ 787330 h 1278485"/>
                <a:gd name="connsiteX190" fmla="*/ 1528782 w 2317306"/>
                <a:gd name="connsiteY190" fmla="*/ 783746 h 1278485"/>
                <a:gd name="connsiteX191" fmla="*/ 1512653 w 2317306"/>
                <a:gd name="connsiteY191" fmla="*/ 796529 h 1278485"/>
                <a:gd name="connsiteX192" fmla="*/ 1509666 w 2317306"/>
                <a:gd name="connsiteY192" fmla="*/ 796529 h 1278485"/>
                <a:gd name="connsiteX193" fmla="*/ 1507874 w 2317306"/>
                <a:gd name="connsiteY193" fmla="*/ 794140 h 1278485"/>
                <a:gd name="connsiteX194" fmla="*/ 1505843 w 2317306"/>
                <a:gd name="connsiteY194" fmla="*/ 775263 h 1278485"/>
                <a:gd name="connsiteX195" fmla="*/ 1447301 w 2317306"/>
                <a:gd name="connsiteY195" fmla="*/ 752324 h 1278485"/>
                <a:gd name="connsiteX196" fmla="*/ 1446226 w 2317306"/>
                <a:gd name="connsiteY196" fmla="*/ 751607 h 1278485"/>
                <a:gd name="connsiteX197" fmla="*/ 1413729 w 2317306"/>
                <a:gd name="connsiteY197" fmla="*/ 718274 h 1278485"/>
                <a:gd name="connsiteX198" fmla="*/ 1356263 w 2317306"/>
                <a:gd name="connsiteY198" fmla="*/ 701190 h 1278485"/>
                <a:gd name="connsiteX199" fmla="*/ 1305845 w 2317306"/>
                <a:gd name="connsiteY199" fmla="*/ 715885 h 1278485"/>
                <a:gd name="connsiteX200" fmla="*/ 1302858 w 2317306"/>
                <a:gd name="connsiteY200" fmla="*/ 715049 h 1278485"/>
                <a:gd name="connsiteX201" fmla="*/ 1302141 w 2317306"/>
                <a:gd name="connsiteY201" fmla="*/ 711942 h 1278485"/>
                <a:gd name="connsiteX202" fmla="*/ 1311221 w 2317306"/>
                <a:gd name="connsiteY202" fmla="*/ 686614 h 1278485"/>
                <a:gd name="connsiteX203" fmla="*/ 1294256 w 2317306"/>
                <a:gd name="connsiteY203" fmla="*/ 640617 h 1278485"/>
                <a:gd name="connsiteX204" fmla="*/ 1278366 w 2317306"/>
                <a:gd name="connsiteY204" fmla="*/ 640736 h 1278485"/>
                <a:gd name="connsiteX205" fmla="*/ 1270481 w 2317306"/>
                <a:gd name="connsiteY205" fmla="*/ 650891 h 1278485"/>
                <a:gd name="connsiteX206" fmla="*/ 1268091 w 2317306"/>
                <a:gd name="connsiteY206" fmla="*/ 652086 h 1278485"/>
                <a:gd name="connsiteX207" fmla="*/ 1265821 w 2317306"/>
                <a:gd name="connsiteY207" fmla="*/ 651011 h 1278485"/>
                <a:gd name="connsiteX208" fmla="*/ 1246108 w 2317306"/>
                <a:gd name="connsiteY208" fmla="*/ 628789 h 1278485"/>
                <a:gd name="connsiteX209" fmla="*/ 1245511 w 2317306"/>
                <a:gd name="connsiteY209" fmla="*/ 626638 h 1278485"/>
                <a:gd name="connsiteX210" fmla="*/ 1250887 w 2317306"/>
                <a:gd name="connsiteY210" fmla="*/ 564154 h 1278485"/>
                <a:gd name="connsiteX211" fmla="*/ 1250887 w 2317306"/>
                <a:gd name="connsiteY211" fmla="*/ 563198 h 1278485"/>
                <a:gd name="connsiteX212" fmla="*/ 1273109 w 2317306"/>
                <a:gd name="connsiteY212" fmla="*/ 517917 h 1278485"/>
                <a:gd name="connsiteX213" fmla="*/ 1274065 w 2317306"/>
                <a:gd name="connsiteY213" fmla="*/ 516842 h 1278485"/>
                <a:gd name="connsiteX214" fmla="*/ 1291986 w 2317306"/>
                <a:gd name="connsiteY214" fmla="*/ 503939 h 1278485"/>
                <a:gd name="connsiteX215" fmla="*/ 1286132 w 2317306"/>
                <a:gd name="connsiteY215" fmla="*/ 491992 h 1278485"/>
                <a:gd name="connsiteX216" fmla="*/ 1287326 w 2317306"/>
                <a:gd name="connsiteY216" fmla="*/ 488169 h 1278485"/>
                <a:gd name="connsiteX217" fmla="*/ 1307995 w 2317306"/>
                <a:gd name="connsiteY217" fmla="*/ 476221 h 1278485"/>
                <a:gd name="connsiteX218" fmla="*/ 1314686 w 2317306"/>
                <a:gd name="connsiteY218" fmla="*/ 454119 h 1278485"/>
                <a:gd name="connsiteX219" fmla="*/ 1317673 w 2317306"/>
                <a:gd name="connsiteY219" fmla="*/ 451968 h 1278485"/>
                <a:gd name="connsiteX220" fmla="*/ 1346585 w 2317306"/>
                <a:gd name="connsiteY220" fmla="*/ 453521 h 1278485"/>
                <a:gd name="connsiteX221" fmla="*/ 1361161 w 2317306"/>
                <a:gd name="connsiteY221" fmla="*/ 443485 h 1278485"/>
                <a:gd name="connsiteX222" fmla="*/ 1322332 w 2317306"/>
                <a:gd name="connsiteY222" fmla="*/ 424250 h 1278485"/>
                <a:gd name="connsiteX223" fmla="*/ 1320779 w 2317306"/>
                <a:gd name="connsiteY223" fmla="*/ 422339 h 1278485"/>
                <a:gd name="connsiteX224" fmla="*/ 1314805 w 2317306"/>
                <a:gd name="connsiteY224" fmla="*/ 401311 h 1278485"/>
                <a:gd name="connsiteX225" fmla="*/ 1315642 w 2317306"/>
                <a:gd name="connsiteY225" fmla="*/ 398324 h 1278485"/>
                <a:gd name="connsiteX226" fmla="*/ 1318629 w 2317306"/>
                <a:gd name="connsiteY226" fmla="*/ 397608 h 1278485"/>
                <a:gd name="connsiteX227" fmla="*/ 1369644 w 2317306"/>
                <a:gd name="connsiteY227" fmla="*/ 413856 h 1278485"/>
                <a:gd name="connsiteX228" fmla="*/ 1381591 w 2317306"/>
                <a:gd name="connsiteY228" fmla="*/ 389961 h 1278485"/>
                <a:gd name="connsiteX229" fmla="*/ 1383503 w 2317306"/>
                <a:gd name="connsiteY229" fmla="*/ 388408 h 1278485"/>
                <a:gd name="connsiteX230" fmla="*/ 1386012 w 2317306"/>
                <a:gd name="connsiteY230" fmla="*/ 388408 h 1278485"/>
                <a:gd name="connsiteX231" fmla="*/ 1402021 w 2317306"/>
                <a:gd name="connsiteY231" fmla="*/ 400355 h 1278485"/>
                <a:gd name="connsiteX232" fmla="*/ 1437027 w 2317306"/>
                <a:gd name="connsiteY232" fmla="*/ 387333 h 1278485"/>
                <a:gd name="connsiteX233" fmla="*/ 1454350 w 2317306"/>
                <a:gd name="connsiteY233" fmla="*/ 350774 h 1278485"/>
                <a:gd name="connsiteX234" fmla="*/ 1409787 w 2317306"/>
                <a:gd name="connsiteY234" fmla="*/ 336796 h 1278485"/>
                <a:gd name="connsiteX235" fmla="*/ 1365701 w 2317306"/>
                <a:gd name="connsiteY235" fmla="*/ 317321 h 1278485"/>
                <a:gd name="connsiteX236" fmla="*/ 1363909 w 2317306"/>
                <a:gd name="connsiteY236" fmla="*/ 314215 h 1278485"/>
                <a:gd name="connsiteX237" fmla="*/ 1366418 w 2317306"/>
                <a:gd name="connsiteY237" fmla="*/ 311706 h 1278485"/>
                <a:gd name="connsiteX238" fmla="*/ 1426154 w 2317306"/>
                <a:gd name="connsiteY238" fmla="*/ 303343 h 1278485"/>
                <a:gd name="connsiteX239" fmla="*/ 1427708 w 2317306"/>
                <a:gd name="connsiteY239" fmla="*/ 303343 h 1278485"/>
                <a:gd name="connsiteX240" fmla="*/ 1462355 w 2317306"/>
                <a:gd name="connsiteY240" fmla="*/ 318397 h 1278485"/>
                <a:gd name="connsiteX241" fmla="*/ 1479559 w 2317306"/>
                <a:gd name="connsiteY241" fmla="*/ 297011 h 1278485"/>
                <a:gd name="connsiteX242" fmla="*/ 1475855 w 2317306"/>
                <a:gd name="connsiteY242" fmla="*/ 271683 h 1278485"/>
                <a:gd name="connsiteX243" fmla="*/ 1476572 w 2317306"/>
                <a:gd name="connsiteY243" fmla="*/ 269293 h 1278485"/>
                <a:gd name="connsiteX244" fmla="*/ 1479081 w 2317306"/>
                <a:gd name="connsiteY244" fmla="*/ 268337 h 1278485"/>
                <a:gd name="connsiteX245" fmla="*/ 1507635 w 2317306"/>
                <a:gd name="connsiteY245" fmla="*/ 271205 h 1278485"/>
                <a:gd name="connsiteX246" fmla="*/ 1510144 w 2317306"/>
                <a:gd name="connsiteY246" fmla="*/ 272997 h 1278485"/>
                <a:gd name="connsiteX247" fmla="*/ 1516238 w 2317306"/>
                <a:gd name="connsiteY247" fmla="*/ 286497 h 1278485"/>
                <a:gd name="connsiteX248" fmla="*/ 1542761 w 2317306"/>
                <a:gd name="connsiteY248" fmla="*/ 289006 h 1278485"/>
                <a:gd name="connsiteX249" fmla="*/ 1542761 w 2317306"/>
                <a:gd name="connsiteY249" fmla="*/ 273475 h 1278485"/>
                <a:gd name="connsiteX250" fmla="*/ 1543955 w 2317306"/>
                <a:gd name="connsiteY250" fmla="*/ 271085 h 1278485"/>
                <a:gd name="connsiteX251" fmla="*/ 1546703 w 2317306"/>
                <a:gd name="connsiteY251" fmla="*/ 271085 h 1278485"/>
                <a:gd name="connsiteX252" fmla="*/ 1570598 w 2317306"/>
                <a:gd name="connsiteY252" fmla="*/ 279090 h 1278485"/>
                <a:gd name="connsiteX253" fmla="*/ 1600944 w 2317306"/>
                <a:gd name="connsiteY253" fmla="*/ 253762 h 1278485"/>
                <a:gd name="connsiteX254" fmla="*/ 1602378 w 2317306"/>
                <a:gd name="connsiteY254" fmla="*/ 253762 h 1278485"/>
                <a:gd name="connsiteX255" fmla="*/ 1613608 w 2317306"/>
                <a:gd name="connsiteY255" fmla="*/ 252328 h 1278485"/>
                <a:gd name="connsiteX256" fmla="*/ 1619343 w 2317306"/>
                <a:gd name="connsiteY256" fmla="*/ 233929 h 1278485"/>
                <a:gd name="connsiteX257" fmla="*/ 1584935 w 2317306"/>
                <a:gd name="connsiteY257" fmla="*/ 203941 h 1278485"/>
                <a:gd name="connsiteX258" fmla="*/ 1583979 w 2317306"/>
                <a:gd name="connsiteY258" fmla="*/ 201552 h 1278485"/>
                <a:gd name="connsiteX259" fmla="*/ 1585293 w 2317306"/>
                <a:gd name="connsiteY259" fmla="*/ 199282 h 1278485"/>
                <a:gd name="connsiteX260" fmla="*/ 1617790 w 2317306"/>
                <a:gd name="connsiteY260" fmla="*/ 176821 h 1278485"/>
                <a:gd name="connsiteX261" fmla="*/ 1607396 w 2317306"/>
                <a:gd name="connsiteY261" fmla="*/ 164873 h 1278485"/>
                <a:gd name="connsiteX262" fmla="*/ 1607396 w 2317306"/>
                <a:gd name="connsiteY262" fmla="*/ 160931 h 1278485"/>
                <a:gd name="connsiteX263" fmla="*/ 1615401 w 2317306"/>
                <a:gd name="connsiteY263" fmla="*/ 151970 h 1278485"/>
                <a:gd name="connsiteX264" fmla="*/ 1573704 w 2317306"/>
                <a:gd name="connsiteY264" fmla="*/ 135124 h 1278485"/>
                <a:gd name="connsiteX265" fmla="*/ 1499750 w 2317306"/>
                <a:gd name="connsiteY265" fmla="*/ 130465 h 1278485"/>
                <a:gd name="connsiteX266" fmla="*/ 1503693 w 2317306"/>
                <a:gd name="connsiteY266" fmla="*/ 158900 h 1278485"/>
                <a:gd name="connsiteX267" fmla="*/ 1503693 w 2317306"/>
                <a:gd name="connsiteY267" fmla="*/ 160811 h 1278485"/>
                <a:gd name="connsiteX268" fmla="*/ 1491029 w 2317306"/>
                <a:gd name="connsiteY268" fmla="*/ 182436 h 1278485"/>
                <a:gd name="connsiteX269" fmla="*/ 1487803 w 2317306"/>
                <a:gd name="connsiteY269" fmla="*/ 212065 h 1278485"/>
                <a:gd name="connsiteX270" fmla="*/ 1486847 w 2317306"/>
                <a:gd name="connsiteY270" fmla="*/ 213858 h 1278485"/>
                <a:gd name="connsiteX271" fmla="*/ 1453275 w 2317306"/>
                <a:gd name="connsiteY271" fmla="*/ 245040 h 1278485"/>
                <a:gd name="connsiteX272" fmla="*/ 1451005 w 2317306"/>
                <a:gd name="connsiteY272" fmla="*/ 245757 h 1278485"/>
                <a:gd name="connsiteX273" fmla="*/ 1448855 w 2317306"/>
                <a:gd name="connsiteY273" fmla="*/ 244682 h 1278485"/>
                <a:gd name="connsiteX274" fmla="*/ 1420898 w 2317306"/>
                <a:gd name="connsiteY274" fmla="*/ 207167 h 1278485"/>
                <a:gd name="connsiteX275" fmla="*/ 1420898 w 2317306"/>
                <a:gd name="connsiteY275" fmla="*/ 204658 h 1278485"/>
                <a:gd name="connsiteX276" fmla="*/ 1428902 w 2317306"/>
                <a:gd name="connsiteY276" fmla="*/ 175745 h 1278485"/>
                <a:gd name="connsiteX277" fmla="*/ 1399512 w 2317306"/>
                <a:gd name="connsiteY277" fmla="*/ 151851 h 1278485"/>
                <a:gd name="connsiteX278" fmla="*/ 1388759 w 2317306"/>
                <a:gd name="connsiteY278" fmla="*/ 189724 h 1278485"/>
                <a:gd name="connsiteX279" fmla="*/ 1387087 w 2317306"/>
                <a:gd name="connsiteY279" fmla="*/ 191635 h 1278485"/>
                <a:gd name="connsiteX280" fmla="*/ 1384697 w 2317306"/>
                <a:gd name="connsiteY280" fmla="*/ 191635 h 1278485"/>
                <a:gd name="connsiteX281" fmla="*/ 1366418 w 2317306"/>
                <a:gd name="connsiteY281" fmla="*/ 183511 h 1278485"/>
                <a:gd name="connsiteX282" fmla="*/ 1364626 w 2317306"/>
                <a:gd name="connsiteY282" fmla="*/ 180763 h 1278485"/>
                <a:gd name="connsiteX283" fmla="*/ 1364626 w 2317306"/>
                <a:gd name="connsiteY283" fmla="*/ 136797 h 1278485"/>
                <a:gd name="connsiteX284" fmla="*/ 1316836 w 2317306"/>
                <a:gd name="connsiteY284" fmla="*/ 121027 h 1278485"/>
                <a:gd name="connsiteX285" fmla="*/ 1314925 w 2317306"/>
                <a:gd name="connsiteY285" fmla="*/ 117562 h 1278485"/>
                <a:gd name="connsiteX286" fmla="*/ 1321257 w 2317306"/>
                <a:gd name="connsiteY286" fmla="*/ 90561 h 1278485"/>
                <a:gd name="connsiteX287" fmla="*/ 1295331 w 2317306"/>
                <a:gd name="connsiteY287" fmla="*/ 66666 h 1278485"/>
                <a:gd name="connsiteX288" fmla="*/ 1294375 w 2317306"/>
                <a:gd name="connsiteY288" fmla="*/ 65232 h 1278485"/>
                <a:gd name="connsiteX289" fmla="*/ 1279441 w 2317306"/>
                <a:gd name="connsiteY289" fmla="*/ 10036 h 1278485"/>
                <a:gd name="connsiteX290" fmla="*/ 1244555 w 2317306"/>
                <a:gd name="connsiteY290" fmla="*/ 0 h 1278485"/>
                <a:gd name="connsiteX291" fmla="*/ 1200947 w 2317306"/>
                <a:gd name="connsiteY291" fmla="*/ 34050 h 1278485"/>
                <a:gd name="connsiteX292" fmla="*/ 1208474 w 2317306"/>
                <a:gd name="connsiteY292" fmla="*/ 67980 h 1278485"/>
                <a:gd name="connsiteX293" fmla="*/ 1209788 w 2317306"/>
                <a:gd name="connsiteY293" fmla="*/ 102867 h 1278485"/>
                <a:gd name="connsiteX294" fmla="*/ 1263193 w 2317306"/>
                <a:gd name="connsiteY294" fmla="*/ 130107 h 1278485"/>
                <a:gd name="connsiteX295" fmla="*/ 1264746 w 2317306"/>
                <a:gd name="connsiteY295" fmla="*/ 132974 h 1278485"/>
                <a:gd name="connsiteX296" fmla="*/ 1263312 w 2317306"/>
                <a:gd name="connsiteY296" fmla="*/ 156032 h 1278485"/>
                <a:gd name="connsiteX297" fmla="*/ 1280755 w 2317306"/>
                <a:gd name="connsiteY297" fmla="*/ 152568 h 1278485"/>
                <a:gd name="connsiteX298" fmla="*/ 1284340 w 2317306"/>
                <a:gd name="connsiteY298" fmla="*/ 155108 h 1278485"/>
                <a:gd name="connsiteX299" fmla="*/ 1284340 w 2317306"/>
                <a:gd name="connsiteY299" fmla="*/ 156152 h 1278485"/>
                <a:gd name="connsiteX300" fmla="*/ 1278366 w 2317306"/>
                <a:gd name="connsiteY300" fmla="*/ 185064 h 1278485"/>
                <a:gd name="connsiteX301" fmla="*/ 1276693 w 2317306"/>
                <a:gd name="connsiteY301" fmla="*/ 187215 h 1278485"/>
                <a:gd name="connsiteX302" fmla="*/ 1238103 w 2317306"/>
                <a:gd name="connsiteY302" fmla="*/ 205375 h 1278485"/>
                <a:gd name="connsiteX303" fmla="*/ 1226156 w 2317306"/>
                <a:gd name="connsiteY303" fmla="*/ 228314 h 1278485"/>
                <a:gd name="connsiteX304" fmla="*/ 1224006 w 2317306"/>
                <a:gd name="connsiteY304" fmla="*/ 229867 h 1278485"/>
                <a:gd name="connsiteX305" fmla="*/ 1221497 w 2317306"/>
                <a:gd name="connsiteY305" fmla="*/ 229150 h 1278485"/>
                <a:gd name="connsiteX306" fmla="*/ 1201664 w 2317306"/>
                <a:gd name="connsiteY306" fmla="*/ 212185 h 1278485"/>
                <a:gd name="connsiteX307" fmla="*/ 1172393 w 2317306"/>
                <a:gd name="connsiteY307" fmla="*/ 200237 h 1278485"/>
                <a:gd name="connsiteX308" fmla="*/ 1182548 w 2317306"/>
                <a:gd name="connsiteY308" fmla="*/ 222937 h 1278485"/>
                <a:gd name="connsiteX309" fmla="*/ 1182548 w 2317306"/>
                <a:gd name="connsiteY309" fmla="*/ 225924 h 1278485"/>
                <a:gd name="connsiteX310" fmla="*/ 1180039 w 2317306"/>
                <a:gd name="connsiteY310" fmla="*/ 227238 h 1278485"/>
                <a:gd name="connsiteX311" fmla="*/ 1051366 w 2317306"/>
                <a:gd name="connsiteY311" fmla="*/ 224968 h 1278485"/>
                <a:gd name="connsiteX312" fmla="*/ 1049694 w 2317306"/>
                <a:gd name="connsiteY312" fmla="*/ 224968 h 1278485"/>
                <a:gd name="connsiteX313" fmla="*/ 1018631 w 2317306"/>
                <a:gd name="connsiteY313" fmla="*/ 202746 h 1278485"/>
                <a:gd name="connsiteX314" fmla="*/ 990435 w 2317306"/>
                <a:gd name="connsiteY314" fmla="*/ 208840 h 1278485"/>
                <a:gd name="connsiteX315" fmla="*/ 987926 w 2317306"/>
                <a:gd name="connsiteY315" fmla="*/ 208840 h 1278485"/>
                <a:gd name="connsiteX316" fmla="*/ 941212 w 2317306"/>
                <a:gd name="connsiteY316" fmla="*/ 172998 h 1278485"/>
                <a:gd name="connsiteX317" fmla="*/ 887688 w 2317306"/>
                <a:gd name="connsiteY317" fmla="*/ 182197 h 1278485"/>
                <a:gd name="connsiteX318" fmla="*/ 886613 w 2317306"/>
                <a:gd name="connsiteY318" fmla="*/ 198326 h 1278485"/>
                <a:gd name="connsiteX319" fmla="*/ 917078 w 2317306"/>
                <a:gd name="connsiteY319" fmla="*/ 198326 h 1278485"/>
                <a:gd name="connsiteX320" fmla="*/ 919946 w 2317306"/>
                <a:gd name="connsiteY320" fmla="*/ 198684 h 1278485"/>
                <a:gd name="connsiteX321" fmla="*/ 919946 w 2317306"/>
                <a:gd name="connsiteY321" fmla="*/ 201552 h 1278485"/>
                <a:gd name="connsiteX322" fmla="*/ 907998 w 2317306"/>
                <a:gd name="connsiteY322" fmla="*/ 229031 h 1278485"/>
                <a:gd name="connsiteX323" fmla="*/ 905011 w 2317306"/>
                <a:gd name="connsiteY323" fmla="*/ 230823 h 1278485"/>
                <a:gd name="connsiteX324" fmla="*/ 884103 w 2317306"/>
                <a:gd name="connsiteY324" fmla="*/ 228672 h 1278485"/>
                <a:gd name="connsiteX325" fmla="*/ 868691 w 2317306"/>
                <a:gd name="connsiteY325" fmla="*/ 247907 h 1278485"/>
                <a:gd name="connsiteX326" fmla="*/ 865705 w 2317306"/>
                <a:gd name="connsiteY326" fmla="*/ 248983 h 1278485"/>
                <a:gd name="connsiteX327" fmla="*/ 863435 w 2317306"/>
                <a:gd name="connsiteY327" fmla="*/ 246952 h 1278485"/>
                <a:gd name="connsiteX328" fmla="*/ 852563 w 2317306"/>
                <a:gd name="connsiteY328" fmla="*/ 211110 h 1278485"/>
                <a:gd name="connsiteX329" fmla="*/ 789600 w 2317306"/>
                <a:gd name="connsiteY329" fmla="*/ 232256 h 1278485"/>
                <a:gd name="connsiteX330" fmla="*/ 788286 w 2317306"/>
                <a:gd name="connsiteY330" fmla="*/ 232256 h 1278485"/>
                <a:gd name="connsiteX331" fmla="*/ 692707 w 2317306"/>
                <a:gd name="connsiteY331" fmla="*/ 219353 h 1278485"/>
                <a:gd name="connsiteX332" fmla="*/ 690079 w 2317306"/>
                <a:gd name="connsiteY332" fmla="*/ 216366 h 1278485"/>
                <a:gd name="connsiteX333" fmla="*/ 690079 w 2317306"/>
                <a:gd name="connsiteY333" fmla="*/ 199999 h 1278485"/>
                <a:gd name="connsiteX334" fmla="*/ 692110 w 2317306"/>
                <a:gd name="connsiteY334" fmla="*/ 197131 h 1278485"/>
                <a:gd name="connsiteX335" fmla="*/ 721022 w 2317306"/>
                <a:gd name="connsiteY335" fmla="*/ 187693 h 1278485"/>
                <a:gd name="connsiteX336" fmla="*/ 710389 w 2317306"/>
                <a:gd name="connsiteY336" fmla="*/ 173714 h 1278485"/>
                <a:gd name="connsiteX337" fmla="*/ 653042 w 2317306"/>
                <a:gd name="connsiteY337" fmla="*/ 170608 h 1278485"/>
                <a:gd name="connsiteX338" fmla="*/ 652205 w 2317306"/>
                <a:gd name="connsiteY338" fmla="*/ 170608 h 1278485"/>
                <a:gd name="connsiteX339" fmla="*/ 588407 w 2317306"/>
                <a:gd name="connsiteY339" fmla="*/ 146713 h 1278485"/>
                <a:gd name="connsiteX340" fmla="*/ 549578 w 2317306"/>
                <a:gd name="connsiteY340" fmla="*/ 141696 h 1278485"/>
                <a:gd name="connsiteX341" fmla="*/ 547547 w 2317306"/>
                <a:gd name="connsiteY341" fmla="*/ 140620 h 1278485"/>
                <a:gd name="connsiteX342" fmla="*/ 529148 w 2317306"/>
                <a:gd name="connsiteY342" fmla="*/ 118637 h 1278485"/>
                <a:gd name="connsiteX343" fmla="*/ 488766 w 2317306"/>
                <a:gd name="connsiteY343" fmla="*/ 122460 h 1278485"/>
                <a:gd name="connsiteX344" fmla="*/ 477894 w 2317306"/>
                <a:gd name="connsiteY344" fmla="*/ 140979 h 1278485"/>
                <a:gd name="connsiteX345" fmla="*/ 475385 w 2317306"/>
                <a:gd name="connsiteY345" fmla="*/ 142412 h 1278485"/>
                <a:gd name="connsiteX346" fmla="*/ 444202 w 2317306"/>
                <a:gd name="connsiteY346" fmla="*/ 143129 h 1278485"/>
                <a:gd name="connsiteX347" fmla="*/ 442052 w 2317306"/>
                <a:gd name="connsiteY347" fmla="*/ 142173 h 1278485"/>
                <a:gd name="connsiteX348" fmla="*/ 441215 w 2317306"/>
                <a:gd name="connsiteY348" fmla="*/ 139903 h 1278485"/>
                <a:gd name="connsiteX349" fmla="*/ 443246 w 2317306"/>
                <a:gd name="connsiteY349" fmla="*/ 98327 h 1278485"/>
                <a:gd name="connsiteX350" fmla="*/ 423414 w 2317306"/>
                <a:gd name="connsiteY350" fmla="*/ 99641 h 1278485"/>
                <a:gd name="connsiteX351" fmla="*/ 413976 w 2317306"/>
                <a:gd name="connsiteY351" fmla="*/ 136319 h 1278485"/>
                <a:gd name="connsiteX352" fmla="*/ 412422 w 2317306"/>
                <a:gd name="connsiteY352" fmla="*/ 138350 h 1278485"/>
                <a:gd name="connsiteX353" fmla="*/ 409913 w 2317306"/>
                <a:gd name="connsiteY353" fmla="*/ 138350 h 1278485"/>
                <a:gd name="connsiteX354" fmla="*/ 376461 w 2317306"/>
                <a:gd name="connsiteY354" fmla="*/ 122699 h 1278485"/>
                <a:gd name="connsiteX355" fmla="*/ 374788 w 2317306"/>
                <a:gd name="connsiteY355" fmla="*/ 120668 h 1278485"/>
                <a:gd name="connsiteX356" fmla="*/ 369651 w 2317306"/>
                <a:gd name="connsiteY356" fmla="*/ 96774 h 1278485"/>
                <a:gd name="connsiteX357" fmla="*/ 344322 w 2317306"/>
                <a:gd name="connsiteY357" fmla="*/ 75507 h 1278485"/>
                <a:gd name="connsiteX358" fmla="*/ 344322 w 2317306"/>
                <a:gd name="connsiteY358" fmla="*/ 96176 h 1278485"/>
                <a:gd name="connsiteX359" fmla="*/ 343606 w 2317306"/>
                <a:gd name="connsiteY359" fmla="*/ 98207 h 1278485"/>
                <a:gd name="connsiteX360" fmla="*/ 323056 w 2317306"/>
                <a:gd name="connsiteY360" fmla="*/ 123775 h 1278485"/>
                <a:gd name="connsiteX361" fmla="*/ 321384 w 2317306"/>
                <a:gd name="connsiteY361" fmla="*/ 124730 h 1278485"/>
                <a:gd name="connsiteX362" fmla="*/ 288170 w 2317306"/>
                <a:gd name="connsiteY362" fmla="*/ 131899 h 1278485"/>
                <a:gd name="connsiteX363" fmla="*/ 286617 w 2317306"/>
                <a:gd name="connsiteY363" fmla="*/ 131899 h 1278485"/>
                <a:gd name="connsiteX364" fmla="*/ 268218 w 2317306"/>
                <a:gd name="connsiteY364" fmla="*/ 125686 h 1278485"/>
                <a:gd name="connsiteX365" fmla="*/ 266187 w 2317306"/>
                <a:gd name="connsiteY365" fmla="*/ 123297 h 1278485"/>
                <a:gd name="connsiteX366" fmla="*/ 267501 w 2317306"/>
                <a:gd name="connsiteY366" fmla="*/ 120429 h 1278485"/>
                <a:gd name="connsiteX367" fmla="*/ 303343 w 2317306"/>
                <a:gd name="connsiteY367" fmla="*/ 96535 h 1278485"/>
                <a:gd name="connsiteX368" fmla="*/ 301670 w 2317306"/>
                <a:gd name="connsiteY368" fmla="*/ 88171 h 1278485"/>
                <a:gd name="connsiteX369" fmla="*/ 270488 w 2317306"/>
                <a:gd name="connsiteY369" fmla="*/ 93667 h 1278485"/>
                <a:gd name="connsiteX370" fmla="*/ 243726 w 2317306"/>
                <a:gd name="connsiteY370" fmla="*/ 116367 h 1278485"/>
                <a:gd name="connsiteX371" fmla="*/ 237035 w 2317306"/>
                <a:gd name="connsiteY371" fmla="*/ 149461 h 1278485"/>
                <a:gd name="connsiteX372" fmla="*/ 235960 w 2317306"/>
                <a:gd name="connsiteY372" fmla="*/ 151134 h 1278485"/>
                <a:gd name="connsiteX373" fmla="*/ 212065 w 2317306"/>
                <a:gd name="connsiteY373" fmla="*/ 169294 h 1278485"/>
                <a:gd name="connsiteX374" fmla="*/ 208840 w 2317306"/>
                <a:gd name="connsiteY374" fmla="*/ 169294 h 1278485"/>
                <a:gd name="connsiteX375" fmla="*/ 189485 w 2317306"/>
                <a:gd name="connsiteY375" fmla="*/ 159258 h 1278485"/>
                <a:gd name="connsiteX376" fmla="*/ 187812 w 2317306"/>
                <a:gd name="connsiteY376" fmla="*/ 156869 h 1278485"/>
                <a:gd name="connsiteX377" fmla="*/ 189007 w 2317306"/>
                <a:gd name="connsiteY377" fmla="*/ 154240 h 1278485"/>
                <a:gd name="connsiteX378" fmla="*/ 215889 w 2317306"/>
                <a:gd name="connsiteY378" fmla="*/ 133093 h 1278485"/>
                <a:gd name="connsiteX379" fmla="*/ 218159 w 2317306"/>
                <a:gd name="connsiteY379" fmla="*/ 118279 h 1278485"/>
                <a:gd name="connsiteX380" fmla="*/ 192950 w 2317306"/>
                <a:gd name="connsiteY380" fmla="*/ 131540 h 1278485"/>
                <a:gd name="connsiteX381" fmla="*/ 190441 w 2317306"/>
                <a:gd name="connsiteY381" fmla="*/ 131540 h 1278485"/>
                <a:gd name="connsiteX382" fmla="*/ 169174 w 2317306"/>
                <a:gd name="connsiteY382" fmla="*/ 122699 h 1278485"/>
                <a:gd name="connsiteX383" fmla="*/ 143368 w 2317306"/>
                <a:gd name="connsiteY383" fmla="*/ 130704 h 1278485"/>
                <a:gd name="connsiteX384" fmla="*/ 133093 w 2317306"/>
                <a:gd name="connsiteY384" fmla="*/ 140979 h 1278485"/>
                <a:gd name="connsiteX385" fmla="*/ 145041 w 2317306"/>
                <a:gd name="connsiteY385" fmla="*/ 149103 h 1278485"/>
                <a:gd name="connsiteX386" fmla="*/ 146355 w 2317306"/>
                <a:gd name="connsiteY386" fmla="*/ 151373 h 1278485"/>
                <a:gd name="connsiteX387" fmla="*/ 147789 w 2317306"/>
                <a:gd name="connsiteY387" fmla="*/ 171683 h 1278485"/>
                <a:gd name="connsiteX388" fmla="*/ 146474 w 2317306"/>
                <a:gd name="connsiteY388" fmla="*/ 174312 h 1278485"/>
                <a:gd name="connsiteX389" fmla="*/ 143368 w 2317306"/>
                <a:gd name="connsiteY389" fmla="*/ 174790 h 1278485"/>
                <a:gd name="connsiteX390" fmla="*/ 128195 w 2317306"/>
                <a:gd name="connsiteY390" fmla="*/ 167741 h 1278485"/>
                <a:gd name="connsiteX391" fmla="*/ 60454 w 2317306"/>
                <a:gd name="connsiteY391" fmla="*/ 150895 h 1278485"/>
                <a:gd name="connsiteX392" fmla="*/ 59020 w 2317306"/>
                <a:gd name="connsiteY392" fmla="*/ 150059 h 1278485"/>
                <a:gd name="connsiteX393" fmla="*/ 41457 w 2317306"/>
                <a:gd name="connsiteY393" fmla="*/ 131660 h 1278485"/>
                <a:gd name="connsiteX394" fmla="*/ 0 w 2317306"/>
                <a:gd name="connsiteY394" fmla="*/ 127000 h 1278485"/>
                <a:gd name="connsiteX395" fmla="*/ 0 w 2317306"/>
                <a:gd name="connsiteY395" fmla="*/ 541573 h 1278485"/>
                <a:gd name="connsiteX396" fmla="*/ 59737 w 2317306"/>
                <a:gd name="connsiteY396" fmla="*/ 541573 h 1278485"/>
                <a:gd name="connsiteX397" fmla="*/ 61887 w 2317306"/>
                <a:gd name="connsiteY397" fmla="*/ 542648 h 1278485"/>
                <a:gd name="connsiteX398" fmla="*/ 62604 w 2317306"/>
                <a:gd name="connsiteY398" fmla="*/ 545038 h 1278485"/>
                <a:gd name="connsiteX399" fmla="*/ 59737 w 2317306"/>
                <a:gd name="connsiteY399" fmla="*/ 566782 h 1278485"/>
                <a:gd name="connsiteX400" fmla="*/ 103822 w 2317306"/>
                <a:gd name="connsiteY400" fmla="*/ 596292 h 1278485"/>
                <a:gd name="connsiteX401" fmla="*/ 149222 w 2317306"/>
                <a:gd name="connsiteY401" fmla="*/ 576101 h 1278485"/>
                <a:gd name="connsiteX402" fmla="*/ 152209 w 2317306"/>
                <a:gd name="connsiteY402" fmla="*/ 576101 h 1278485"/>
                <a:gd name="connsiteX403" fmla="*/ 216008 w 2317306"/>
                <a:gd name="connsiteY403" fmla="*/ 624966 h 1278485"/>
                <a:gd name="connsiteX404" fmla="*/ 216964 w 2317306"/>
                <a:gd name="connsiteY404" fmla="*/ 626160 h 1278485"/>
                <a:gd name="connsiteX405" fmla="*/ 252806 w 2317306"/>
                <a:gd name="connsiteY405" fmla="*/ 713137 h 1278485"/>
                <a:gd name="connsiteX406" fmla="*/ 301909 w 2317306"/>
                <a:gd name="connsiteY406" fmla="*/ 732970 h 1278485"/>
                <a:gd name="connsiteX407" fmla="*/ 303701 w 2317306"/>
                <a:gd name="connsiteY407" fmla="*/ 735718 h 1278485"/>
                <a:gd name="connsiteX408" fmla="*/ 303701 w 2317306"/>
                <a:gd name="connsiteY408" fmla="*/ 774905 h 1278485"/>
                <a:gd name="connsiteX409" fmla="*/ 303104 w 2317306"/>
                <a:gd name="connsiteY409" fmla="*/ 776577 h 1278485"/>
                <a:gd name="connsiteX410" fmla="*/ 282913 w 2317306"/>
                <a:gd name="connsiteY410" fmla="*/ 803817 h 1278485"/>
                <a:gd name="connsiteX411" fmla="*/ 282913 w 2317306"/>
                <a:gd name="connsiteY411" fmla="*/ 820185 h 1278485"/>
                <a:gd name="connsiteX412" fmla="*/ 281599 w 2317306"/>
                <a:gd name="connsiteY412" fmla="*/ 822694 h 1278485"/>
                <a:gd name="connsiteX413" fmla="*/ 271683 w 2317306"/>
                <a:gd name="connsiteY413" fmla="*/ 829504 h 1278485"/>
                <a:gd name="connsiteX414" fmla="*/ 276462 w 2317306"/>
                <a:gd name="connsiteY414" fmla="*/ 842168 h 1278485"/>
                <a:gd name="connsiteX415" fmla="*/ 287214 w 2317306"/>
                <a:gd name="connsiteY415" fmla="*/ 852801 h 1278485"/>
                <a:gd name="connsiteX416" fmla="*/ 311109 w 2317306"/>
                <a:gd name="connsiteY416" fmla="*/ 871320 h 1278485"/>
                <a:gd name="connsiteX417" fmla="*/ 335004 w 2317306"/>
                <a:gd name="connsiteY417" fmla="*/ 898918 h 1278485"/>
                <a:gd name="connsiteX418" fmla="*/ 354597 w 2317306"/>
                <a:gd name="connsiteY418" fmla="*/ 924366 h 1278485"/>
                <a:gd name="connsiteX419" fmla="*/ 354597 w 2317306"/>
                <a:gd name="connsiteY419" fmla="*/ 925561 h 1278485"/>
                <a:gd name="connsiteX420" fmla="*/ 356987 w 2317306"/>
                <a:gd name="connsiteY420" fmla="*/ 936672 h 1278485"/>
                <a:gd name="connsiteX421" fmla="*/ 419949 w 2317306"/>
                <a:gd name="connsiteY421" fmla="*/ 960567 h 1278485"/>
                <a:gd name="connsiteX422" fmla="*/ 420905 w 2317306"/>
                <a:gd name="connsiteY422" fmla="*/ 961164 h 1278485"/>
                <a:gd name="connsiteX423" fmla="*/ 459853 w 2317306"/>
                <a:gd name="connsiteY423" fmla="*/ 995572 h 1278485"/>
                <a:gd name="connsiteX424" fmla="*/ 459853 w 2317306"/>
                <a:gd name="connsiteY424" fmla="*/ 995572 h 1278485"/>
                <a:gd name="connsiteX425" fmla="*/ 471801 w 2317306"/>
                <a:gd name="connsiteY425" fmla="*/ 1013971 h 1278485"/>
                <a:gd name="connsiteX426" fmla="*/ 492708 w 2317306"/>
                <a:gd name="connsiteY426" fmla="*/ 1027472 h 1278485"/>
                <a:gd name="connsiteX427" fmla="*/ 493903 w 2317306"/>
                <a:gd name="connsiteY427" fmla="*/ 1028905 h 1278485"/>
                <a:gd name="connsiteX428" fmla="*/ 494978 w 2317306"/>
                <a:gd name="connsiteY428" fmla="*/ 1031653 h 1278485"/>
                <a:gd name="connsiteX429" fmla="*/ 1223766 w 2317306"/>
                <a:gd name="connsiteY429" fmla="*/ 1031653 h 1278485"/>
                <a:gd name="connsiteX430" fmla="*/ 1244794 w 2317306"/>
                <a:gd name="connsiteY430" fmla="*/ 1010745 h 1278485"/>
                <a:gd name="connsiteX431" fmla="*/ 1247422 w 2317306"/>
                <a:gd name="connsiteY431" fmla="*/ 1009909 h 1278485"/>
                <a:gd name="connsiteX432" fmla="*/ 1249573 w 2317306"/>
                <a:gd name="connsiteY432" fmla="*/ 1011582 h 1278485"/>
                <a:gd name="connsiteX433" fmla="*/ 1259967 w 2317306"/>
                <a:gd name="connsiteY433" fmla="*/ 1032012 h 1278485"/>
                <a:gd name="connsiteX434" fmla="*/ 1312296 w 2317306"/>
                <a:gd name="connsiteY434" fmla="*/ 1044676 h 1278485"/>
                <a:gd name="connsiteX435" fmla="*/ 1313371 w 2317306"/>
                <a:gd name="connsiteY435" fmla="*/ 1044676 h 1278485"/>
                <a:gd name="connsiteX436" fmla="*/ 1340492 w 2317306"/>
                <a:gd name="connsiteY436" fmla="*/ 1064030 h 1278485"/>
                <a:gd name="connsiteX437" fmla="*/ 1361997 w 2317306"/>
                <a:gd name="connsiteY437" fmla="*/ 1050530 h 1278485"/>
                <a:gd name="connsiteX438" fmla="*/ 1364745 w 2317306"/>
                <a:gd name="connsiteY438" fmla="*/ 1050530 h 1278485"/>
                <a:gd name="connsiteX439" fmla="*/ 1405605 w 2317306"/>
                <a:gd name="connsiteY439" fmla="*/ 1062477 h 1278485"/>
                <a:gd name="connsiteX440" fmla="*/ 1448496 w 2317306"/>
                <a:gd name="connsiteY440" fmla="*/ 1027352 h 1278485"/>
                <a:gd name="connsiteX441" fmla="*/ 1451244 w 2317306"/>
                <a:gd name="connsiteY441" fmla="*/ 1026516 h 1278485"/>
                <a:gd name="connsiteX442" fmla="*/ 641214 w 2317306"/>
                <a:gd name="connsiteY442" fmla="*/ 279926 h 1278485"/>
                <a:gd name="connsiteX443" fmla="*/ 623174 w 2317306"/>
                <a:gd name="connsiteY443" fmla="*/ 317083 h 1278485"/>
                <a:gd name="connsiteX444" fmla="*/ 620187 w 2317306"/>
                <a:gd name="connsiteY444" fmla="*/ 318755 h 1278485"/>
                <a:gd name="connsiteX445" fmla="*/ 589960 w 2317306"/>
                <a:gd name="connsiteY445" fmla="*/ 315290 h 1278485"/>
                <a:gd name="connsiteX446" fmla="*/ 561525 w 2317306"/>
                <a:gd name="connsiteY446" fmla="*/ 354717 h 1278485"/>
                <a:gd name="connsiteX447" fmla="*/ 559136 w 2317306"/>
                <a:gd name="connsiteY447" fmla="*/ 356031 h 1278485"/>
                <a:gd name="connsiteX448" fmla="*/ 559136 w 2317306"/>
                <a:gd name="connsiteY448" fmla="*/ 356031 h 1278485"/>
                <a:gd name="connsiteX449" fmla="*/ 556746 w 2317306"/>
                <a:gd name="connsiteY449" fmla="*/ 354358 h 1278485"/>
                <a:gd name="connsiteX450" fmla="*/ 545755 w 2317306"/>
                <a:gd name="connsiteY450" fmla="*/ 332495 h 1278485"/>
                <a:gd name="connsiteX451" fmla="*/ 530821 w 2317306"/>
                <a:gd name="connsiteY451" fmla="*/ 351132 h 1278485"/>
                <a:gd name="connsiteX452" fmla="*/ 527834 w 2317306"/>
                <a:gd name="connsiteY452" fmla="*/ 352208 h 1278485"/>
                <a:gd name="connsiteX453" fmla="*/ 484226 w 2317306"/>
                <a:gd name="connsiteY453" fmla="*/ 340977 h 1278485"/>
                <a:gd name="connsiteX454" fmla="*/ 482075 w 2317306"/>
                <a:gd name="connsiteY454" fmla="*/ 339066 h 1278485"/>
                <a:gd name="connsiteX455" fmla="*/ 482075 w 2317306"/>
                <a:gd name="connsiteY455" fmla="*/ 336198 h 1278485"/>
                <a:gd name="connsiteX456" fmla="*/ 505970 w 2317306"/>
                <a:gd name="connsiteY456" fmla="*/ 307405 h 1278485"/>
                <a:gd name="connsiteX457" fmla="*/ 455791 w 2317306"/>
                <a:gd name="connsiteY457" fmla="*/ 288767 h 1278485"/>
                <a:gd name="connsiteX458" fmla="*/ 453760 w 2317306"/>
                <a:gd name="connsiteY458" fmla="*/ 285900 h 1278485"/>
                <a:gd name="connsiteX459" fmla="*/ 456030 w 2317306"/>
                <a:gd name="connsiteY459" fmla="*/ 283152 h 1278485"/>
                <a:gd name="connsiteX460" fmla="*/ 584703 w 2317306"/>
                <a:gd name="connsiteY460" fmla="*/ 247310 h 1278485"/>
                <a:gd name="connsiteX461" fmla="*/ 587212 w 2317306"/>
                <a:gd name="connsiteY461" fmla="*/ 247310 h 1278485"/>
                <a:gd name="connsiteX462" fmla="*/ 599996 w 2317306"/>
                <a:gd name="connsiteY462" fmla="*/ 256629 h 1278485"/>
                <a:gd name="connsiteX463" fmla="*/ 601310 w 2317306"/>
                <a:gd name="connsiteY463" fmla="*/ 258779 h 1278485"/>
                <a:gd name="connsiteX464" fmla="*/ 600474 w 2317306"/>
                <a:gd name="connsiteY464" fmla="*/ 261169 h 1278485"/>
                <a:gd name="connsiteX465" fmla="*/ 591035 w 2317306"/>
                <a:gd name="connsiteY465" fmla="*/ 270846 h 1278485"/>
                <a:gd name="connsiteX466" fmla="*/ 638825 w 2317306"/>
                <a:gd name="connsiteY466" fmla="*/ 274669 h 1278485"/>
                <a:gd name="connsiteX467" fmla="*/ 641214 w 2317306"/>
                <a:gd name="connsiteY467" fmla="*/ 276223 h 1278485"/>
                <a:gd name="connsiteX468" fmla="*/ 641214 w 2317306"/>
                <a:gd name="connsiteY468" fmla="*/ 279926 h 1278485"/>
                <a:gd name="connsiteX469" fmla="*/ 879444 w 2317306"/>
                <a:gd name="connsiteY469" fmla="*/ 456030 h 1278485"/>
                <a:gd name="connsiteX470" fmla="*/ 756386 w 2317306"/>
                <a:gd name="connsiteY470" fmla="*/ 527714 h 1278485"/>
                <a:gd name="connsiteX471" fmla="*/ 755311 w 2317306"/>
                <a:gd name="connsiteY471" fmla="*/ 544679 h 1278485"/>
                <a:gd name="connsiteX472" fmla="*/ 752683 w 2317306"/>
                <a:gd name="connsiteY472" fmla="*/ 547547 h 1278485"/>
                <a:gd name="connsiteX473" fmla="*/ 680999 w 2317306"/>
                <a:gd name="connsiteY473" fmla="*/ 554954 h 1278485"/>
                <a:gd name="connsiteX474" fmla="*/ 680999 w 2317306"/>
                <a:gd name="connsiteY474" fmla="*/ 554954 h 1278485"/>
                <a:gd name="connsiteX475" fmla="*/ 678251 w 2317306"/>
                <a:gd name="connsiteY475" fmla="*/ 553282 h 1278485"/>
                <a:gd name="connsiteX476" fmla="*/ 665467 w 2317306"/>
                <a:gd name="connsiteY476" fmla="*/ 525325 h 1278485"/>
                <a:gd name="connsiteX477" fmla="*/ 665467 w 2317306"/>
                <a:gd name="connsiteY477" fmla="*/ 523055 h 1278485"/>
                <a:gd name="connsiteX478" fmla="*/ 667020 w 2317306"/>
                <a:gd name="connsiteY478" fmla="*/ 521382 h 1278485"/>
                <a:gd name="connsiteX479" fmla="*/ 713376 w 2317306"/>
                <a:gd name="connsiteY479" fmla="*/ 500235 h 1278485"/>
                <a:gd name="connsiteX480" fmla="*/ 699039 w 2317306"/>
                <a:gd name="connsiteY480" fmla="*/ 464393 h 1278485"/>
                <a:gd name="connsiteX481" fmla="*/ 699039 w 2317306"/>
                <a:gd name="connsiteY481" fmla="*/ 461287 h 1278485"/>
                <a:gd name="connsiteX482" fmla="*/ 702026 w 2317306"/>
                <a:gd name="connsiteY482" fmla="*/ 460451 h 1278485"/>
                <a:gd name="connsiteX483" fmla="*/ 763555 w 2317306"/>
                <a:gd name="connsiteY483" fmla="*/ 477655 h 1278485"/>
                <a:gd name="connsiteX484" fmla="*/ 825562 w 2317306"/>
                <a:gd name="connsiteY484" fmla="*/ 437631 h 1278485"/>
                <a:gd name="connsiteX485" fmla="*/ 827951 w 2317306"/>
                <a:gd name="connsiteY485" fmla="*/ 437631 h 1278485"/>
                <a:gd name="connsiteX486" fmla="*/ 878966 w 2317306"/>
                <a:gd name="connsiteY486" fmla="*/ 450654 h 1278485"/>
                <a:gd name="connsiteX487" fmla="*/ 881236 w 2317306"/>
                <a:gd name="connsiteY487" fmla="*/ 453163 h 1278485"/>
                <a:gd name="connsiteX488" fmla="*/ 879444 w 2317306"/>
                <a:gd name="connsiteY488" fmla="*/ 456030 h 1278485"/>
                <a:gd name="connsiteX489" fmla="*/ 1218629 w 2317306"/>
                <a:gd name="connsiteY489" fmla="*/ 980519 h 1278485"/>
                <a:gd name="connsiteX490" fmla="*/ 1217076 w 2317306"/>
                <a:gd name="connsiteY490" fmla="*/ 982430 h 1278485"/>
                <a:gd name="connsiteX491" fmla="*/ 1215762 w 2317306"/>
                <a:gd name="connsiteY491" fmla="*/ 982430 h 1278485"/>
                <a:gd name="connsiteX492" fmla="*/ 1214686 w 2317306"/>
                <a:gd name="connsiteY492" fmla="*/ 982430 h 1278485"/>
                <a:gd name="connsiteX493" fmla="*/ 1197602 w 2317306"/>
                <a:gd name="connsiteY493" fmla="*/ 976098 h 1278485"/>
                <a:gd name="connsiteX494" fmla="*/ 1195690 w 2317306"/>
                <a:gd name="connsiteY494" fmla="*/ 973470 h 1278485"/>
                <a:gd name="connsiteX495" fmla="*/ 1194257 w 2317306"/>
                <a:gd name="connsiteY495" fmla="*/ 937030 h 1278485"/>
                <a:gd name="connsiteX496" fmla="*/ 1172632 w 2317306"/>
                <a:gd name="connsiteY496" fmla="*/ 911224 h 1278485"/>
                <a:gd name="connsiteX497" fmla="*/ 1140494 w 2317306"/>
                <a:gd name="connsiteY497" fmla="*/ 856744 h 1278485"/>
                <a:gd name="connsiteX498" fmla="*/ 1140494 w 2317306"/>
                <a:gd name="connsiteY498" fmla="*/ 854235 h 1278485"/>
                <a:gd name="connsiteX499" fmla="*/ 1150529 w 2317306"/>
                <a:gd name="connsiteY499" fmla="*/ 826159 h 1278485"/>
                <a:gd name="connsiteX500" fmla="*/ 1152441 w 2317306"/>
                <a:gd name="connsiteY500" fmla="*/ 824247 h 1278485"/>
                <a:gd name="connsiteX501" fmla="*/ 1155189 w 2317306"/>
                <a:gd name="connsiteY501" fmla="*/ 824247 h 1278485"/>
                <a:gd name="connsiteX502" fmla="*/ 1188163 w 2317306"/>
                <a:gd name="connsiteY502" fmla="*/ 851248 h 1278485"/>
                <a:gd name="connsiteX503" fmla="*/ 1189000 w 2317306"/>
                <a:gd name="connsiteY503" fmla="*/ 852443 h 1278485"/>
                <a:gd name="connsiteX504" fmla="*/ 1227351 w 2317306"/>
                <a:gd name="connsiteY504" fmla="*/ 941331 h 1278485"/>
                <a:gd name="connsiteX505" fmla="*/ 1227351 w 2317306"/>
                <a:gd name="connsiteY505" fmla="*/ 943243 h 12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317306" h="1278485">
                  <a:moveTo>
                    <a:pt x="1451244" y="1026516"/>
                  </a:moveTo>
                  <a:lnTo>
                    <a:pt x="1488759" y="1030220"/>
                  </a:lnTo>
                  <a:cubicBezTo>
                    <a:pt x="1489721" y="1030246"/>
                    <a:pt x="1490591" y="1030796"/>
                    <a:pt x="1491029" y="1031653"/>
                  </a:cubicBezTo>
                  <a:lnTo>
                    <a:pt x="1510144" y="1063194"/>
                  </a:lnTo>
                  <a:lnTo>
                    <a:pt x="1532008" y="1064986"/>
                  </a:lnTo>
                  <a:cubicBezTo>
                    <a:pt x="1533041" y="1065091"/>
                    <a:pt x="1533946" y="1065724"/>
                    <a:pt x="1534397" y="1066659"/>
                  </a:cubicBezTo>
                  <a:lnTo>
                    <a:pt x="1555903" y="1110028"/>
                  </a:lnTo>
                  <a:lnTo>
                    <a:pt x="1645866" y="1131175"/>
                  </a:lnTo>
                  <a:cubicBezTo>
                    <a:pt x="1646570" y="1131315"/>
                    <a:pt x="1647203" y="1131695"/>
                    <a:pt x="1647658" y="1132250"/>
                  </a:cubicBezTo>
                  <a:lnTo>
                    <a:pt x="1677407" y="1173707"/>
                  </a:lnTo>
                  <a:cubicBezTo>
                    <a:pt x="1678125" y="1174707"/>
                    <a:pt x="1678125" y="1176053"/>
                    <a:pt x="1677407" y="1177052"/>
                  </a:cubicBezTo>
                  <a:lnTo>
                    <a:pt x="1663190" y="1199394"/>
                  </a:lnTo>
                  <a:cubicBezTo>
                    <a:pt x="1662702" y="1200128"/>
                    <a:pt x="1661915" y="1200609"/>
                    <a:pt x="1661039" y="1200708"/>
                  </a:cubicBezTo>
                  <a:cubicBezTo>
                    <a:pt x="1660154" y="1200835"/>
                    <a:pt x="1659263" y="1200523"/>
                    <a:pt x="1658650" y="1199872"/>
                  </a:cubicBezTo>
                  <a:lnTo>
                    <a:pt x="1627587" y="1171079"/>
                  </a:lnTo>
                  <a:lnTo>
                    <a:pt x="1621852" y="1230815"/>
                  </a:lnTo>
                  <a:cubicBezTo>
                    <a:pt x="1621749" y="1231885"/>
                    <a:pt x="1621058" y="1232807"/>
                    <a:pt x="1620060" y="1233205"/>
                  </a:cubicBezTo>
                  <a:lnTo>
                    <a:pt x="1585054" y="1250051"/>
                  </a:lnTo>
                  <a:lnTo>
                    <a:pt x="1571554" y="1278485"/>
                  </a:lnTo>
                  <a:lnTo>
                    <a:pt x="1625317" y="1247900"/>
                  </a:lnTo>
                  <a:cubicBezTo>
                    <a:pt x="1625668" y="1247797"/>
                    <a:pt x="1626041" y="1247797"/>
                    <a:pt x="1626392" y="1247900"/>
                  </a:cubicBezTo>
                  <a:lnTo>
                    <a:pt x="1669044" y="1241090"/>
                  </a:lnTo>
                  <a:lnTo>
                    <a:pt x="1690549" y="1210863"/>
                  </a:lnTo>
                  <a:cubicBezTo>
                    <a:pt x="1690985" y="1210152"/>
                    <a:pt x="1691747" y="1209705"/>
                    <a:pt x="1692580" y="1209669"/>
                  </a:cubicBezTo>
                  <a:lnTo>
                    <a:pt x="1748016" y="1202739"/>
                  </a:lnTo>
                  <a:cubicBezTo>
                    <a:pt x="1748518" y="1202556"/>
                    <a:pt x="1749067" y="1202556"/>
                    <a:pt x="1749569" y="1202739"/>
                  </a:cubicBezTo>
                  <a:lnTo>
                    <a:pt x="1753153" y="1204292"/>
                  </a:lnTo>
                  <a:lnTo>
                    <a:pt x="1790190" y="1171796"/>
                  </a:lnTo>
                  <a:cubicBezTo>
                    <a:pt x="1790712" y="1171320"/>
                    <a:pt x="1791396" y="1171063"/>
                    <a:pt x="1792102" y="1171079"/>
                  </a:cubicBezTo>
                  <a:lnTo>
                    <a:pt x="1884933" y="1171079"/>
                  </a:lnTo>
                  <a:lnTo>
                    <a:pt x="1922089" y="1151246"/>
                  </a:lnTo>
                  <a:lnTo>
                    <a:pt x="1917429" y="1136790"/>
                  </a:lnTo>
                  <a:cubicBezTo>
                    <a:pt x="1916917" y="1135903"/>
                    <a:pt x="1916917" y="1134810"/>
                    <a:pt x="1917429" y="1133922"/>
                  </a:cubicBezTo>
                  <a:lnTo>
                    <a:pt x="1943713" y="1103696"/>
                  </a:lnTo>
                  <a:cubicBezTo>
                    <a:pt x="1944087" y="1103243"/>
                    <a:pt x="1944586" y="1102911"/>
                    <a:pt x="1945147" y="1102740"/>
                  </a:cubicBezTo>
                  <a:lnTo>
                    <a:pt x="1972865" y="1094616"/>
                  </a:lnTo>
                  <a:lnTo>
                    <a:pt x="1972865" y="1094616"/>
                  </a:lnTo>
                  <a:cubicBezTo>
                    <a:pt x="1973552" y="1094324"/>
                    <a:pt x="1974329" y="1094324"/>
                    <a:pt x="1975015" y="1094616"/>
                  </a:cubicBezTo>
                  <a:lnTo>
                    <a:pt x="1990308" y="1102143"/>
                  </a:lnTo>
                  <a:cubicBezTo>
                    <a:pt x="1991437" y="1102688"/>
                    <a:pt x="1992106" y="1103881"/>
                    <a:pt x="1991981" y="1105129"/>
                  </a:cubicBezTo>
                  <a:lnTo>
                    <a:pt x="1987441" y="1147065"/>
                  </a:lnTo>
                  <a:lnTo>
                    <a:pt x="2005720" y="1165583"/>
                  </a:lnTo>
                  <a:lnTo>
                    <a:pt x="2068563" y="1147065"/>
                  </a:lnTo>
                  <a:cubicBezTo>
                    <a:pt x="2069277" y="1146703"/>
                    <a:pt x="2070120" y="1146703"/>
                    <a:pt x="2070833" y="1147065"/>
                  </a:cubicBezTo>
                  <a:cubicBezTo>
                    <a:pt x="2071522" y="1147457"/>
                    <a:pt x="2072035" y="1148098"/>
                    <a:pt x="2072267" y="1148857"/>
                  </a:cubicBezTo>
                  <a:lnTo>
                    <a:pt x="2075732" y="1161879"/>
                  </a:lnTo>
                  <a:cubicBezTo>
                    <a:pt x="2076107" y="1162977"/>
                    <a:pt x="2075719" y="1164190"/>
                    <a:pt x="2074776" y="1164866"/>
                  </a:cubicBezTo>
                  <a:lnTo>
                    <a:pt x="2036066" y="1197363"/>
                  </a:lnTo>
                  <a:lnTo>
                    <a:pt x="2044668" y="1225320"/>
                  </a:lnTo>
                  <a:lnTo>
                    <a:pt x="2082900" y="1199752"/>
                  </a:lnTo>
                  <a:lnTo>
                    <a:pt x="2091980" y="1182070"/>
                  </a:lnTo>
                  <a:cubicBezTo>
                    <a:pt x="2092492" y="1180980"/>
                    <a:pt x="2093655" y="1180350"/>
                    <a:pt x="2094847" y="1180517"/>
                  </a:cubicBezTo>
                  <a:lnTo>
                    <a:pt x="2135110" y="1183265"/>
                  </a:lnTo>
                  <a:lnTo>
                    <a:pt x="2169399" y="1165105"/>
                  </a:lnTo>
                  <a:lnTo>
                    <a:pt x="2148252" y="1146826"/>
                  </a:lnTo>
                  <a:lnTo>
                    <a:pt x="2127225" y="1155786"/>
                  </a:lnTo>
                  <a:cubicBezTo>
                    <a:pt x="2126385" y="1156145"/>
                    <a:pt x="2125436" y="1156145"/>
                    <a:pt x="2124596" y="1155786"/>
                  </a:cubicBezTo>
                  <a:lnTo>
                    <a:pt x="2070953" y="1124962"/>
                  </a:lnTo>
                  <a:cubicBezTo>
                    <a:pt x="2070110" y="1124488"/>
                    <a:pt x="2069536" y="1123649"/>
                    <a:pt x="2069399" y="1122692"/>
                  </a:cubicBezTo>
                  <a:lnTo>
                    <a:pt x="2068085" y="1108475"/>
                  </a:lnTo>
                  <a:lnTo>
                    <a:pt x="2053748" y="1102979"/>
                  </a:lnTo>
                  <a:cubicBezTo>
                    <a:pt x="2052260" y="1102418"/>
                    <a:pt x="2051473" y="1100790"/>
                    <a:pt x="2051956" y="1099275"/>
                  </a:cubicBezTo>
                  <a:lnTo>
                    <a:pt x="2058647" y="1077292"/>
                  </a:lnTo>
                  <a:lnTo>
                    <a:pt x="2013964" y="1070004"/>
                  </a:lnTo>
                  <a:cubicBezTo>
                    <a:pt x="2012668" y="1069809"/>
                    <a:pt x="2011650" y="1068791"/>
                    <a:pt x="2011455" y="1067495"/>
                  </a:cubicBezTo>
                  <a:cubicBezTo>
                    <a:pt x="2011234" y="1066199"/>
                    <a:pt x="2011924" y="1064918"/>
                    <a:pt x="2013128" y="1064389"/>
                  </a:cubicBezTo>
                  <a:lnTo>
                    <a:pt x="2051598" y="1045273"/>
                  </a:lnTo>
                  <a:cubicBezTo>
                    <a:pt x="2052437" y="1044915"/>
                    <a:pt x="2053387" y="1044915"/>
                    <a:pt x="2054226" y="1045273"/>
                  </a:cubicBezTo>
                  <a:lnTo>
                    <a:pt x="2069400" y="1052561"/>
                  </a:lnTo>
                  <a:lnTo>
                    <a:pt x="2083378" y="1046946"/>
                  </a:lnTo>
                  <a:lnTo>
                    <a:pt x="2085289" y="1029503"/>
                  </a:lnTo>
                  <a:lnTo>
                    <a:pt x="2052554" y="1024365"/>
                  </a:lnTo>
                  <a:lnTo>
                    <a:pt x="2021371" y="1029622"/>
                  </a:lnTo>
                  <a:lnTo>
                    <a:pt x="1949687" y="1069048"/>
                  </a:lnTo>
                  <a:lnTo>
                    <a:pt x="1918744" y="1096527"/>
                  </a:lnTo>
                  <a:cubicBezTo>
                    <a:pt x="1917675" y="1097431"/>
                    <a:pt x="1916109" y="1097431"/>
                    <a:pt x="1915040" y="1096527"/>
                  </a:cubicBezTo>
                  <a:cubicBezTo>
                    <a:pt x="1913941" y="1095747"/>
                    <a:pt x="1913500" y="1094328"/>
                    <a:pt x="1913965" y="1093063"/>
                  </a:cubicBezTo>
                  <a:lnTo>
                    <a:pt x="1932005" y="1042764"/>
                  </a:lnTo>
                  <a:cubicBezTo>
                    <a:pt x="1932350" y="1042138"/>
                    <a:pt x="1932842" y="1041605"/>
                    <a:pt x="1933439" y="1041211"/>
                  </a:cubicBezTo>
                  <a:lnTo>
                    <a:pt x="2000583" y="1003935"/>
                  </a:lnTo>
                  <a:lnTo>
                    <a:pt x="2022805" y="981713"/>
                  </a:lnTo>
                  <a:cubicBezTo>
                    <a:pt x="2023320" y="981260"/>
                    <a:pt x="2023933" y="980933"/>
                    <a:pt x="2024597" y="980757"/>
                  </a:cubicBezTo>
                  <a:lnTo>
                    <a:pt x="2109543" y="971200"/>
                  </a:lnTo>
                  <a:cubicBezTo>
                    <a:pt x="2109850" y="971080"/>
                    <a:pt x="2110191" y="971080"/>
                    <a:pt x="2110499" y="971200"/>
                  </a:cubicBezTo>
                  <a:lnTo>
                    <a:pt x="2191979" y="988882"/>
                  </a:lnTo>
                  <a:lnTo>
                    <a:pt x="2225432" y="962239"/>
                  </a:lnTo>
                  <a:lnTo>
                    <a:pt x="2234631" y="942526"/>
                  </a:lnTo>
                  <a:cubicBezTo>
                    <a:pt x="2234988" y="941712"/>
                    <a:pt x="2235688" y="941099"/>
                    <a:pt x="2236543" y="940853"/>
                  </a:cubicBezTo>
                  <a:lnTo>
                    <a:pt x="2279195" y="928906"/>
                  </a:lnTo>
                  <a:lnTo>
                    <a:pt x="2304404" y="907042"/>
                  </a:lnTo>
                  <a:lnTo>
                    <a:pt x="2305360" y="906445"/>
                  </a:lnTo>
                  <a:lnTo>
                    <a:pt x="2317307" y="902144"/>
                  </a:lnTo>
                  <a:lnTo>
                    <a:pt x="2313723" y="872993"/>
                  </a:lnTo>
                  <a:lnTo>
                    <a:pt x="2295204" y="860328"/>
                  </a:lnTo>
                  <a:lnTo>
                    <a:pt x="2277044" y="861404"/>
                  </a:lnTo>
                  <a:cubicBezTo>
                    <a:pt x="2276139" y="861501"/>
                    <a:pt x="2275244" y="861143"/>
                    <a:pt x="2274655" y="860448"/>
                  </a:cubicBezTo>
                  <a:cubicBezTo>
                    <a:pt x="2274047" y="859812"/>
                    <a:pt x="2273781" y="858924"/>
                    <a:pt x="2273938" y="858058"/>
                  </a:cubicBezTo>
                  <a:lnTo>
                    <a:pt x="2275491" y="843363"/>
                  </a:lnTo>
                  <a:lnTo>
                    <a:pt x="2255539" y="841332"/>
                  </a:lnTo>
                  <a:lnTo>
                    <a:pt x="2210259" y="863196"/>
                  </a:lnTo>
                  <a:cubicBezTo>
                    <a:pt x="2209335" y="863729"/>
                    <a:pt x="2208196" y="863729"/>
                    <a:pt x="2207272" y="863196"/>
                  </a:cubicBezTo>
                  <a:cubicBezTo>
                    <a:pt x="2206384" y="862628"/>
                    <a:pt x="2205879" y="861618"/>
                    <a:pt x="2205958" y="860567"/>
                  </a:cubicBezTo>
                  <a:lnTo>
                    <a:pt x="2208108" y="829863"/>
                  </a:lnTo>
                  <a:cubicBezTo>
                    <a:pt x="2208221" y="828668"/>
                    <a:pt x="2209011" y="827644"/>
                    <a:pt x="2210139" y="827234"/>
                  </a:cubicBezTo>
                  <a:lnTo>
                    <a:pt x="2266172" y="808596"/>
                  </a:lnTo>
                  <a:lnTo>
                    <a:pt x="2257212" y="796649"/>
                  </a:lnTo>
                  <a:lnTo>
                    <a:pt x="2218502" y="795335"/>
                  </a:lnTo>
                  <a:cubicBezTo>
                    <a:pt x="2217469" y="795344"/>
                    <a:pt x="2216510" y="794796"/>
                    <a:pt x="2215993" y="793901"/>
                  </a:cubicBezTo>
                  <a:cubicBezTo>
                    <a:pt x="2215524" y="792961"/>
                    <a:pt x="2215524" y="791855"/>
                    <a:pt x="2215993" y="790914"/>
                  </a:cubicBezTo>
                  <a:lnTo>
                    <a:pt x="2219817" y="783985"/>
                  </a:lnTo>
                  <a:lnTo>
                    <a:pt x="2195922" y="780640"/>
                  </a:lnTo>
                  <a:cubicBezTo>
                    <a:pt x="2194760" y="780512"/>
                    <a:pt x="2193780" y="779718"/>
                    <a:pt x="2193413" y="778609"/>
                  </a:cubicBezTo>
                  <a:lnTo>
                    <a:pt x="2186603" y="756625"/>
                  </a:lnTo>
                  <a:lnTo>
                    <a:pt x="2151597" y="742408"/>
                  </a:lnTo>
                  <a:cubicBezTo>
                    <a:pt x="2150740" y="742014"/>
                    <a:pt x="2150089" y="741276"/>
                    <a:pt x="2149805" y="740377"/>
                  </a:cubicBezTo>
                  <a:cubicBezTo>
                    <a:pt x="2149399" y="739548"/>
                    <a:pt x="2149399" y="738578"/>
                    <a:pt x="2149805" y="737749"/>
                  </a:cubicBezTo>
                  <a:lnTo>
                    <a:pt x="2157452" y="728430"/>
                  </a:lnTo>
                  <a:lnTo>
                    <a:pt x="2145504" y="722575"/>
                  </a:lnTo>
                  <a:cubicBezTo>
                    <a:pt x="2144731" y="722259"/>
                    <a:pt x="2144155" y="721594"/>
                    <a:pt x="2143951" y="720783"/>
                  </a:cubicBezTo>
                  <a:cubicBezTo>
                    <a:pt x="2143589" y="720070"/>
                    <a:pt x="2143589" y="719227"/>
                    <a:pt x="2143951" y="718513"/>
                  </a:cubicBezTo>
                  <a:lnTo>
                    <a:pt x="2152075" y="703579"/>
                  </a:lnTo>
                  <a:lnTo>
                    <a:pt x="2131287" y="664153"/>
                  </a:lnTo>
                  <a:lnTo>
                    <a:pt x="2107392" y="657462"/>
                  </a:lnTo>
                  <a:cubicBezTo>
                    <a:pt x="2105851" y="656949"/>
                    <a:pt x="2104965" y="655334"/>
                    <a:pt x="2105361" y="653759"/>
                  </a:cubicBezTo>
                  <a:lnTo>
                    <a:pt x="2110498" y="635240"/>
                  </a:lnTo>
                  <a:lnTo>
                    <a:pt x="2094369" y="631776"/>
                  </a:lnTo>
                  <a:cubicBezTo>
                    <a:pt x="2093494" y="631588"/>
                    <a:pt x="2092748" y="631018"/>
                    <a:pt x="2092338" y="630222"/>
                  </a:cubicBezTo>
                  <a:cubicBezTo>
                    <a:pt x="2091986" y="629423"/>
                    <a:pt x="2091986" y="628513"/>
                    <a:pt x="2092338" y="627714"/>
                  </a:cubicBezTo>
                  <a:lnTo>
                    <a:pt x="2097834" y="613377"/>
                  </a:lnTo>
                  <a:lnTo>
                    <a:pt x="2078599" y="577535"/>
                  </a:lnTo>
                  <a:lnTo>
                    <a:pt x="2070594" y="573831"/>
                  </a:lnTo>
                  <a:lnTo>
                    <a:pt x="2058647" y="627116"/>
                  </a:lnTo>
                  <a:cubicBezTo>
                    <a:pt x="2058285" y="628415"/>
                    <a:pt x="2057127" y="629332"/>
                    <a:pt x="2055779" y="629386"/>
                  </a:cubicBezTo>
                  <a:lnTo>
                    <a:pt x="2041204" y="630103"/>
                  </a:lnTo>
                  <a:lnTo>
                    <a:pt x="1998432" y="660091"/>
                  </a:lnTo>
                  <a:cubicBezTo>
                    <a:pt x="1997441" y="660693"/>
                    <a:pt x="1996197" y="660693"/>
                    <a:pt x="1995207" y="660091"/>
                  </a:cubicBezTo>
                  <a:lnTo>
                    <a:pt x="1975613" y="648143"/>
                  </a:lnTo>
                  <a:lnTo>
                    <a:pt x="1975613" y="648143"/>
                  </a:lnTo>
                  <a:lnTo>
                    <a:pt x="1947895" y="617917"/>
                  </a:lnTo>
                  <a:lnTo>
                    <a:pt x="1935948" y="617917"/>
                  </a:lnTo>
                  <a:cubicBezTo>
                    <a:pt x="1935070" y="617909"/>
                    <a:pt x="1934239" y="617516"/>
                    <a:pt x="1933678" y="616841"/>
                  </a:cubicBezTo>
                  <a:cubicBezTo>
                    <a:pt x="1933087" y="616196"/>
                    <a:pt x="1932823" y="615316"/>
                    <a:pt x="1932961" y="614452"/>
                  </a:cubicBezTo>
                  <a:lnTo>
                    <a:pt x="1943116" y="545755"/>
                  </a:lnTo>
                  <a:lnTo>
                    <a:pt x="1924956" y="535599"/>
                  </a:lnTo>
                  <a:lnTo>
                    <a:pt x="1886008" y="535599"/>
                  </a:lnTo>
                  <a:cubicBezTo>
                    <a:pt x="1885196" y="535563"/>
                    <a:pt x="1884428" y="535222"/>
                    <a:pt x="1883857" y="534644"/>
                  </a:cubicBezTo>
                  <a:cubicBezTo>
                    <a:pt x="1883290" y="534076"/>
                    <a:pt x="1882986" y="533295"/>
                    <a:pt x="1883021" y="532493"/>
                  </a:cubicBezTo>
                  <a:lnTo>
                    <a:pt x="1883021" y="512661"/>
                  </a:lnTo>
                  <a:lnTo>
                    <a:pt x="1828780" y="473473"/>
                  </a:lnTo>
                  <a:lnTo>
                    <a:pt x="1803213" y="488407"/>
                  </a:lnTo>
                  <a:cubicBezTo>
                    <a:pt x="1802702" y="488529"/>
                    <a:pt x="1802170" y="488529"/>
                    <a:pt x="1801659" y="488407"/>
                  </a:cubicBezTo>
                  <a:lnTo>
                    <a:pt x="1768207" y="488407"/>
                  </a:lnTo>
                  <a:cubicBezTo>
                    <a:pt x="1767390" y="488397"/>
                    <a:pt x="1766612" y="488051"/>
                    <a:pt x="1766057" y="487452"/>
                  </a:cubicBezTo>
                  <a:cubicBezTo>
                    <a:pt x="1765489" y="486884"/>
                    <a:pt x="1765185" y="486103"/>
                    <a:pt x="1765220" y="485301"/>
                  </a:cubicBezTo>
                  <a:lnTo>
                    <a:pt x="1765818" y="464632"/>
                  </a:lnTo>
                  <a:lnTo>
                    <a:pt x="1726630" y="466902"/>
                  </a:lnTo>
                  <a:lnTo>
                    <a:pt x="1712054" y="477655"/>
                  </a:lnTo>
                  <a:lnTo>
                    <a:pt x="1728303" y="513497"/>
                  </a:lnTo>
                  <a:cubicBezTo>
                    <a:pt x="1728785" y="514632"/>
                    <a:pt x="1728551" y="515944"/>
                    <a:pt x="1727705" y="516842"/>
                  </a:cubicBezTo>
                  <a:lnTo>
                    <a:pt x="1716475" y="528789"/>
                  </a:lnTo>
                  <a:lnTo>
                    <a:pt x="1726750" y="546591"/>
                  </a:lnTo>
                  <a:cubicBezTo>
                    <a:pt x="1727176" y="547330"/>
                    <a:pt x="1727176" y="548241"/>
                    <a:pt x="1726750" y="548981"/>
                  </a:cubicBezTo>
                  <a:lnTo>
                    <a:pt x="1720298" y="569649"/>
                  </a:lnTo>
                  <a:lnTo>
                    <a:pt x="1735113" y="583628"/>
                  </a:lnTo>
                  <a:cubicBezTo>
                    <a:pt x="1735990" y="584751"/>
                    <a:pt x="1735990" y="586328"/>
                    <a:pt x="1735113" y="587451"/>
                  </a:cubicBezTo>
                  <a:lnTo>
                    <a:pt x="1699271" y="643723"/>
                  </a:lnTo>
                  <a:lnTo>
                    <a:pt x="1751600" y="698322"/>
                  </a:lnTo>
                  <a:cubicBezTo>
                    <a:pt x="1752351" y="699023"/>
                    <a:pt x="1752670" y="700071"/>
                    <a:pt x="1752437" y="701070"/>
                  </a:cubicBezTo>
                  <a:lnTo>
                    <a:pt x="1737383" y="765347"/>
                  </a:lnTo>
                  <a:cubicBezTo>
                    <a:pt x="1737209" y="766194"/>
                    <a:pt x="1736689" y="766930"/>
                    <a:pt x="1735949" y="767378"/>
                  </a:cubicBezTo>
                  <a:lnTo>
                    <a:pt x="1667132" y="806326"/>
                  </a:lnTo>
                  <a:lnTo>
                    <a:pt x="1688877" y="837509"/>
                  </a:lnTo>
                  <a:cubicBezTo>
                    <a:pt x="1689171" y="838278"/>
                    <a:pt x="1689171" y="839129"/>
                    <a:pt x="1688877" y="839898"/>
                  </a:cubicBezTo>
                  <a:lnTo>
                    <a:pt x="1683620" y="866660"/>
                  </a:lnTo>
                  <a:lnTo>
                    <a:pt x="1702616" y="905250"/>
                  </a:lnTo>
                  <a:cubicBezTo>
                    <a:pt x="1702969" y="906049"/>
                    <a:pt x="1702969" y="906960"/>
                    <a:pt x="1702616" y="907759"/>
                  </a:cubicBezTo>
                  <a:cubicBezTo>
                    <a:pt x="1702242" y="908517"/>
                    <a:pt x="1701605" y="909111"/>
                    <a:pt x="1700824" y="909432"/>
                  </a:cubicBezTo>
                  <a:lnTo>
                    <a:pt x="1687921" y="913852"/>
                  </a:lnTo>
                  <a:lnTo>
                    <a:pt x="1689474" y="941929"/>
                  </a:lnTo>
                  <a:cubicBezTo>
                    <a:pt x="1689520" y="943035"/>
                    <a:pt x="1688974" y="944082"/>
                    <a:pt x="1688040" y="944677"/>
                  </a:cubicBezTo>
                  <a:cubicBezTo>
                    <a:pt x="1687095" y="945286"/>
                    <a:pt x="1685880" y="945286"/>
                    <a:pt x="1684934" y="944677"/>
                  </a:cubicBezTo>
                  <a:lnTo>
                    <a:pt x="1669522" y="935119"/>
                  </a:lnTo>
                  <a:lnTo>
                    <a:pt x="1654827" y="947783"/>
                  </a:lnTo>
                  <a:cubicBezTo>
                    <a:pt x="1653681" y="948724"/>
                    <a:pt x="1652030" y="948724"/>
                    <a:pt x="1650884" y="947783"/>
                  </a:cubicBezTo>
                  <a:lnTo>
                    <a:pt x="1603095" y="907879"/>
                  </a:lnTo>
                  <a:cubicBezTo>
                    <a:pt x="1602598" y="907395"/>
                    <a:pt x="1602264" y="906769"/>
                    <a:pt x="1602139" y="906087"/>
                  </a:cubicBezTo>
                  <a:lnTo>
                    <a:pt x="1587085" y="823411"/>
                  </a:lnTo>
                  <a:cubicBezTo>
                    <a:pt x="1586856" y="822794"/>
                    <a:pt x="1586856" y="822116"/>
                    <a:pt x="1587085" y="821499"/>
                  </a:cubicBezTo>
                  <a:lnTo>
                    <a:pt x="1599033" y="799277"/>
                  </a:lnTo>
                  <a:lnTo>
                    <a:pt x="1591506" y="787330"/>
                  </a:lnTo>
                  <a:lnTo>
                    <a:pt x="1528782" y="783746"/>
                  </a:lnTo>
                  <a:lnTo>
                    <a:pt x="1512653" y="796529"/>
                  </a:lnTo>
                  <a:cubicBezTo>
                    <a:pt x="1511729" y="797063"/>
                    <a:pt x="1510591" y="797063"/>
                    <a:pt x="1509666" y="796529"/>
                  </a:cubicBezTo>
                  <a:cubicBezTo>
                    <a:pt x="1508669" y="796131"/>
                    <a:pt x="1507977" y="795209"/>
                    <a:pt x="1507874" y="794140"/>
                  </a:cubicBezTo>
                  <a:lnTo>
                    <a:pt x="1505843" y="775263"/>
                  </a:lnTo>
                  <a:lnTo>
                    <a:pt x="1447301" y="752324"/>
                  </a:lnTo>
                  <a:cubicBezTo>
                    <a:pt x="1446893" y="752170"/>
                    <a:pt x="1446525" y="751925"/>
                    <a:pt x="1446226" y="751607"/>
                  </a:cubicBezTo>
                  <a:lnTo>
                    <a:pt x="1413729" y="718274"/>
                  </a:lnTo>
                  <a:lnTo>
                    <a:pt x="1356263" y="701190"/>
                  </a:lnTo>
                  <a:lnTo>
                    <a:pt x="1305845" y="715885"/>
                  </a:lnTo>
                  <a:cubicBezTo>
                    <a:pt x="1304772" y="716112"/>
                    <a:pt x="1303656" y="715800"/>
                    <a:pt x="1302858" y="715049"/>
                  </a:cubicBezTo>
                  <a:cubicBezTo>
                    <a:pt x="1302040" y="714238"/>
                    <a:pt x="1301761" y="713029"/>
                    <a:pt x="1302141" y="711942"/>
                  </a:cubicBezTo>
                  <a:lnTo>
                    <a:pt x="1311221" y="686614"/>
                  </a:lnTo>
                  <a:lnTo>
                    <a:pt x="1294256" y="640617"/>
                  </a:lnTo>
                  <a:lnTo>
                    <a:pt x="1278366" y="640736"/>
                  </a:lnTo>
                  <a:lnTo>
                    <a:pt x="1270481" y="650891"/>
                  </a:lnTo>
                  <a:cubicBezTo>
                    <a:pt x="1269980" y="651716"/>
                    <a:pt x="1269051" y="652180"/>
                    <a:pt x="1268091" y="652086"/>
                  </a:cubicBezTo>
                  <a:cubicBezTo>
                    <a:pt x="1267224" y="652036"/>
                    <a:pt x="1266409" y="651650"/>
                    <a:pt x="1265821" y="651011"/>
                  </a:cubicBezTo>
                  <a:lnTo>
                    <a:pt x="1246108" y="628789"/>
                  </a:lnTo>
                  <a:cubicBezTo>
                    <a:pt x="1245614" y="628189"/>
                    <a:pt x="1245397" y="627407"/>
                    <a:pt x="1245511" y="626638"/>
                  </a:cubicBezTo>
                  <a:lnTo>
                    <a:pt x="1250887" y="564154"/>
                  </a:lnTo>
                  <a:cubicBezTo>
                    <a:pt x="1250887" y="564154"/>
                    <a:pt x="1250887" y="563437"/>
                    <a:pt x="1250887" y="563198"/>
                  </a:cubicBezTo>
                  <a:lnTo>
                    <a:pt x="1273109" y="517917"/>
                  </a:lnTo>
                  <a:cubicBezTo>
                    <a:pt x="1273295" y="517460"/>
                    <a:pt x="1273632" y="517080"/>
                    <a:pt x="1274065" y="516842"/>
                  </a:cubicBezTo>
                  <a:lnTo>
                    <a:pt x="1291986" y="503939"/>
                  </a:lnTo>
                  <a:lnTo>
                    <a:pt x="1286132" y="491992"/>
                  </a:lnTo>
                  <a:cubicBezTo>
                    <a:pt x="1285490" y="490600"/>
                    <a:pt x="1286006" y="488948"/>
                    <a:pt x="1287326" y="488169"/>
                  </a:cubicBezTo>
                  <a:lnTo>
                    <a:pt x="1307995" y="476221"/>
                  </a:lnTo>
                  <a:lnTo>
                    <a:pt x="1314686" y="454119"/>
                  </a:lnTo>
                  <a:cubicBezTo>
                    <a:pt x="1315104" y="452826"/>
                    <a:pt x="1316314" y="451954"/>
                    <a:pt x="1317673" y="451968"/>
                  </a:cubicBezTo>
                  <a:lnTo>
                    <a:pt x="1346585" y="453521"/>
                  </a:lnTo>
                  <a:lnTo>
                    <a:pt x="1361161" y="443485"/>
                  </a:lnTo>
                  <a:lnTo>
                    <a:pt x="1322332" y="424250"/>
                  </a:lnTo>
                  <a:cubicBezTo>
                    <a:pt x="1321573" y="423854"/>
                    <a:pt x="1321011" y="423163"/>
                    <a:pt x="1320779" y="422339"/>
                  </a:cubicBezTo>
                  <a:lnTo>
                    <a:pt x="1314805" y="401311"/>
                  </a:lnTo>
                  <a:cubicBezTo>
                    <a:pt x="1314442" y="400238"/>
                    <a:pt x="1314774" y="399053"/>
                    <a:pt x="1315642" y="398324"/>
                  </a:cubicBezTo>
                  <a:cubicBezTo>
                    <a:pt x="1316398" y="397499"/>
                    <a:pt x="1317580" y="397216"/>
                    <a:pt x="1318629" y="397608"/>
                  </a:cubicBezTo>
                  <a:lnTo>
                    <a:pt x="1369644" y="413856"/>
                  </a:lnTo>
                  <a:lnTo>
                    <a:pt x="1381591" y="389961"/>
                  </a:lnTo>
                  <a:cubicBezTo>
                    <a:pt x="1381947" y="389171"/>
                    <a:pt x="1382656" y="388595"/>
                    <a:pt x="1383503" y="388408"/>
                  </a:cubicBezTo>
                  <a:cubicBezTo>
                    <a:pt x="1384302" y="388055"/>
                    <a:pt x="1385212" y="388055"/>
                    <a:pt x="1386012" y="388408"/>
                  </a:cubicBezTo>
                  <a:lnTo>
                    <a:pt x="1402021" y="400355"/>
                  </a:lnTo>
                  <a:lnTo>
                    <a:pt x="1437027" y="387333"/>
                  </a:lnTo>
                  <a:lnTo>
                    <a:pt x="1454350" y="350774"/>
                  </a:lnTo>
                  <a:lnTo>
                    <a:pt x="1409787" y="336796"/>
                  </a:lnTo>
                  <a:lnTo>
                    <a:pt x="1365701" y="317321"/>
                  </a:lnTo>
                  <a:cubicBezTo>
                    <a:pt x="1364417" y="316872"/>
                    <a:pt x="1363655" y="315551"/>
                    <a:pt x="1363909" y="314215"/>
                  </a:cubicBezTo>
                  <a:cubicBezTo>
                    <a:pt x="1364065" y="312900"/>
                    <a:pt x="1365102" y="311863"/>
                    <a:pt x="1366418" y="311706"/>
                  </a:cubicBezTo>
                  <a:lnTo>
                    <a:pt x="1426154" y="303343"/>
                  </a:lnTo>
                  <a:cubicBezTo>
                    <a:pt x="1426656" y="303160"/>
                    <a:pt x="1427206" y="303160"/>
                    <a:pt x="1427708" y="303343"/>
                  </a:cubicBezTo>
                  <a:lnTo>
                    <a:pt x="1462355" y="318397"/>
                  </a:lnTo>
                  <a:lnTo>
                    <a:pt x="1479559" y="297011"/>
                  </a:lnTo>
                  <a:lnTo>
                    <a:pt x="1475855" y="271683"/>
                  </a:lnTo>
                  <a:cubicBezTo>
                    <a:pt x="1475717" y="270819"/>
                    <a:pt x="1475981" y="269939"/>
                    <a:pt x="1476572" y="269293"/>
                  </a:cubicBezTo>
                  <a:cubicBezTo>
                    <a:pt x="1477210" y="268596"/>
                    <a:pt x="1478141" y="268241"/>
                    <a:pt x="1479081" y="268337"/>
                  </a:cubicBezTo>
                  <a:lnTo>
                    <a:pt x="1507635" y="271205"/>
                  </a:lnTo>
                  <a:cubicBezTo>
                    <a:pt x="1508722" y="271338"/>
                    <a:pt x="1509666" y="272013"/>
                    <a:pt x="1510144" y="272997"/>
                  </a:cubicBezTo>
                  <a:lnTo>
                    <a:pt x="1516238" y="286497"/>
                  </a:lnTo>
                  <a:lnTo>
                    <a:pt x="1542761" y="289006"/>
                  </a:lnTo>
                  <a:lnTo>
                    <a:pt x="1542761" y="273475"/>
                  </a:lnTo>
                  <a:cubicBezTo>
                    <a:pt x="1542779" y="272539"/>
                    <a:pt x="1543217" y="271661"/>
                    <a:pt x="1543955" y="271085"/>
                  </a:cubicBezTo>
                  <a:cubicBezTo>
                    <a:pt x="1544812" y="270618"/>
                    <a:pt x="1545847" y="270618"/>
                    <a:pt x="1546703" y="271085"/>
                  </a:cubicBezTo>
                  <a:lnTo>
                    <a:pt x="1570598" y="279090"/>
                  </a:lnTo>
                  <a:lnTo>
                    <a:pt x="1600944" y="253762"/>
                  </a:lnTo>
                  <a:cubicBezTo>
                    <a:pt x="1601408" y="253598"/>
                    <a:pt x="1601914" y="253598"/>
                    <a:pt x="1602378" y="253762"/>
                  </a:cubicBezTo>
                  <a:lnTo>
                    <a:pt x="1613608" y="252328"/>
                  </a:lnTo>
                  <a:lnTo>
                    <a:pt x="1619343" y="233929"/>
                  </a:lnTo>
                  <a:lnTo>
                    <a:pt x="1584935" y="203941"/>
                  </a:lnTo>
                  <a:cubicBezTo>
                    <a:pt x="1584221" y="203366"/>
                    <a:pt x="1583859" y="202460"/>
                    <a:pt x="1583979" y="201552"/>
                  </a:cubicBezTo>
                  <a:cubicBezTo>
                    <a:pt x="1583955" y="200608"/>
                    <a:pt x="1584463" y="199731"/>
                    <a:pt x="1585293" y="199282"/>
                  </a:cubicBezTo>
                  <a:lnTo>
                    <a:pt x="1617790" y="176821"/>
                  </a:lnTo>
                  <a:lnTo>
                    <a:pt x="1607396" y="164873"/>
                  </a:lnTo>
                  <a:cubicBezTo>
                    <a:pt x="1606349" y="163768"/>
                    <a:pt x="1606349" y="162036"/>
                    <a:pt x="1607396" y="160931"/>
                  </a:cubicBezTo>
                  <a:lnTo>
                    <a:pt x="1615401" y="151970"/>
                  </a:lnTo>
                  <a:lnTo>
                    <a:pt x="1573704" y="135124"/>
                  </a:lnTo>
                  <a:lnTo>
                    <a:pt x="1499750" y="130465"/>
                  </a:lnTo>
                  <a:lnTo>
                    <a:pt x="1503693" y="158900"/>
                  </a:lnTo>
                  <a:cubicBezTo>
                    <a:pt x="1503922" y="159516"/>
                    <a:pt x="1503922" y="160195"/>
                    <a:pt x="1503693" y="160811"/>
                  </a:cubicBezTo>
                  <a:lnTo>
                    <a:pt x="1491029" y="182436"/>
                  </a:lnTo>
                  <a:lnTo>
                    <a:pt x="1487803" y="212065"/>
                  </a:lnTo>
                  <a:cubicBezTo>
                    <a:pt x="1487678" y="212747"/>
                    <a:pt x="1487344" y="213374"/>
                    <a:pt x="1486847" y="213858"/>
                  </a:cubicBezTo>
                  <a:lnTo>
                    <a:pt x="1453275" y="245040"/>
                  </a:lnTo>
                  <a:cubicBezTo>
                    <a:pt x="1452676" y="245628"/>
                    <a:pt x="1451833" y="245894"/>
                    <a:pt x="1451005" y="245757"/>
                  </a:cubicBezTo>
                  <a:cubicBezTo>
                    <a:pt x="1450165" y="245731"/>
                    <a:pt x="1449379" y="245338"/>
                    <a:pt x="1448855" y="244682"/>
                  </a:cubicBezTo>
                  <a:lnTo>
                    <a:pt x="1420898" y="207167"/>
                  </a:lnTo>
                  <a:cubicBezTo>
                    <a:pt x="1420493" y="206379"/>
                    <a:pt x="1420493" y="205445"/>
                    <a:pt x="1420898" y="204658"/>
                  </a:cubicBezTo>
                  <a:lnTo>
                    <a:pt x="1428902" y="175745"/>
                  </a:lnTo>
                  <a:lnTo>
                    <a:pt x="1399512" y="151851"/>
                  </a:lnTo>
                  <a:lnTo>
                    <a:pt x="1388759" y="189724"/>
                  </a:lnTo>
                  <a:cubicBezTo>
                    <a:pt x="1388514" y="190578"/>
                    <a:pt x="1387901" y="191279"/>
                    <a:pt x="1387087" y="191635"/>
                  </a:cubicBezTo>
                  <a:cubicBezTo>
                    <a:pt x="1386332" y="192000"/>
                    <a:pt x="1385452" y="192000"/>
                    <a:pt x="1384697" y="191635"/>
                  </a:cubicBezTo>
                  <a:lnTo>
                    <a:pt x="1366418" y="183511"/>
                  </a:lnTo>
                  <a:cubicBezTo>
                    <a:pt x="1365326" y="183035"/>
                    <a:pt x="1364622" y="181955"/>
                    <a:pt x="1364626" y="180763"/>
                  </a:cubicBezTo>
                  <a:lnTo>
                    <a:pt x="1364626" y="136797"/>
                  </a:lnTo>
                  <a:lnTo>
                    <a:pt x="1316836" y="121027"/>
                  </a:lnTo>
                  <a:cubicBezTo>
                    <a:pt x="1315377" y="120567"/>
                    <a:pt x="1314535" y="119042"/>
                    <a:pt x="1314925" y="117562"/>
                  </a:cubicBezTo>
                  <a:lnTo>
                    <a:pt x="1321257" y="90561"/>
                  </a:lnTo>
                  <a:lnTo>
                    <a:pt x="1295331" y="66666"/>
                  </a:lnTo>
                  <a:cubicBezTo>
                    <a:pt x="1294845" y="66324"/>
                    <a:pt x="1294505" y="65813"/>
                    <a:pt x="1294375" y="65232"/>
                  </a:cubicBezTo>
                  <a:lnTo>
                    <a:pt x="1279441" y="10036"/>
                  </a:lnTo>
                  <a:lnTo>
                    <a:pt x="1244555" y="0"/>
                  </a:lnTo>
                  <a:lnTo>
                    <a:pt x="1200947" y="34050"/>
                  </a:lnTo>
                  <a:lnTo>
                    <a:pt x="1208474" y="67980"/>
                  </a:lnTo>
                  <a:lnTo>
                    <a:pt x="1209788" y="102867"/>
                  </a:lnTo>
                  <a:lnTo>
                    <a:pt x="1263193" y="130107"/>
                  </a:lnTo>
                  <a:cubicBezTo>
                    <a:pt x="1264256" y="130646"/>
                    <a:pt x="1264875" y="131788"/>
                    <a:pt x="1264746" y="132974"/>
                  </a:cubicBezTo>
                  <a:lnTo>
                    <a:pt x="1263312" y="156032"/>
                  </a:lnTo>
                  <a:lnTo>
                    <a:pt x="1280755" y="152568"/>
                  </a:lnTo>
                  <a:cubicBezTo>
                    <a:pt x="1282447" y="152279"/>
                    <a:pt x="1284051" y="153416"/>
                    <a:pt x="1284340" y="155108"/>
                  </a:cubicBezTo>
                  <a:cubicBezTo>
                    <a:pt x="1284398" y="155453"/>
                    <a:pt x="1284398" y="155806"/>
                    <a:pt x="1284340" y="156152"/>
                  </a:cubicBezTo>
                  <a:lnTo>
                    <a:pt x="1278366" y="185064"/>
                  </a:lnTo>
                  <a:cubicBezTo>
                    <a:pt x="1278139" y="185986"/>
                    <a:pt x="1277531" y="186768"/>
                    <a:pt x="1276693" y="187215"/>
                  </a:cubicBezTo>
                  <a:lnTo>
                    <a:pt x="1238103" y="205375"/>
                  </a:lnTo>
                  <a:lnTo>
                    <a:pt x="1226156" y="228314"/>
                  </a:lnTo>
                  <a:cubicBezTo>
                    <a:pt x="1225736" y="229152"/>
                    <a:pt x="1224933" y="229732"/>
                    <a:pt x="1224006" y="229867"/>
                  </a:cubicBezTo>
                  <a:cubicBezTo>
                    <a:pt x="1223106" y="229992"/>
                    <a:pt x="1222195" y="229732"/>
                    <a:pt x="1221497" y="229150"/>
                  </a:cubicBezTo>
                  <a:lnTo>
                    <a:pt x="1201664" y="212185"/>
                  </a:lnTo>
                  <a:lnTo>
                    <a:pt x="1172393" y="200237"/>
                  </a:lnTo>
                  <a:lnTo>
                    <a:pt x="1182548" y="222937"/>
                  </a:lnTo>
                  <a:cubicBezTo>
                    <a:pt x="1183017" y="223878"/>
                    <a:pt x="1183017" y="224984"/>
                    <a:pt x="1182548" y="225924"/>
                  </a:cubicBezTo>
                  <a:cubicBezTo>
                    <a:pt x="1181903" y="226658"/>
                    <a:pt x="1181009" y="227126"/>
                    <a:pt x="1180039" y="227238"/>
                  </a:cubicBezTo>
                  <a:lnTo>
                    <a:pt x="1051366" y="224968"/>
                  </a:lnTo>
                  <a:cubicBezTo>
                    <a:pt x="1050821" y="225135"/>
                    <a:pt x="1050239" y="225135"/>
                    <a:pt x="1049694" y="224968"/>
                  </a:cubicBezTo>
                  <a:lnTo>
                    <a:pt x="1018631" y="202746"/>
                  </a:lnTo>
                  <a:lnTo>
                    <a:pt x="990435" y="208840"/>
                  </a:lnTo>
                  <a:cubicBezTo>
                    <a:pt x="989636" y="209192"/>
                    <a:pt x="988725" y="209192"/>
                    <a:pt x="987926" y="208840"/>
                  </a:cubicBezTo>
                  <a:lnTo>
                    <a:pt x="941212" y="172998"/>
                  </a:lnTo>
                  <a:lnTo>
                    <a:pt x="887688" y="182197"/>
                  </a:lnTo>
                  <a:lnTo>
                    <a:pt x="886613" y="198326"/>
                  </a:lnTo>
                  <a:lnTo>
                    <a:pt x="917078" y="198326"/>
                  </a:lnTo>
                  <a:cubicBezTo>
                    <a:pt x="918035" y="197967"/>
                    <a:pt x="919107" y="198101"/>
                    <a:pt x="919946" y="198684"/>
                  </a:cubicBezTo>
                  <a:cubicBezTo>
                    <a:pt x="920413" y="199583"/>
                    <a:pt x="920413" y="200653"/>
                    <a:pt x="919946" y="201552"/>
                  </a:cubicBezTo>
                  <a:lnTo>
                    <a:pt x="907998" y="229031"/>
                  </a:lnTo>
                  <a:cubicBezTo>
                    <a:pt x="907521" y="230234"/>
                    <a:pt x="906297" y="230968"/>
                    <a:pt x="905011" y="230823"/>
                  </a:cubicBezTo>
                  <a:lnTo>
                    <a:pt x="884103" y="228672"/>
                  </a:lnTo>
                  <a:lnTo>
                    <a:pt x="868691" y="247907"/>
                  </a:lnTo>
                  <a:cubicBezTo>
                    <a:pt x="867968" y="248786"/>
                    <a:pt x="866822" y="249199"/>
                    <a:pt x="865705" y="248983"/>
                  </a:cubicBezTo>
                  <a:cubicBezTo>
                    <a:pt x="864634" y="248771"/>
                    <a:pt x="863763" y="247993"/>
                    <a:pt x="863435" y="246952"/>
                  </a:cubicBezTo>
                  <a:lnTo>
                    <a:pt x="852563" y="211110"/>
                  </a:lnTo>
                  <a:lnTo>
                    <a:pt x="789600" y="232256"/>
                  </a:lnTo>
                  <a:cubicBezTo>
                    <a:pt x="789170" y="232379"/>
                    <a:pt x="788715" y="232379"/>
                    <a:pt x="788286" y="232256"/>
                  </a:cubicBezTo>
                  <a:lnTo>
                    <a:pt x="692707" y="219353"/>
                  </a:lnTo>
                  <a:cubicBezTo>
                    <a:pt x="691170" y="219226"/>
                    <a:pt x="690009" y="217907"/>
                    <a:pt x="690079" y="216366"/>
                  </a:cubicBezTo>
                  <a:lnTo>
                    <a:pt x="690079" y="199999"/>
                  </a:lnTo>
                  <a:cubicBezTo>
                    <a:pt x="690062" y="198703"/>
                    <a:pt x="690883" y="197546"/>
                    <a:pt x="692110" y="197131"/>
                  </a:cubicBezTo>
                  <a:lnTo>
                    <a:pt x="721022" y="187693"/>
                  </a:lnTo>
                  <a:lnTo>
                    <a:pt x="710389" y="173714"/>
                  </a:lnTo>
                  <a:lnTo>
                    <a:pt x="653042" y="170608"/>
                  </a:lnTo>
                  <a:lnTo>
                    <a:pt x="652205" y="170608"/>
                  </a:lnTo>
                  <a:lnTo>
                    <a:pt x="588407" y="146713"/>
                  </a:lnTo>
                  <a:lnTo>
                    <a:pt x="549578" y="141696"/>
                  </a:lnTo>
                  <a:cubicBezTo>
                    <a:pt x="548788" y="141610"/>
                    <a:pt x="548061" y="141225"/>
                    <a:pt x="547547" y="140620"/>
                  </a:cubicBezTo>
                  <a:lnTo>
                    <a:pt x="529148" y="118637"/>
                  </a:lnTo>
                  <a:lnTo>
                    <a:pt x="488766" y="122460"/>
                  </a:lnTo>
                  <a:lnTo>
                    <a:pt x="477894" y="140979"/>
                  </a:lnTo>
                  <a:cubicBezTo>
                    <a:pt x="477377" y="141874"/>
                    <a:pt x="476418" y="142422"/>
                    <a:pt x="475385" y="142412"/>
                  </a:cubicBezTo>
                  <a:lnTo>
                    <a:pt x="444202" y="143129"/>
                  </a:lnTo>
                  <a:cubicBezTo>
                    <a:pt x="443398" y="143062"/>
                    <a:pt x="442641" y="142725"/>
                    <a:pt x="442052" y="142173"/>
                  </a:cubicBezTo>
                  <a:cubicBezTo>
                    <a:pt x="441437" y="141587"/>
                    <a:pt x="441128" y="140749"/>
                    <a:pt x="441215" y="139903"/>
                  </a:cubicBezTo>
                  <a:lnTo>
                    <a:pt x="443246" y="98327"/>
                  </a:lnTo>
                  <a:lnTo>
                    <a:pt x="423414" y="99641"/>
                  </a:lnTo>
                  <a:lnTo>
                    <a:pt x="413976" y="136319"/>
                  </a:lnTo>
                  <a:cubicBezTo>
                    <a:pt x="413760" y="137181"/>
                    <a:pt x="413198" y="137916"/>
                    <a:pt x="412422" y="138350"/>
                  </a:cubicBezTo>
                  <a:cubicBezTo>
                    <a:pt x="411623" y="138703"/>
                    <a:pt x="410713" y="138703"/>
                    <a:pt x="409913" y="138350"/>
                  </a:cubicBezTo>
                  <a:lnTo>
                    <a:pt x="376461" y="122699"/>
                  </a:lnTo>
                  <a:cubicBezTo>
                    <a:pt x="375607" y="122333"/>
                    <a:pt x="374984" y="121576"/>
                    <a:pt x="374788" y="120668"/>
                  </a:cubicBezTo>
                  <a:lnTo>
                    <a:pt x="369651" y="96774"/>
                  </a:lnTo>
                  <a:lnTo>
                    <a:pt x="344322" y="75507"/>
                  </a:lnTo>
                  <a:lnTo>
                    <a:pt x="344322" y="96176"/>
                  </a:lnTo>
                  <a:cubicBezTo>
                    <a:pt x="344323" y="96915"/>
                    <a:pt x="344070" y="97632"/>
                    <a:pt x="343606" y="98207"/>
                  </a:cubicBezTo>
                  <a:lnTo>
                    <a:pt x="323056" y="123775"/>
                  </a:lnTo>
                  <a:cubicBezTo>
                    <a:pt x="322620" y="124269"/>
                    <a:pt x="322031" y="124605"/>
                    <a:pt x="321384" y="124730"/>
                  </a:cubicBezTo>
                  <a:lnTo>
                    <a:pt x="288170" y="131899"/>
                  </a:lnTo>
                  <a:lnTo>
                    <a:pt x="286617" y="131899"/>
                  </a:lnTo>
                  <a:lnTo>
                    <a:pt x="268218" y="125686"/>
                  </a:lnTo>
                  <a:cubicBezTo>
                    <a:pt x="267108" y="125392"/>
                    <a:pt x="266298" y="124439"/>
                    <a:pt x="266187" y="123297"/>
                  </a:cubicBezTo>
                  <a:cubicBezTo>
                    <a:pt x="265978" y="122160"/>
                    <a:pt x="266503" y="121013"/>
                    <a:pt x="267501" y="120429"/>
                  </a:cubicBezTo>
                  <a:lnTo>
                    <a:pt x="303343" y="96535"/>
                  </a:lnTo>
                  <a:lnTo>
                    <a:pt x="301670" y="88171"/>
                  </a:lnTo>
                  <a:lnTo>
                    <a:pt x="270488" y="93667"/>
                  </a:lnTo>
                  <a:lnTo>
                    <a:pt x="243726" y="116367"/>
                  </a:lnTo>
                  <a:lnTo>
                    <a:pt x="237035" y="149461"/>
                  </a:lnTo>
                  <a:cubicBezTo>
                    <a:pt x="236870" y="150122"/>
                    <a:pt x="236492" y="150709"/>
                    <a:pt x="235960" y="151134"/>
                  </a:cubicBezTo>
                  <a:lnTo>
                    <a:pt x="212065" y="169294"/>
                  </a:lnTo>
                  <a:cubicBezTo>
                    <a:pt x="211074" y="169896"/>
                    <a:pt x="209831" y="169896"/>
                    <a:pt x="208840" y="169294"/>
                  </a:cubicBezTo>
                  <a:lnTo>
                    <a:pt x="189485" y="159258"/>
                  </a:lnTo>
                  <a:cubicBezTo>
                    <a:pt x="188565" y="158789"/>
                    <a:pt x="187938" y="157894"/>
                    <a:pt x="187812" y="156869"/>
                  </a:cubicBezTo>
                  <a:cubicBezTo>
                    <a:pt x="187681" y="155837"/>
                    <a:pt x="188144" y="154820"/>
                    <a:pt x="189007" y="154240"/>
                  </a:cubicBezTo>
                  <a:lnTo>
                    <a:pt x="215889" y="133093"/>
                  </a:lnTo>
                  <a:lnTo>
                    <a:pt x="218159" y="118279"/>
                  </a:lnTo>
                  <a:lnTo>
                    <a:pt x="192950" y="131540"/>
                  </a:lnTo>
                  <a:cubicBezTo>
                    <a:pt x="192151" y="131893"/>
                    <a:pt x="191240" y="131893"/>
                    <a:pt x="190441" y="131540"/>
                  </a:cubicBezTo>
                  <a:lnTo>
                    <a:pt x="169174" y="122699"/>
                  </a:lnTo>
                  <a:lnTo>
                    <a:pt x="143368" y="130704"/>
                  </a:lnTo>
                  <a:lnTo>
                    <a:pt x="133093" y="140979"/>
                  </a:lnTo>
                  <a:lnTo>
                    <a:pt x="145041" y="149103"/>
                  </a:lnTo>
                  <a:cubicBezTo>
                    <a:pt x="145759" y="149658"/>
                    <a:pt x="146231" y="150473"/>
                    <a:pt x="146355" y="151373"/>
                  </a:cubicBezTo>
                  <a:lnTo>
                    <a:pt x="147789" y="171683"/>
                  </a:lnTo>
                  <a:cubicBezTo>
                    <a:pt x="147927" y="172745"/>
                    <a:pt x="147407" y="173785"/>
                    <a:pt x="146474" y="174312"/>
                  </a:cubicBezTo>
                  <a:cubicBezTo>
                    <a:pt x="145641" y="175106"/>
                    <a:pt x="144402" y="175297"/>
                    <a:pt x="143368" y="174790"/>
                  </a:cubicBezTo>
                  <a:lnTo>
                    <a:pt x="128195" y="167741"/>
                  </a:lnTo>
                  <a:lnTo>
                    <a:pt x="60454" y="150895"/>
                  </a:lnTo>
                  <a:cubicBezTo>
                    <a:pt x="59904" y="150764"/>
                    <a:pt x="59405" y="150473"/>
                    <a:pt x="59020" y="150059"/>
                  </a:cubicBezTo>
                  <a:lnTo>
                    <a:pt x="41457" y="131660"/>
                  </a:lnTo>
                  <a:lnTo>
                    <a:pt x="0" y="127000"/>
                  </a:lnTo>
                  <a:lnTo>
                    <a:pt x="0" y="541573"/>
                  </a:lnTo>
                  <a:lnTo>
                    <a:pt x="59737" y="541573"/>
                  </a:lnTo>
                  <a:cubicBezTo>
                    <a:pt x="60590" y="541542"/>
                    <a:pt x="61400" y="541947"/>
                    <a:pt x="61887" y="542648"/>
                  </a:cubicBezTo>
                  <a:cubicBezTo>
                    <a:pt x="62478" y="543294"/>
                    <a:pt x="62742" y="544174"/>
                    <a:pt x="62604" y="545038"/>
                  </a:cubicBezTo>
                  <a:lnTo>
                    <a:pt x="59737" y="566782"/>
                  </a:lnTo>
                  <a:lnTo>
                    <a:pt x="103822" y="596292"/>
                  </a:lnTo>
                  <a:lnTo>
                    <a:pt x="149222" y="576101"/>
                  </a:lnTo>
                  <a:cubicBezTo>
                    <a:pt x="150146" y="575567"/>
                    <a:pt x="151285" y="575567"/>
                    <a:pt x="152209" y="576101"/>
                  </a:cubicBezTo>
                  <a:lnTo>
                    <a:pt x="216008" y="624966"/>
                  </a:lnTo>
                  <a:cubicBezTo>
                    <a:pt x="216390" y="625308"/>
                    <a:pt x="216713" y="625712"/>
                    <a:pt x="216964" y="626160"/>
                  </a:cubicBezTo>
                  <a:lnTo>
                    <a:pt x="252806" y="713137"/>
                  </a:lnTo>
                  <a:lnTo>
                    <a:pt x="301909" y="732970"/>
                  </a:lnTo>
                  <a:cubicBezTo>
                    <a:pt x="303001" y="733446"/>
                    <a:pt x="303706" y="734526"/>
                    <a:pt x="303701" y="735718"/>
                  </a:cubicBezTo>
                  <a:lnTo>
                    <a:pt x="303701" y="774905"/>
                  </a:lnTo>
                  <a:cubicBezTo>
                    <a:pt x="303684" y="775511"/>
                    <a:pt x="303475" y="776097"/>
                    <a:pt x="303104" y="776577"/>
                  </a:cubicBezTo>
                  <a:lnTo>
                    <a:pt x="282913" y="803817"/>
                  </a:lnTo>
                  <a:lnTo>
                    <a:pt x="282913" y="820185"/>
                  </a:lnTo>
                  <a:cubicBezTo>
                    <a:pt x="282904" y="821184"/>
                    <a:pt x="282415" y="822118"/>
                    <a:pt x="281599" y="822694"/>
                  </a:cubicBezTo>
                  <a:lnTo>
                    <a:pt x="271683" y="829504"/>
                  </a:lnTo>
                  <a:lnTo>
                    <a:pt x="276462" y="842168"/>
                  </a:lnTo>
                  <a:lnTo>
                    <a:pt x="287214" y="852801"/>
                  </a:lnTo>
                  <a:lnTo>
                    <a:pt x="311109" y="871320"/>
                  </a:lnTo>
                  <a:lnTo>
                    <a:pt x="335004" y="898918"/>
                  </a:lnTo>
                  <a:lnTo>
                    <a:pt x="354597" y="924366"/>
                  </a:lnTo>
                  <a:cubicBezTo>
                    <a:pt x="354645" y="924763"/>
                    <a:pt x="354645" y="925164"/>
                    <a:pt x="354597" y="925561"/>
                  </a:cubicBezTo>
                  <a:lnTo>
                    <a:pt x="356987" y="936672"/>
                  </a:lnTo>
                  <a:lnTo>
                    <a:pt x="419949" y="960567"/>
                  </a:lnTo>
                  <a:lnTo>
                    <a:pt x="420905" y="961164"/>
                  </a:lnTo>
                  <a:lnTo>
                    <a:pt x="459853" y="995572"/>
                  </a:lnTo>
                  <a:lnTo>
                    <a:pt x="459853" y="995572"/>
                  </a:lnTo>
                  <a:lnTo>
                    <a:pt x="471801" y="1013971"/>
                  </a:lnTo>
                  <a:lnTo>
                    <a:pt x="492708" y="1027472"/>
                  </a:lnTo>
                  <a:cubicBezTo>
                    <a:pt x="493230" y="1027831"/>
                    <a:pt x="493644" y="1028327"/>
                    <a:pt x="493903" y="1028905"/>
                  </a:cubicBezTo>
                  <a:lnTo>
                    <a:pt x="494978" y="1031653"/>
                  </a:lnTo>
                  <a:lnTo>
                    <a:pt x="1223766" y="1031653"/>
                  </a:lnTo>
                  <a:lnTo>
                    <a:pt x="1244794" y="1010745"/>
                  </a:lnTo>
                  <a:cubicBezTo>
                    <a:pt x="1245517" y="1010115"/>
                    <a:pt x="1246468" y="1009812"/>
                    <a:pt x="1247422" y="1009909"/>
                  </a:cubicBezTo>
                  <a:cubicBezTo>
                    <a:pt x="1248344" y="1010136"/>
                    <a:pt x="1249126" y="1010744"/>
                    <a:pt x="1249573" y="1011582"/>
                  </a:cubicBezTo>
                  <a:lnTo>
                    <a:pt x="1259967" y="1032012"/>
                  </a:lnTo>
                  <a:lnTo>
                    <a:pt x="1312296" y="1044676"/>
                  </a:lnTo>
                  <a:lnTo>
                    <a:pt x="1313371" y="1044676"/>
                  </a:lnTo>
                  <a:lnTo>
                    <a:pt x="1340492" y="1064030"/>
                  </a:lnTo>
                  <a:lnTo>
                    <a:pt x="1361997" y="1050530"/>
                  </a:lnTo>
                  <a:cubicBezTo>
                    <a:pt x="1362854" y="1050063"/>
                    <a:pt x="1363889" y="1050063"/>
                    <a:pt x="1364745" y="1050530"/>
                  </a:cubicBezTo>
                  <a:lnTo>
                    <a:pt x="1405605" y="1062477"/>
                  </a:lnTo>
                  <a:lnTo>
                    <a:pt x="1448496" y="1027352"/>
                  </a:lnTo>
                  <a:cubicBezTo>
                    <a:pt x="1449209" y="1026622"/>
                    <a:pt x="1450245" y="1026307"/>
                    <a:pt x="1451244" y="1026516"/>
                  </a:cubicBezTo>
                  <a:close/>
                  <a:moveTo>
                    <a:pt x="641214" y="279926"/>
                  </a:moveTo>
                  <a:lnTo>
                    <a:pt x="623174" y="317083"/>
                  </a:lnTo>
                  <a:cubicBezTo>
                    <a:pt x="622656" y="318238"/>
                    <a:pt x="621442" y="318918"/>
                    <a:pt x="620187" y="318755"/>
                  </a:cubicBezTo>
                  <a:lnTo>
                    <a:pt x="589960" y="315290"/>
                  </a:lnTo>
                  <a:lnTo>
                    <a:pt x="561525" y="354717"/>
                  </a:lnTo>
                  <a:cubicBezTo>
                    <a:pt x="561018" y="355547"/>
                    <a:pt x="560109" y="356047"/>
                    <a:pt x="559136" y="356031"/>
                  </a:cubicBezTo>
                  <a:lnTo>
                    <a:pt x="559136" y="356031"/>
                  </a:lnTo>
                  <a:cubicBezTo>
                    <a:pt x="558103" y="355927"/>
                    <a:pt x="557198" y="355293"/>
                    <a:pt x="556746" y="354358"/>
                  </a:cubicBezTo>
                  <a:lnTo>
                    <a:pt x="545755" y="332495"/>
                  </a:lnTo>
                  <a:lnTo>
                    <a:pt x="530821" y="351132"/>
                  </a:lnTo>
                  <a:cubicBezTo>
                    <a:pt x="530114" y="352034"/>
                    <a:pt x="528953" y="352452"/>
                    <a:pt x="527834" y="352208"/>
                  </a:cubicBezTo>
                  <a:lnTo>
                    <a:pt x="484226" y="340977"/>
                  </a:lnTo>
                  <a:cubicBezTo>
                    <a:pt x="483218" y="340772"/>
                    <a:pt x="482397" y="340042"/>
                    <a:pt x="482075" y="339066"/>
                  </a:cubicBezTo>
                  <a:cubicBezTo>
                    <a:pt x="481563" y="338178"/>
                    <a:pt x="481563" y="337085"/>
                    <a:pt x="482075" y="336198"/>
                  </a:cubicBezTo>
                  <a:lnTo>
                    <a:pt x="505970" y="307405"/>
                  </a:lnTo>
                  <a:lnTo>
                    <a:pt x="455791" y="288767"/>
                  </a:lnTo>
                  <a:cubicBezTo>
                    <a:pt x="454564" y="288353"/>
                    <a:pt x="453744" y="287195"/>
                    <a:pt x="453760" y="285900"/>
                  </a:cubicBezTo>
                  <a:cubicBezTo>
                    <a:pt x="453864" y="284598"/>
                    <a:pt x="454771" y="283500"/>
                    <a:pt x="456030" y="283152"/>
                  </a:cubicBezTo>
                  <a:lnTo>
                    <a:pt x="584703" y="247310"/>
                  </a:lnTo>
                  <a:cubicBezTo>
                    <a:pt x="585514" y="247018"/>
                    <a:pt x="586401" y="247018"/>
                    <a:pt x="587212" y="247310"/>
                  </a:cubicBezTo>
                  <a:lnTo>
                    <a:pt x="599996" y="256629"/>
                  </a:lnTo>
                  <a:cubicBezTo>
                    <a:pt x="600707" y="257138"/>
                    <a:pt x="601182" y="257914"/>
                    <a:pt x="601310" y="258779"/>
                  </a:cubicBezTo>
                  <a:cubicBezTo>
                    <a:pt x="601320" y="259650"/>
                    <a:pt x="601024" y="260495"/>
                    <a:pt x="600474" y="261169"/>
                  </a:cubicBezTo>
                  <a:lnTo>
                    <a:pt x="591035" y="270846"/>
                  </a:lnTo>
                  <a:lnTo>
                    <a:pt x="638825" y="274669"/>
                  </a:lnTo>
                  <a:cubicBezTo>
                    <a:pt x="639801" y="274835"/>
                    <a:pt x="640666" y="275397"/>
                    <a:pt x="641214" y="276223"/>
                  </a:cubicBezTo>
                  <a:cubicBezTo>
                    <a:pt x="642118" y="277292"/>
                    <a:pt x="642118" y="278857"/>
                    <a:pt x="641214" y="279926"/>
                  </a:cubicBezTo>
                  <a:close/>
                  <a:moveTo>
                    <a:pt x="879444" y="456030"/>
                  </a:moveTo>
                  <a:lnTo>
                    <a:pt x="756386" y="527714"/>
                  </a:lnTo>
                  <a:lnTo>
                    <a:pt x="755311" y="544679"/>
                  </a:lnTo>
                  <a:cubicBezTo>
                    <a:pt x="755216" y="546133"/>
                    <a:pt x="754123" y="547326"/>
                    <a:pt x="752683" y="547547"/>
                  </a:cubicBezTo>
                  <a:lnTo>
                    <a:pt x="680999" y="554954"/>
                  </a:lnTo>
                  <a:lnTo>
                    <a:pt x="680999" y="554954"/>
                  </a:lnTo>
                  <a:cubicBezTo>
                    <a:pt x="679827" y="555011"/>
                    <a:pt x="678738" y="554349"/>
                    <a:pt x="678251" y="553282"/>
                  </a:cubicBezTo>
                  <a:lnTo>
                    <a:pt x="665467" y="525325"/>
                  </a:lnTo>
                  <a:cubicBezTo>
                    <a:pt x="665168" y="524598"/>
                    <a:pt x="665168" y="523782"/>
                    <a:pt x="665467" y="523055"/>
                  </a:cubicBezTo>
                  <a:cubicBezTo>
                    <a:pt x="665743" y="522314"/>
                    <a:pt x="666301" y="521712"/>
                    <a:pt x="667020" y="521382"/>
                  </a:cubicBezTo>
                  <a:lnTo>
                    <a:pt x="713376" y="500235"/>
                  </a:lnTo>
                  <a:lnTo>
                    <a:pt x="699039" y="464393"/>
                  </a:lnTo>
                  <a:cubicBezTo>
                    <a:pt x="698508" y="463426"/>
                    <a:pt x="698508" y="462254"/>
                    <a:pt x="699039" y="461287"/>
                  </a:cubicBezTo>
                  <a:cubicBezTo>
                    <a:pt x="699767" y="460419"/>
                    <a:pt x="700953" y="460087"/>
                    <a:pt x="702026" y="460451"/>
                  </a:cubicBezTo>
                  <a:lnTo>
                    <a:pt x="763555" y="477655"/>
                  </a:lnTo>
                  <a:lnTo>
                    <a:pt x="825562" y="437631"/>
                  </a:lnTo>
                  <a:cubicBezTo>
                    <a:pt x="826320" y="437284"/>
                    <a:pt x="827192" y="437284"/>
                    <a:pt x="827951" y="437631"/>
                  </a:cubicBezTo>
                  <a:lnTo>
                    <a:pt x="878966" y="450654"/>
                  </a:lnTo>
                  <a:cubicBezTo>
                    <a:pt x="880169" y="450940"/>
                    <a:pt x="881072" y="451937"/>
                    <a:pt x="881236" y="453163"/>
                  </a:cubicBezTo>
                  <a:cubicBezTo>
                    <a:pt x="881201" y="454372"/>
                    <a:pt x="880516" y="455469"/>
                    <a:pt x="879444" y="456030"/>
                  </a:cubicBezTo>
                  <a:close/>
                  <a:moveTo>
                    <a:pt x="1218629" y="980519"/>
                  </a:moveTo>
                  <a:cubicBezTo>
                    <a:pt x="1218397" y="981343"/>
                    <a:pt x="1217835" y="982034"/>
                    <a:pt x="1217076" y="982430"/>
                  </a:cubicBezTo>
                  <a:cubicBezTo>
                    <a:pt x="1216646" y="982553"/>
                    <a:pt x="1216191" y="982553"/>
                    <a:pt x="1215762" y="982430"/>
                  </a:cubicBezTo>
                  <a:lnTo>
                    <a:pt x="1214686" y="982430"/>
                  </a:lnTo>
                  <a:lnTo>
                    <a:pt x="1197602" y="976098"/>
                  </a:lnTo>
                  <a:cubicBezTo>
                    <a:pt x="1196502" y="975676"/>
                    <a:pt x="1195753" y="974646"/>
                    <a:pt x="1195690" y="973470"/>
                  </a:cubicBezTo>
                  <a:lnTo>
                    <a:pt x="1194257" y="937030"/>
                  </a:lnTo>
                  <a:lnTo>
                    <a:pt x="1172632" y="911224"/>
                  </a:lnTo>
                  <a:lnTo>
                    <a:pt x="1140494" y="856744"/>
                  </a:lnTo>
                  <a:cubicBezTo>
                    <a:pt x="1140141" y="855945"/>
                    <a:pt x="1140141" y="855034"/>
                    <a:pt x="1140494" y="854235"/>
                  </a:cubicBezTo>
                  <a:lnTo>
                    <a:pt x="1150529" y="826159"/>
                  </a:lnTo>
                  <a:cubicBezTo>
                    <a:pt x="1150825" y="825253"/>
                    <a:pt x="1151535" y="824543"/>
                    <a:pt x="1152441" y="824247"/>
                  </a:cubicBezTo>
                  <a:cubicBezTo>
                    <a:pt x="1153311" y="823838"/>
                    <a:pt x="1154319" y="823838"/>
                    <a:pt x="1155189" y="824247"/>
                  </a:cubicBezTo>
                  <a:lnTo>
                    <a:pt x="1188163" y="851248"/>
                  </a:lnTo>
                  <a:cubicBezTo>
                    <a:pt x="1188545" y="851564"/>
                    <a:pt x="1188834" y="851977"/>
                    <a:pt x="1189000" y="852443"/>
                  </a:cubicBezTo>
                  <a:lnTo>
                    <a:pt x="1227351" y="941331"/>
                  </a:lnTo>
                  <a:cubicBezTo>
                    <a:pt x="1227530" y="941956"/>
                    <a:pt x="1227530" y="942618"/>
                    <a:pt x="1227351" y="94324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2" name="Полилиния: фигура 2464">
              <a:extLst>
                <a:ext uri="{FF2B5EF4-FFF2-40B4-BE49-F238E27FC236}">
                  <a16:creationId xmlns:a16="http://schemas.microsoft.com/office/drawing/2014/main" id="{7023AB0B-BC61-8379-6B00-37E7C66AC40C}"/>
                </a:ext>
              </a:extLst>
            </p:cNvPr>
            <p:cNvSpPr/>
            <p:nvPr/>
          </p:nvSpPr>
          <p:spPr>
            <a:xfrm>
              <a:off x="1850271" y="2900994"/>
              <a:ext cx="20190" cy="27239"/>
            </a:xfrm>
            <a:custGeom>
              <a:avLst/>
              <a:gdLst>
                <a:gd name="connsiteX0" fmla="*/ 0 w 20190"/>
                <a:gd name="connsiteY0" fmla="*/ 27240 h 27239"/>
                <a:gd name="connsiteX1" fmla="*/ 0 w 20190"/>
                <a:gd name="connsiteY1" fmla="*/ 27240 h 27239"/>
                <a:gd name="connsiteX2" fmla="*/ 20191 w 20190"/>
                <a:gd name="connsiteY2" fmla="*/ 0 h 27239"/>
                <a:gd name="connsiteX3" fmla="*/ 0 w 20190"/>
                <a:gd name="connsiteY3" fmla="*/ 27240 h 27239"/>
              </a:gdLst>
              <a:ahLst/>
              <a:cxnLst>
                <a:cxn ang="0">
                  <a:pos x="connsiteX0" y="connsiteY0"/>
                </a:cxn>
                <a:cxn ang="0">
                  <a:pos x="connsiteX1" y="connsiteY1"/>
                </a:cxn>
                <a:cxn ang="0">
                  <a:pos x="connsiteX2" y="connsiteY2"/>
                </a:cxn>
                <a:cxn ang="0">
                  <a:pos x="connsiteX3" y="connsiteY3"/>
                </a:cxn>
              </a:cxnLst>
              <a:rect l="l" t="t" r="r" b="b"/>
              <a:pathLst>
                <a:path w="20190" h="27239">
                  <a:moveTo>
                    <a:pt x="0" y="27240"/>
                  </a:moveTo>
                  <a:lnTo>
                    <a:pt x="0" y="27240"/>
                  </a:lnTo>
                  <a:lnTo>
                    <a:pt x="20191" y="0"/>
                  </a:lnTo>
                  <a:lnTo>
                    <a:pt x="0" y="272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3" name="Полилиния: фигура 2465">
              <a:extLst>
                <a:ext uri="{FF2B5EF4-FFF2-40B4-BE49-F238E27FC236}">
                  <a16:creationId xmlns:a16="http://schemas.microsoft.com/office/drawing/2014/main" id="{A9EF858A-3A32-6373-15D8-C74224F03E5F}"/>
                </a:ext>
              </a:extLst>
            </p:cNvPr>
            <p:cNvSpPr/>
            <p:nvPr/>
          </p:nvSpPr>
          <p:spPr>
            <a:xfrm>
              <a:off x="2012516" y="3141972"/>
              <a:ext cx="1557694" cy="823291"/>
            </a:xfrm>
            <a:custGeom>
              <a:avLst/>
              <a:gdLst>
                <a:gd name="connsiteX0" fmla="*/ 734881 w 1557694"/>
                <a:gd name="connsiteY0" fmla="*/ 750771 h 823291"/>
                <a:gd name="connsiteX1" fmla="*/ 739660 w 1557694"/>
                <a:gd name="connsiteY1" fmla="*/ 731058 h 823291"/>
                <a:gd name="connsiteX2" fmla="*/ 740974 w 1557694"/>
                <a:gd name="connsiteY2" fmla="*/ 729266 h 823291"/>
                <a:gd name="connsiteX3" fmla="*/ 803101 w 1557694"/>
                <a:gd name="connsiteY3" fmla="*/ 690079 h 823291"/>
                <a:gd name="connsiteX4" fmla="*/ 804295 w 1557694"/>
                <a:gd name="connsiteY4" fmla="*/ 671441 h 823291"/>
                <a:gd name="connsiteX5" fmla="*/ 805968 w 1557694"/>
                <a:gd name="connsiteY5" fmla="*/ 668932 h 823291"/>
                <a:gd name="connsiteX6" fmla="*/ 808955 w 1557694"/>
                <a:gd name="connsiteY6" fmla="*/ 668932 h 823291"/>
                <a:gd name="connsiteX7" fmla="*/ 823172 w 1557694"/>
                <a:gd name="connsiteY7" fmla="*/ 678609 h 823291"/>
                <a:gd name="connsiteX8" fmla="*/ 876218 w 1557694"/>
                <a:gd name="connsiteY8" fmla="*/ 679923 h 823291"/>
                <a:gd name="connsiteX9" fmla="*/ 887568 w 1557694"/>
                <a:gd name="connsiteY9" fmla="*/ 671202 h 823291"/>
                <a:gd name="connsiteX10" fmla="*/ 890555 w 1557694"/>
                <a:gd name="connsiteY10" fmla="*/ 671202 h 823291"/>
                <a:gd name="connsiteX11" fmla="*/ 907401 w 1557694"/>
                <a:gd name="connsiteY11" fmla="*/ 678370 h 823291"/>
                <a:gd name="connsiteX12" fmla="*/ 909193 w 1557694"/>
                <a:gd name="connsiteY12" fmla="*/ 681476 h 823291"/>
                <a:gd name="connsiteX13" fmla="*/ 908118 w 1557694"/>
                <a:gd name="connsiteY13" fmla="*/ 689601 h 823291"/>
                <a:gd name="connsiteX14" fmla="*/ 927472 w 1557694"/>
                <a:gd name="connsiteY14" fmla="*/ 692588 h 823291"/>
                <a:gd name="connsiteX15" fmla="*/ 931535 w 1557694"/>
                <a:gd name="connsiteY15" fmla="*/ 681238 h 823291"/>
                <a:gd name="connsiteX16" fmla="*/ 933327 w 1557694"/>
                <a:gd name="connsiteY16" fmla="*/ 679446 h 823291"/>
                <a:gd name="connsiteX17" fmla="*/ 935716 w 1557694"/>
                <a:gd name="connsiteY17" fmla="*/ 679446 h 823291"/>
                <a:gd name="connsiteX18" fmla="*/ 952920 w 1557694"/>
                <a:gd name="connsiteY18" fmla="*/ 688287 h 823291"/>
                <a:gd name="connsiteX19" fmla="*/ 952920 w 1557694"/>
                <a:gd name="connsiteY19" fmla="*/ 676339 h 823291"/>
                <a:gd name="connsiteX20" fmla="*/ 929026 w 1557694"/>
                <a:gd name="connsiteY20" fmla="*/ 664392 h 823291"/>
                <a:gd name="connsiteX21" fmla="*/ 927472 w 1557694"/>
                <a:gd name="connsiteY21" fmla="*/ 662122 h 823291"/>
                <a:gd name="connsiteX22" fmla="*/ 928309 w 1557694"/>
                <a:gd name="connsiteY22" fmla="*/ 659493 h 823291"/>
                <a:gd name="connsiteX23" fmla="*/ 939539 w 1557694"/>
                <a:gd name="connsiteY23" fmla="*/ 648621 h 823291"/>
                <a:gd name="connsiteX24" fmla="*/ 942765 w 1557694"/>
                <a:gd name="connsiteY24" fmla="*/ 648621 h 823291"/>
                <a:gd name="connsiteX25" fmla="*/ 965704 w 1557694"/>
                <a:gd name="connsiteY25" fmla="*/ 658418 h 823291"/>
                <a:gd name="connsiteX26" fmla="*/ 981355 w 1557694"/>
                <a:gd name="connsiteY26" fmla="*/ 653161 h 823291"/>
                <a:gd name="connsiteX27" fmla="*/ 982430 w 1557694"/>
                <a:gd name="connsiteY27" fmla="*/ 653161 h 823291"/>
                <a:gd name="connsiteX28" fmla="*/ 1030220 w 1557694"/>
                <a:gd name="connsiteY28" fmla="*/ 656029 h 823291"/>
                <a:gd name="connsiteX29" fmla="*/ 1058893 w 1557694"/>
                <a:gd name="connsiteY29" fmla="*/ 652683 h 823291"/>
                <a:gd name="connsiteX30" fmla="*/ 1061402 w 1557694"/>
                <a:gd name="connsiteY30" fmla="*/ 653639 h 823291"/>
                <a:gd name="connsiteX31" fmla="*/ 1062119 w 1557694"/>
                <a:gd name="connsiteY31" fmla="*/ 656387 h 823291"/>
                <a:gd name="connsiteX32" fmla="*/ 1060446 w 1557694"/>
                <a:gd name="connsiteY32" fmla="*/ 664033 h 823291"/>
                <a:gd name="connsiteX33" fmla="*/ 1066898 w 1557694"/>
                <a:gd name="connsiteY33" fmla="*/ 674906 h 823291"/>
                <a:gd name="connsiteX34" fmla="*/ 1100470 w 1557694"/>
                <a:gd name="connsiteY34" fmla="*/ 662958 h 823291"/>
                <a:gd name="connsiteX35" fmla="*/ 1103576 w 1557694"/>
                <a:gd name="connsiteY35" fmla="*/ 663675 h 823291"/>
                <a:gd name="connsiteX36" fmla="*/ 1141210 w 1557694"/>
                <a:gd name="connsiteY36" fmla="*/ 701429 h 823291"/>
                <a:gd name="connsiteX37" fmla="*/ 1141927 w 1557694"/>
                <a:gd name="connsiteY37" fmla="*/ 704296 h 823291"/>
                <a:gd name="connsiteX38" fmla="*/ 1135237 w 1557694"/>
                <a:gd name="connsiteY38" fmla="*/ 729744 h 823291"/>
                <a:gd name="connsiteX39" fmla="*/ 1145631 w 1557694"/>
                <a:gd name="connsiteY39" fmla="*/ 736434 h 823291"/>
                <a:gd name="connsiteX40" fmla="*/ 1146945 w 1557694"/>
                <a:gd name="connsiteY40" fmla="*/ 738704 h 823291"/>
                <a:gd name="connsiteX41" fmla="*/ 1145989 w 1557694"/>
                <a:gd name="connsiteY41" fmla="*/ 741094 h 823291"/>
                <a:gd name="connsiteX42" fmla="*/ 1140135 w 1557694"/>
                <a:gd name="connsiteY42" fmla="*/ 746590 h 823291"/>
                <a:gd name="connsiteX43" fmla="*/ 1150768 w 1557694"/>
                <a:gd name="connsiteY43" fmla="*/ 765705 h 823291"/>
                <a:gd name="connsiteX44" fmla="*/ 1179203 w 1557694"/>
                <a:gd name="connsiteY44" fmla="*/ 807402 h 823291"/>
                <a:gd name="connsiteX45" fmla="*/ 1179203 w 1557694"/>
                <a:gd name="connsiteY45" fmla="*/ 808357 h 823291"/>
                <a:gd name="connsiteX46" fmla="*/ 1182907 w 1557694"/>
                <a:gd name="connsiteY46" fmla="*/ 823292 h 823291"/>
                <a:gd name="connsiteX47" fmla="*/ 1196885 w 1557694"/>
                <a:gd name="connsiteY47" fmla="*/ 819827 h 823291"/>
                <a:gd name="connsiteX48" fmla="*/ 1206323 w 1557694"/>
                <a:gd name="connsiteY48" fmla="*/ 768931 h 823291"/>
                <a:gd name="connsiteX49" fmla="*/ 1192942 w 1557694"/>
                <a:gd name="connsiteY49" fmla="*/ 717318 h 823291"/>
                <a:gd name="connsiteX50" fmla="*/ 1166658 w 1557694"/>
                <a:gd name="connsiteY50" fmla="*/ 651847 h 823291"/>
                <a:gd name="connsiteX51" fmla="*/ 1166658 w 1557694"/>
                <a:gd name="connsiteY51" fmla="*/ 649697 h 823291"/>
                <a:gd name="connsiteX52" fmla="*/ 1183504 w 1557694"/>
                <a:gd name="connsiteY52" fmla="*/ 601190 h 823291"/>
                <a:gd name="connsiteX53" fmla="*/ 1184340 w 1557694"/>
                <a:gd name="connsiteY53" fmla="*/ 599757 h 823291"/>
                <a:gd name="connsiteX54" fmla="*/ 1225200 w 1557694"/>
                <a:gd name="connsiteY54" fmla="*/ 566662 h 823291"/>
                <a:gd name="connsiteX55" fmla="*/ 1247542 w 1557694"/>
                <a:gd name="connsiteY55" fmla="*/ 539542 h 823291"/>
                <a:gd name="connsiteX56" fmla="*/ 1247542 w 1557694"/>
                <a:gd name="connsiteY56" fmla="*/ 538945 h 823291"/>
                <a:gd name="connsiteX57" fmla="*/ 1280636 w 1557694"/>
                <a:gd name="connsiteY57" fmla="*/ 515767 h 823291"/>
                <a:gd name="connsiteX58" fmla="*/ 1306562 w 1557694"/>
                <a:gd name="connsiteY58" fmla="*/ 505134 h 823291"/>
                <a:gd name="connsiteX59" fmla="*/ 1306562 w 1557694"/>
                <a:gd name="connsiteY59" fmla="*/ 491872 h 823291"/>
                <a:gd name="connsiteX60" fmla="*/ 1307757 w 1557694"/>
                <a:gd name="connsiteY60" fmla="*/ 489483 h 823291"/>
                <a:gd name="connsiteX61" fmla="*/ 1317673 w 1557694"/>
                <a:gd name="connsiteY61" fmla="*/ 482434 h 823291"/>
                <a:gd name="connsiteX62" fmla="*/ 1316717 w 1557694"/>
                <a:gd name="connsiteY62" fmla="*/ 471801 h 823291"/>
                <a:gd name="connsiteX63" fmla="*/ 1317434 w 1557694"/>
                <a:gd name="connsiteY63" fmla="*/ 469531 h 823291"/>
                <a:gd name="connsiteX64" fmla="*/ 1323527 w 1557694"/>
                <a:gd name="connsiteY64" fmla="*/ 462482 h 823291"/>
                <a:gd name="connsiteX65" fmla="*/ 1315044 w 1557694"/>
                <a:gd name="connsiteY65" fmla="*/ 437153 h 823291"/>
                <a:gd name="connsiteX66" fmla="*/ 1289477 w 1557694"/>
                <a:gd name="connsiteY66" fmla="*/ 400355 h 823291"/>
                <a:gd name="connsiteX67" fmla="*/ 1289477 w 1557694"/>
                <a:gd name="connsiteY67" fmla="*/ 397846 h 823291"/>
                <a:gd name="connsiteX68" fmla="*/ 1299274 w 1557694"/>
                <a:gd name="connsiteY68" fmla="*/ 362005 h 823291"/>
                <a:gd name="connsiteX69" fmla="*/ 1301066 w 1557694"/>
                <a:gd name="connsiteY69" fmla="*/ 359974 h 823291"/>
                <a:gd name="connsiteX70" fmla="*/ 1303814 w 1557694"/>
                <a:gd name="connsiteY70" fmla="*/ 359974 h 823291"/>
                <a:gd name="connsiteX71" fmla="*/ 1313372 w 1557694"/>
                <a:gd name="connsiteY71" fmla="*/ 365828 h 823291"/>
                <a:gd name="connsiteX72" fmla="*/ 1314447 w 1557694"/>
                <a:gd name="connsiteY72" fmla="*/ 367142 h 823291"/>
                <a:gd name="connsiteX73" fmla="*/ 1326992 w 1557694"/>
                <a:gd name="connsiteY73" fmla="*/ 394501 h 823291"/>
                <a:gd name="connsiteX74" fmla="*/ 1326992 w 1557694"/>
                <a:gd name="connsiteY74" fmla="*/ 395338 h 823291"/>
                <a:gd name="connsiteX75" fmla="*/ 1329501 w 1557694"/>
                <a:gd name="connsiteY75" fmla="*/ 412661 h 823291"/>
                <a:gd name="connsiteX76" fmla="*/ 1340612 w 1557694"/>
                <a:gd name="connsiteY76" fmla="*/ 405134 h 823291"/>
                <a:gd name="connsiteX77" fmla="*/ 1342045 w 1557694"/>
                <a:gd name="connsiteY77" fmla="*/ 389603 h 823291"/>
                <a:gd name="connsiteX78" fmla="*/ 1328664 w 1557694"/>
                <a:gd name="connsiteY78" fmla="*/ 364155 h 823291"/>
                <a:gd name="connsiteX79" fmla="*/ 1328664 w 1557694"/>
                <a:gd name="connsiteY79" fmla="*/ 360690 h 823291"/>
                <a:gd name="connsiteX80" fmla="*/ 1342165 w 1557694"/>
                <a:gd name="connsiteY80" fmla="*/ 346712 h 823291"/>
                <a:gd name="connsiteX81" fmla="*/ 1344793 w 1557694"/>
                <a:gd name="connsiteY81" fmla="*/ 345756 h 823291"/>
                <a:gd name="connsiteX82" fmla="*/ 1346944 w 1557694"/>
                <a:gd name="connsiteY82" fmla="*/ 347429 h 823291"/>
                <a:gd name="connsiteX83" fmla="*/ 1354709 w 1557694"/>
                <a:gd name="connsiteY83" fmla="*/ 362960 h 823291"/>
                <a:gd name="connsiteX84" fmla="*/ 1367254 w 1557694"/>
                <a:gd name="connsiteY84" fmla="*/ 344203 h 823291"/>
                <a:gd name="connsiteX85" fmla="*/ 1363192 w 1557694"/>
                <a:gd name="connsiteY85" fmla="*/ 324968 h 823291"/>
                <a:gd name="connsiteX86" fmla="*/ 1363192 w 1557694"/>
                <a:gd name="connsiteY86" fmla="*/ 322698 h 823291"/>
                <a:gd name="connsiteX87" fmla="*/ 1365223 w 1557694"/>
                <a:gd name="connsiteY87" fmla="*/ 321503 h 823291"/>
                <a:gd name="connsiteX88" fmla="*/ 1408234 w 1557694"/>
                <a:gd name="connsiteY88" fmla="*/ 314932 h 823291"/>
                <a:gd name="connsiteX89" fmla="*/ 1418747 w 1557694"/>
                <a:gd name="connsiteY89" fmla="*/ 301551 h 823291"/>
                <a:gd name="connsiteX90" fmla="*/ 1397481 w 1557694"/>
                <a:gd name="connsiteY90" fmla="*/ 301551 h 823291"/>
                <a:gd name="connsiteX91" fmla="*/ 1394853 w 1557694"/>
                <a:gd name="connsiteY91" fmla="*/ 300117 h 823291"/>
                <a:gd name="connsiteX92" fmla="*/ 1394853 w 1557694"/>
                <a:gd name="connsiteY92" fmla="*/ 297131 h 823291"/>
                <a:gd name="connsiteX93" fmla="*/ 1405605 w 1557694"/>
                <a:gd name="connsiteY93" fmla="*/ 278134 h 823291"/>
                <a:gd name="connsiteX94" fmla="*/ 1407756 w 1557694"/>
                <a:gd name="connsiteY94" fmla="*/ 276701 h 823291"/>
                <a:gd name="connsiteX95" fmla="*/ 1462833 w 1557694"/>
                <a:gd name="connsiteY95" fmla="*/ 269174 h 823291"/>
                <a:gd name="connsiteX96" fmla="*/ 1454350 w 1557694"/>
                <a:gd name="connsiteY96" fmla="*/ 255912 h 823291"/>
                <a:gd name="connsiteX97" fmla="*/ 1453753 w 1557694"/>
                <a:gd name="connsiteY97" fmla="*/ 253284 h 823291"/>
                <a:gd name="connsiteX98" fmla="*/ 1460802 w 1557694"/>
                <a:gd name="connsiteY98" fmla="*/ 226163 h 823291"/>
                <a:gd name="connsiteX99" fmla="*/ 1461877 w 1557694"/>
                <a:gd name="connsiteY99" fmla="*/ 224610 h 823291"/>
                <a:gd name="connsiteX100" fmla="*/ 1505365 w 1557694"/>
                <a:gd name="connsiteY100" fmla="*/ 190799 h 823291"/>
                <a:gd name="connsiteX101" fmla="*/ 1513609 w 1557694"/>
                <a:gd name="connsiteY101" fmla="*/ 170966 h 823291"/>
                <a:gd name="connsiteX102" fmla="*/ 1516118 w 1557694"/>
                <a:gd name="connsiteY102" fmla="*/ 169174 h 823291"/>
                <a:gd name="connsiteX103" fmla="*/ 1528065 w 1557694"/>
                <a:gd name="connsiteY103" fmla="*/ 167980 h 823291"/>
                <a:gd name="connsiteX104" fmla="*/ 1530574 w 1557694"/>
                <a:gd name="connsiteY104" fmla="*/ 168935 h 823291"/>
                <a:gd name="connsiteX105" fmla="*/ 1537862 w 1557694"/>
                <a:gd name="connsiteY105" fmla="*/ 176940 h 823291"/>
                <a:gd name="connsiteX106" fmla="*/ 1557695 w 1557694"/>
                <a:gd name="connsiteY106" fmla="*/ 167382 h 823291"/>
                <a:gd name="connsiteX107" fmla="*/ 1557695 w 1557694"/>
                <a:gd name="connsiteY107" fmla="*/ 151731 h 823291"/>
                <a:gd name="connsiteX108" fmla="*/ 1537982 w 1557694"/>
                <a:gd name="connsiteY108" fmla="*/ 131779 h 823291"/>
                <a:gd name="connsiteX109" fmla="*/ 1537145 w 1557694"/>
                <a:gd name="connsiteY109" fmla="*/ 129390 h 823291"/>
                <a:gd name="connsiteX110" fmla="*/ 1541566 w 1557694"/>
                <a:gd name="connsiteY110" fmla="*/ 88052 h 823291"/>
                <a:gd name="connsiteX111" fmla="*/ 1529619 w 1557694"/>
                <a:gd name="connsiteY111" fmla="*/ 81959 h 823291"/>
                <a:gd name="connsiteX112" fmla="*/ 1503812 w 1557694"/>
                <a:gd name="connsiteY112" fmla="*/ 89486 h 823291"/>
                <a:gd name="connsiteX113" fmla="*/ 1478245 w 1557694"/>
                <a:gd name="connsiteY113" fmla="*/ 117801 h 823291"/>
                <a:gd name="connsiteX114" fmla="*/ 1483143 w 1557694"/>
                <a:gd name="connsiteY114" fmla="*/ 133093 h 823291"/>
                <a:gd name="connsiteX115" fmla="*/ 1481710 w 1557694"/>
                <a:gd name="connsiteY115" fmla="*/ 136678 h 823291"/>
                <a:gd name="connsiteX116" fmla="*/ 1441567 w 1557694"/>
                <a:gd name="connsiteY116" fmla="*/ 157944 h 823291"/>
                <a:gd name="connsiteX117" fmla="*/ 1440252 w 1557694"/>
                <a:gd name="connsiteY117" fmla="*/ 157944 h 823291"/>
                <a:gd name="connsiteX118" fmla="*/ 1348019 w 1557694"/>
                <a:gd name="connsiteY118" fmla="*/ 157944 h 823291"/>
                <a:gd name="connsiteX119" fmla="*/ 1313969 w 1557694"/>
                <a:gd name="connsiteY119" fmla="*/ 187812 h 823291"/>
                <a:gd name="connsiteX120" fmla="*/ 1325200 w 1557694"/>
                <a:gd name="connsiteY120" fmla="*/ 192591 h 823291"/>
                <a:gd name="connsiteX121" fmla="*/ 1326872 w 1557694"/>
                <a:gd name="connsiteY121" fmla="*/ 194622 h 823291"/>
                <a:gd name="connsiteX122" fmla="*/ 1326872 w 1557694"/>
                <a:gd name="connsiteY122" fmla="*/ 197251 h 823291"/>
                <a:gd name="connsiteX123" fmla="*/ 1307637 w 1557694"/>
                <a:gd name="connsiteY123" fmla="*/ 221145 h 823291"/>
                <a:gd name="connsiteX124" fmla="*/ 1306323 w 1557694"/>
                <a:gd name="connsiteY124" fmla="*/ 222101 h 823291"/>
                <a:gd name="connsiteX125" fmla="*/ 1250648 w 1557694"/>
                <a:gd name="connsiteY125" fmla="*/ 240859 h 823291"/>
                <a:gd name="connsiteX126" fmla="*/ 1234758 w 1557694"/>
                <a:gd name="connsiteY126" fmla="*/ 257824 h 823291"/>
                <a:gd name="connsiteX127" fmla="*/ 1233802 w 1557694"/>
                <a:gd name="connsiteY127" fmla="*/ 258541 h 823291"/>
                <a:gd name="connsiteX128" fmla="*/ 1150171 w 1557694"/>
                <a:gd name="connsiteY128" fmla="*/ 297489 h 823291"/>
                <a:gd name="connsiteX129" fmla="*/ 1146826 w 1557694"/>
                <a:gd name="connsiteY129" fmla="*/ 297489 h 823291"/>
                <a:gd name="connsiteX130" fmla="*/ 1117435 w 1557694"/>
                <a:gd name="connsiteY130" fmla="*/ 269890 h 823291"/>
                <a:gd name="connsiteX131" fmla="*/ 1117435 w 1557694"/>
                <a:gd name="connsiteY131" fmla="*/ 269890 h 823291"/>
                <a:gd name="connsiteX132" fmla="*/ 1116718 w 1557694"/>
                <a:gd name="connsiteY132" fmla="*/ 268815 h 823291"/>
                <a:gd name="connsiteX133" fmla="*/ 1116718 w 1557694"/>
                <a:gd name="connsiteY133" fmla="*/ 266904 h 823291"/>
                <a:gd name="connsiteX134" fmla="*/ 1134639 w 1557694"/>
                <a:gd name="connsiteY134" fmla="*/ 229389 h 823291"/>
                <a:gd name="connsiteX135" fmla="*/ 1137268 w 1557694"/>
                <a:gd name="connsiteY135" fmla="*/ 201432 h 823291"/>
                <a:gd name="connsiteX136" fmla="*/ 1107280 w 1557694"/>
                <a:gd name="connsiteY136" fmla="*/ 201432 h 823291"/>
                <a:gd name="connsiteX137" fmla="*/ 1104532 w 1557694"/>
                <a:gd name="connsiteY137" fmla="*/ 199760 h 823291"/>
                <a:gd name="connsiteX138" fmla="*/ 1104532 w 1557694"/>
                <a:gd name="connsiteY138" fmla="*/ 196534 h 823291"/>
                <a:gd name="connsiteX139" fmla="*/ 1126874 w 1557694"/>
                <a:gd name="connsiteY139" fmla="*/ 168338 h 823291"/>
                <a:gd name="connsiteX140" fmla="*/ 1122692 w 1557694"/>
                <a:gd name="connsiteY140" fmla="*/ 150178 h 823291"/>
                <a:gd name="connsiteX141" fmla="*/ 1088642 w 1557694"/>
                <a:gd name="connsiteY141" fmla="*/ 147789 h 823291"/>
                <a:gd name="connsiteX142" fmla="*/ 1072035 w 1557694"/>
                <a:gd name="connsiteY142" fmla="*/ 165710 h 823291"/>
                <a:gd name="connsiteX143" fmla="*/ 1053636 w 1557694"/>
                <a:gd name="connsiteY143" fmla="*/ 199043 h 823291"/>
                <a:gd name="connsiteX144" fmla="*/ 1060685 w 1557694"/>
                <a:gd name="connsiteY144" fmla="*/ 235602 h 823291"/>
                <a:gd name="connsiteX145" fmla="*/ 1060088 w 1557694"/>
                <a:gd name="connsiteY145" fmla="*/ 237991 h 823291"/>
                <a:gd name="connsiteX146" fmla="*/ 1026396 w 1557694"/>
                <a:gd name="connsiteY146" fmla="*/ 279807 h 823291"/>
                <a:gd name="connsiteX147" fmla="*/ 1023768 w 1557694"/>
                <a:gd name="connsiteY147" fmla="*/ 281002 h 823291"/>
                <a:gd name="connsiteX148" fmla="*/ 1021378 w 1557694"/>
                <a:gd name="connsiteY148" fmla="*/ 279448 h 823291"/>
                <a:gd name="connsiteX149" fmla="*/ 998798 w 1557694"/>
                <a:gd name="connsiteY149" fmla="*/ 237991 h 823291"/>
                <a:gd name="connsiteX150" fmla="*/ 998798 w 1557694"/>
                <a:gd name="connsiteY150" fmla="*/ 235960 h 823291"/>
                <a:gd name="connsiteX151" fmla="*/ 1019825 w 1557694"/>
                <a:gd name="connsiteY151" fmla="*/ 147430 h 823291"/>
                <a:gd name="connsiteX152" fmla="*/ 1021498 w 1557694"/>
                <a:gd name="connsiteY152" fmla="*/ 145399 h 823291"/>
                <a:gd name="connsiteX153" fmla="*/ 1083983 w 1557694"/>
                <a:gd name="connsiteY153" fmla="*/ 116726 h 823291"/>
                <a:gd name="connsiteX154" fmla="*/ 1065106 w 1557694"/>
                <a:gd name="connsiteY154" fmla="*/ 102867 h 823291"/>
                <a:gd name="connsiteX155" fmla="*/ 1019467 w 1557694"/>
                <a:gd name="connsiteY155" fmla="*/ 105137 h 823291"/>
                <a:gd name="connsiteX156" fmla="*/ 1016839 w 1557694"/>
                <a:gd name="connsiteY156" fmla="*/ 103822 h 823291"/>
                <a:gd name="connsiteX157" fmla="*/ 1004055 w 1557694"/>
                <a:gd name="connsiteY157" fmla="*/ 84946 h 823291"/>
                <a:gd name="connsiteX158" fmla="*/ 989360 w 1557694"/>
                <a:gd name="connsiteY158" fmla="*/ 88769 h 823291"/>
                <a:gd name="connsiteX159" fmla="*/ 946588 w 1557694"/>
                <a:gd name="connsiteY159" fmla="*/ 120668 h 823291"/>
                <a:gd name="connsiteX160" fmla="*/ 944318 w 1557694"/>
                <a:gd name="connsiteY160" fmla="*/ 121265 h 823291"/>
                <a:gd name="connsiteX161" fmla="*/ 900949 w 1557694"/>
                <a:gd name="connsiteY161" fmla="*/ 114336 h 823291"/>
                <a:gd name="connsiteX162" fmla="*/ 899516 w 1557694"/>
                <a:gd name="connsiteY162" fmla="*/ 113739 h 823291"/>
                <a:gd name="connsiteX163" fmla="*/ 890913 w 1557694"/>
                <a:gd name="connsiteY163" fmla="*/ 106809 h 823291"/>
                <a:gd name="connsiteX164" fmla="*/ 889838 w 1557694"/>
                <a:gd name="connsiteY164" fmla="*/ 104539 h 823291"/>
                <a:gd name="connsiteX165" fmla="*/ 890913 w 1557694"/>
                <a:gd name="connsiteY165" fmla="*/ 102150 h 823291"/>
                <a:gd name="connsiteX166" fmla="*/ 955549 w 1557694"/>
                <a:gd name="connsiteY166" fmla="*/ 49223 h 823291"/>
                <a:gd name="connsiteX167" fmla="*/ 919707 w 1557694"/>
                <a:gd name="connsiteY167" fmla="*/ 38590 h 823291"/>
                <a:gd name="connsiteX168" fmla="*/ 899874 w 1557694"/>
                <a:gd name="connsiteY168" fmla="*/ 52807 h 823291"/>
                <a:gd name="connsiteX169" fmla="*/ 896290 w 1557694"/>
                <a:gd name="connsiteY169" fmla="*/ 52807 h 823291"/>
                <a:gd name="connsiteX170" fmla="*/ 867736 w 1557694"/>
                <a:gd name="connsiteY170" fmla="*/ 32377 h 823291"/>
                <a:gd name="connsiteX171" fmla="*/ 814690 w 1557694"/>
                <a:gd name="connsiteY171" fmla="*/ 19594 h 823291"/>
                <a:gd name="connsiteX172" fmla="*/ 812659 w 1557694"/>
                <a:gd name="connsiteY172" fmla="*/ 18040 h 823291"/>
                <a:gd name="connsiteX173" fmla="*/ 803578 w 1557694"/>
                <a:gd name="connsiteY173" fmla="*/ 0 h 823291"/>
                <a:gd name="connsiteX174" fmla="*/ 784582 w 1557694"/>
                <a:gd name="connsiteY174" fmla="*/ 18757 h 823291"/>
                <a:gd name="connsiteX175" fmla="*/ 782432 w 1557694"/>
                <a:gd name="connsiteY175" fmla="*/ 19713 h 823291"/>
                <a:gd name="connsiteX176" fmla="*/ 54480 w 1557694"/>
                <a:gd name="connsiteY176" fmla="*/ 19713 h 823291"/>
                <a:gd name="connsiteX177" fmla="*/ 65710 w 1557694"/>
                <a:gd name="connsiteY177" fmla="*/ 46475 h 823291"/>
                <a:gd name="connsiteX178" fmla="*/ 65710 w 1557694"/>
                <a:gd name="connsiteY178" fmla="*/ 48267 h 823291"/>
                <a:gd name="connsiteX179" fmla="*/ 60334 w 1557694"/>
                <a:gd name="connsiteY179" fmla="*/ 74074 h 823291"/>
                <a:gd name="connsiteX180" fmla="*/ 58423 w 1557694"/>
                <a:gd name="connsiteY180" fmla="*/ 76344 h 823291"/>
                <a:gd name="connsiteX181" fmla="*/ 39785 w 1557694"/>
                <a:gd name="connsiteY181" fmla="*/ 82915 h 823291"/>
                <a:gd name="connsiteX182" fmla="*/ 37037 w 1557694"/>
                <a:gd name="connsiteY182" fmla="*/ 82915 h 823291"/>
                <a:gd name="connsiteX183" fmla="*/ 35723 w 1557694"/>
                <a:gd name="connsiteY183" fmla="*/ 80406 h 823291"/>
                <a:gd name="connsiteX184" fmla="*/ 36798 w 1557694"/>
                <a:gd name="connsiteY184" fmla="*/ 52210 h 823291"/>
                <a:gd name="connsiteX185" fmla="*/ 16965 w 1557694"/>
                <a:gd name="connsiteY185" fmla="*/ 55077 h 823291"/>
                <a:gd name="connsiteX186" fmla="*/ 15412 w 1557694"/>
                <a:gd name="connsiteY186" fmla="*/ 55077 h 823291"/>
                <a:gd name="connsiteX187" fmla="*/ 0 w 1557694"/>
                <a:gd name="connsiteY187" fmla="*/ 48745 h 823291"/>
                <a:gd name="connsiteX188" fmla="*/ 13023 w 1557694"/>
                <a:gd name="connsiteY188" fmla="*/ 86977 h 823291"/>
                <a:gd name="connsiteX189" fmla="*/ 13023 w 1557694"/>
                <a:gd name="connsiteY189" fmla="*/ 87932 h 823291"/>
                <a:gd name="connsiteX190" fmla="*/ 11708 w 1557694"/>
                <a:gd name="connsiteY190" fmla="*/ 195459 h 823291"/>
                <a:gd name="connsiteX191" fmla="*/ 1314 w 1557694"/>
                <a:gd name="connsiteY191" fmla="*/ 234646 h 823291"/>
                <a:gd name="connsiteX192" fmla="*/ 11111 w 1557694"/>
                <a:gd name="connsiteY192" fmla="*/ 264514 h 823291"/>
                <a:gd name="connsiteX193" fmla="*/ 14337 w 1557694"/>
                <a:gd name="connsiteY193" fmla="*/ 306808 h 823291"/>
                <a:gd name="connsiteX194" fmla="*/ 14337 w 1557694"/>
                <a:gd name="connsiteY194" fmla="*/ 308480 h 823291"/>
                <a:gd name="connsiteX195" fmla="*/ 6691 w 1557694"/>
                <a:gd name="connsiteY195" fmla="*/ 321264 h 823291"/>
                <a:gd name="connsiteX196" fmla="*/ 21027 w 1557694"/>
                <a:gd name="connsiteY196" fmla="*/ 341455 h 823291"/>
                <a:gd name="connsiteX197" fmla="*/ 21027 w 1557694"/>
                <a:gd name="connsiteY197" fmla="*/ 342889 h 823291"/>
                <a:gd name="connsiteX198" fmla="*/ 24134 w 1557694"/>
                <a:gd name="connsiteY198" fmla="*/ 372040 h 823291"/>
                <a:gd name="connsiteX199" fmla="*/ 73835 w 1557694"/>
                <a:gd name="connsiteY199" fmla="*/ 458659 h 823291"/>
                <a:gd name="connsiteX200" fmla="*/ 101314 w 1557694"/>
                <a:gd name="connsiteY200" fmla="*/ 494501 h 823291"/>
                <a:gd name="connsiteX201" fmla="*/ 101314 w 1557694"/>
                <a:gd name="connsiteY201" fmla="*/ 495456 h 823291"/>
                <a:gd name="connsiteX202" fmla="*/ 107168 w 1557694"/>
                <a:gd name="connsiteY202" fmla="*/ 515408 h 823291"/>
                <a:gd name="connsiteX203" fmla="*/ 162364 w 1557694"/>
                <a:gd name="connsiteY203" fmla="*/ 532015 h 823291"/>
                <a:gd name="connsiteX204" fmla="*/ 163679 w 1557694"/>
                <a:gd name="connsiteY204" fmla="*/ 532852 h 823291"/>
                <a:gd name="connsiteX205" fmla="*/ 195578 w 1557694"/>
                <a:gd name="connsiteY205" fmla="*/ 566662 h 823291"/>
                <a:gd name="connsiteX206" fmla="*/ 267860 w 1557694"/>
                <a:gd name="connsiteY206" fmla="*/ 566662 h 823291"/>
                <a:gd name="connsiteX207" fmla="*/ 270846 w 1557694"/>
                <a:gd name="connsiteY207" fmla="*/ 569649 h 823291"/>
                <a:gd name="connsiteX208" fmla="*/ 270846 w 1557694"/>
                <a:gd name="connsiteY208" fmla="*/ 581597 h 823291"/>
                <a:gd name="connsiteX209" fmla="*/ 366425 w 1557694"/>
                <a:gd name="connsiteY209" fmla="*/ 617439 h 823291"/>
                <a:gd name="connsiteX210" fmla="*/ 435122 w 1557694"/>
                <a:gd name="connsiteY210" fmla="*/ 617439 h 823291"/>
                <a:gd name="connsiteX211" fmla="*/ 435122 w 1557694"/>
                <a:gd name="connsiteY211" fmla="*/ 602385 h 823291"/>
                <a:gd name="connsiteX212" fmla="*/ 438109 w 1557694"/>
                <a:gd name="connsiteY212" fmla="*/ 599398 h 823291"/>
                <a:gd name="connsiteX213" fmla="*/ 490439 w 1557694"/>
                <a:gd name="connsiteY213" fmla="*/ 599398 h 823291"/>
                <a:gd name="connsiteX214" fmla="*/ 493067 w 1557694"/>
                <a:gd name="connsiteY214" fmla="*/ 601071 h 823291"/>
                <a:gd name="connsiteX215" fmla="*/ 501789 w 1557694"/>
                <a:gd name="connsiteY215" fmla="*/ 617558 h 823291"/>
                <a:gd name="connsiteX216" fmla="*/ 542648 w 1557694"/>
                <a:gd name="connsiteY216" fmla="*/ 655431 h 823291"/>
                <a:gd name="connsiteX217" fmla="*/ 543604 w 1557694"/>
                <a:gd name="connsiteY217" fmla="*/ 657582 h 823291"/>
                <a:gd name="connsiteX218" fmla="*/ 543604 w 1557694"/>
                <a:gd name="connsiteY218" fmla="*/ 674069 h 823291"/>
                <a:gd name="connsiteX219" fmla="*/ 575384 w 1557694"/>
                <a:gd name="connsiteY219" fmla="*/ 699159 h 823291"/>
                <a:gd name="connsiteX220" fmla="*/ 594141 w 1557694"/>
                <a:gd name="connsiteY220" fmla="*/ 669410 h 823291"/>
                <a:gd name="connsiteX221" fmla="*/ 596770 w 1557694"/>
                <a:gd name="connsiteY221" fmla="*/ 667976 h 823291"/>
                <a:gd name="connsiteX222" fmla="*/ 629625 w 1557694"/>
                <a:gd name="connsiteY222" fmla="*/ 668812 h 823291"/>
                <a:gd name="connsiteX223" fmla="*/ 632254 w 1557694"/>
                <a:gd name="connsiteY223" fmla="*/ 670485 h 823291"/>
                <a:gd name="connsiteX224" fmla="*/ 656746 w 1557694"/>
                <a:gd name="connsiteY224" fmla="*/ 719708 h 823291"/>
                <a:gd name="connsiteX225" fmla="*/ 679326 w 1557694"/>
                <a:gd name="connsiteY225" fmla="*/ 733208 h 823291"/>
                <a:gd name="connsiteX226" fmla="*/ 680760 w 1557694"/>
                <a:gd name="connsiteY226" fmla="*/ 735120 h 823291"/>
                <a:gd name="connsiteX227" fmla="*/ 688645 w 1557694"/>
                <a:gd name="connsiteY227" fmla="*/ 775622 h 823291"/>
                <a:gd name="connsiteX228" fmla="*/ 720186 w 1557694"/>
                <a:gd name="connsiteY228" fmla="*/ 787569 h 823291"/>
                <a:gd name="connsiteX229" fmla="*/ 740138 w 1557694"/>
                <a:gd name="connsiteY229" fmla="*/ 787569 h 823291"/>
                <a:gd name="connsiteX230" fmla="*/ 734045 w 1557694"/>
                <a:gd name="connsiteY230" fmla="*/ 751727 h 823291"/>
                <a:gd name="connsiteX231" fmla="*/ 734881 w 1557694"/>
                <a:gd name="connsiteY231" fmla="*/ 750771 h 82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557694" h="823291">
                  <a:moveTo>
                    <a:pt x="734881" y="750771"/>
                  </a:moveTo>
                  <a:lnTo>
                    <a:pt x="739660" y="731058"/>
                  </a:lnTo>
                  <a:cubicBezTo>
                    <a:pt x="739795" y="730289"/>
                    <a:pt x="740281" y="729626"/>
                    <a:pt x="740974" y="729266"/>
                  </a:cubicBezTo>
                  <a:lnTo>
                    <a:pt x="803101" y="690079"/>
                  </a:lnTo>
                  <a:lnTo>
                    <a:pt x="804295" y="671441"/>
                  </a:lnTo>
                  <a:cubicBezTo>
                    <a:pt x="804382" y="670372"/>
                    <a:pt x="805015" y="669423"/>
                    <a:pt x="805968" y="668932"/>
                  </a:cubicBezTo>
                  <a:cubicBezTo>
                    <a:pt x="806903" y="668443"/>
                    <a:pt x="808019" y="668443"/>
                    <a:pt x="808955" y="668932"/>
                  </a:cubicBezTo>
                  <a:lnTo>
                    <a:pt x="823172" y="678609"/>
                  </a:lnTo>
                  <a:lnTo>
                    <a:pt x="876218" y="679923"/>
                  </a:lnTo>
                  <a:lnTo>
                    <a:pt x="887568" y="671202"/>
                  </a:lnTo>
                  <a:cubicBezTo>
                    <a:pt x="888492" y="670668"/>
                    <a:pt x="889631" y="670668"/>
                    <a:pt x="890555" y="671202"/>
                  </a:cubicBezTo>
                  <a:lnTo>
                    <a:pt x="907401" y="678370"/>
                  </a:lnTo>
                  <a:cubicBezTo>
                    <a:pt x="908596" y="678921"/>
                    <a:pt x="909314" y="680166"/>
                    <a:pt x="909193" y="681476"/>
                  </a:cubicBezTo>
                  <a:lnTo>
                    <a:pt x="908118" y="689601"/>
                  </a:lnTo>
                  <a:lnTo>
                    <a:pt x="927472" y="692588"/>
                  </a:lnTo>
                  <a:lnTo>
                    <a:pt x="931535" y="681238"/>
                  </a:lnTo>
                  <a:cubicBezTo>
                    <a:pt x="931836" y="680404"/>
                    <a:pt x="932493" y="679747"/>
                    <a:pt x="933327" y="679446"/>
                  </a:cubicBezTo>
                  <a:cubicBezTo>
                    <a:pt x="934081" y="679081"/>
                    <a:pt x="934961" y="679081"/>
                    <a:pt x="935716" y="679446"/>
                  </a:cubicBezTo>
                  <a:lnTo>
                    <a:pt x="952920" y="688287"/>
                  </a:lnTo>
                  <a:lnTo>
                    <a:pt x="952920" y="676339"/>
                  </a:lnTo>
                  <a:lnTo>
                    <a:pt x="929026" y="664392"/>
                  </a:lnTo>
                  <a:cubicBezTo>
                    <a:pt x="928183" y="663918"/>
                    <a:pt x="927609" y="663079"/>
                    <a:pt x="927472" y="662122"/>
                  </a:cubicBezTo>
                  <a:cubicBezTo>
                    <a:pt x="927259" y="661159"/>
                    <a:pt x="927578" y="660156"/>
                    <a:pt x="928309" y="659493"/>
                  </a:cubicBezTo>
                  <a:lnTo>
                    <a:pt x="939539" y="648621"/>
                  </a:lnTo>
                  <a:cubicBezTo>
                    <a:pt x="940522" y="647991"/>
                    <a:pt x="941782" y="647991"/>
                    <a:pt x="942765" y="648621"/>
                  </a:cubicBezTo>
                  <a:lnTo>
                    <a:pt x="965704" y="658418"/>
                  </a:lnTo>
                  <a:lnTo>
                    <a:pt x="981355" y="653161"/>
                  </a:lnTo>
                  <a:cubicBezTo>
                    <a:pt x="981704" y="653043"/>
                    <a:pt x="982082" y="653043"/>
                    <a:pt x="982430" y="653161"/>
                  </a:cubicBezTo>
                  <a:lnTo>
                    <a:pt x="1030220" y="656029"/>
                  </a:lnTo>
                  <a:lnTo>
                    <a:pt x="1058893" y="652683"/>
                  </a:lnTo>
                  <a:cubicBezTo>
                    <a:pt x="1059836" y="652567"/>
                    <a:pt x="1060776" y="652925"/>
                    <a:pt x="1061402" y="653639"/>
                  </a:cubicBezTo>
                  <a:cubicBezTo>
                    <a:pt x="1062110" y="654364"/>
                    <a:pt x="1062382" y="655409"/>
                    <a:pt x="1062119" y="656387"/>
                  </a:cubicBezTo>
                  <a:lnTo>
                    <a:pt x="1060446" y="664033"/>
                  </a:lnTo>
                  <a:lnTo>
                    <a:pt x="1066898" y="674906"/>
                  </a:lnTo>
                  <a:lnTo>
                    <a:pt x="1100470" y="662958"/>
                  </a:lnTo>
                  <a:cubicBezTo>
                    <a:pt x="1101557" y="662578"/>
                    <a:pt x="1102766" y="662857"/>
                    <a:pt x="1103576" y="663675"/>
                  </a:cubicBezTo>
                  <a:lnTo>
                    <a:pt x="1141210" y="701429"/>
                  </a:lnTo>
                  <a:cubicBezTo>
                    <a:pt x="1141961" y="702178"/>
                    <a:pt x="1142237" y="703281"/>
                    <a:pt x="1141927" y="704296"/>
                  </a:cubicBezTo>
                  <a:lnTo>
                    <a:pt x="1135237" y="729744"/>
                  </a:lnTo>
                  <a:lnTo>
                    <a:pt x="1145631" y="736434"/>
                  </a:lnTo>
                  <a:cubicBezTo>
                    <a:pt x="1146371" y="736971"/>
                    <a:pt x="1146848" y="737796"/>
                    <a:pt x="1146945" y="738704"/>
                  </a:cubicBezTo>
                  <a:cubicBezTo>
                    <a:pt x="1147042" y="739610"/>
                    <a:pt x="1146684" y="740505"/>
                    <a:pt x="1145989" y="741094"/>
                  </a:cubicBezTo>
                  <a:lnTo>
                    <a:pt x="1140135" y="746590"/>
                  </a:lnTo>
                  <a:lnTo>
                    <a:pt x="1150768" y="765705"/>
                  </a:lnTo>
                  <a:lnTo>
                    <a:pt x="1179203" y="807402"/>
                  </a:lnTo>
                  <a:cubicBezTo>
                    <a:pt x="1179246" y="807719"/>
                    <a:pt x="1179246" y="808040"/>
                    <a:pt x="1179203" y="808357"/>
                  </a:cubicBezTo>
                  <a:lnTo>
                    <a:pt x="1182907" y="823292"/>
                  </a:lnTo>
                  <a:lnTo>
                    <a:pt x="1196885" y="819827"/>
                  </a:lnTo>
                  <a:lnTo>
                    <a:pt x="1206323" y="768931"/>
                  </a:lnTo>
                  <a:lnTo>
                    <a:pt x="1192942" y="717318"/>
                  </a:lnTo>
                  <a:lnTo>
                    <a:pt x="1166658" y="651847"/>
                  </a:lnTo>
                  <a:cubicBezTo>
                    <a:pt x="1166422" y="651150"/>
                    <a:pt x="1166422" y="650394"/>
                    <a:pt x="1166658" y="649697"/>
                  </a:cubicBezTo>
                  <a:lnTo>
                    <a:pt x="1183504" y="601190"/>
                  </a:lnTo>
                  <a:cubicBezTo>
                    <a:pt x="1183635" y="600640"/>
                    <a:pt x="1183926" y="600142"/>
                    <a:pt x="1184340" y="599757"/>
                  </a:cubicBezTo>
                  <a:lnTo>
                    <a:pt x="1225200" y="566662"/>
                  </a:lnTo>
                  <a:lnTo>
                    <a:pt x="1247542" y="539542"/>
                  </a:lnTo>
                  <a:cubicBezTo>
                    <a:pt x="1247500" y="539345"/>
                    <a:pt x="1247500" y="539142"/>
                    <a:pt x="1247542" y="538945"/>
                  </a:cubicBezTo>
                  <a:lnTo>
                    <a:pt x="1280636" y="515767"/>
                  </a:lnTo>
                  <a:lnTo>
                    <a:pt x="1306562" y="505134"/>
                  </a:lnTo>
                  <a:lnTo>
                    <a:pt x="1306562" y="491872"/>
                  </a:lnTo>
                  <a:cubicBezTo>
                    <a:pt x="1306580" y="490936"/>
                    <a:pt x="1307019" y="490058"/>
                    <a:pt x="1307757" y="489483"/>
                  </a:cubicBezTo>
                  <a:lnTo>
                    <a:pt x="1317673" y="482434"/>
                  </a:lnTo>
                  <a:lnTo>
                    <a:pt x="1316717" y="471801"/>
                  </a:lnTo>
                  <a:cubicBezTo>
                    <a:pt x="1316599" y="470975"/>
                    <a:pt x="1316862" y="470139"/>
                    <a:pt x="1317434" y="469531"/>
                  </a:cubicBezTo>
                  <a:lnTo>
                    <a:pt x="1323527" y="462482"/>
                  </a:lnTo>
                  <a:lnTo>
                    <a:pt x="1315044" y="437153"/>
                  </a:lnTo>
                  <a:lnTo>
                    <a:pt x="1289477" y="400355"/>
                  </a:lnTo>
                  <a:cubicBezTo>
                    <a:pt x="1289138" y="399553"/>
                    <a:pt x="1289138" y="398649"/>
                    <a:pt x="1289477" y="397846"/>
                  </a:cubicBezTo>
                  <a:lnTo>
                    <a:pt x="1299274" y="362005"/>
                  </a:lnTo>
                  <a:cubicBezTo>
                    <a:pt x="1299558" y="361105"/>
                    <a:pt x="1300209" y="360368"/>
                    <a:pt x="1301066" y="359974"/>
                  </a:cubicBezTo>
                  <a:cubicBezTo>
                    <a:pt x="1301932" y="359546"/>
                    <a:pt x="1302948" y="359546"/>
                    <a:pt x="1303814" y="359974"/>
                  </a:cubicBezTo>
                  <a:lnTo>
                    <a:pt x="1313372" y="365828"/>
                  </a:lnTo>
                  <a:cubicBezTo>
                    <a:pt x="1313827" y="366177"/>
                    <a:pt x="1314195" y="366626"/>
                    <a:pt x="1314447" y="367142"/>
                  </a:cubicBezTo>
                  <a:lnTo>
                    <a:pt x="1326992" y="394501"/>
                  </a:lnTo>
                  <a:cubicBezTo>
                    <a:pt x="1327043" y="394778"/>
                    <a:pt x="1327043" y="395061"/>
                    <a:pt x="1326992" y="395338"/>
                  </a:cubicBezTo>
                  <a:lnTo>
                    <a:pt x="1329501" y="412661"/>
                  </a:lnTo>
                  <a:lnTo>
                    <a:pt x="1340612" y="405134"/>
                  </a:lnTo>
                  <a:lnTo>
                    <a:pt x="1342045" y="389603"/>
                  </a:lnTo>
                  <a:lnTo>
                    <a:pt x="1328664" y="364155"/>
                  </a:lnTo>
                  <a:cubicBezTo>
                    <a:pt x="1327960" y="363107"/>
                    <a:pt x="1327960" y="361738"/>
                    <a:pt x="1328664" y="360690"/>
                  </a:cubicBezTo>
                  <a:lnTo>
                    <a:pt x="1342165" y="346712"/>
                  </a:lnTo>
                  <a:cubicBezTo>
                    <a:pt x="1342828" y="345977"/>
                    <a:pt x="1343813" y="345620"/>
                    <a:pt x="1344793" y="345756"/>
                  </a:cubicBezTo>
                  <a:cubicBezTo>
                    <a:pt x="1345729" y="345953"/>
                    <a:pt x="1346523" y="346570"/>
                    <a:pt x="1346944" y="347429"/>
                  </a:cubicBezTo>
                  <a:lnTo>
                    <a:pt x="1354709" y="362960"/>
                  </a:lnTo>
                  <a:lnTo>
                    <a:pt x="1367254" y="344203"/>
                  </a:lnTo>
                  <a:lnTo>
                    <a:pt x="1363192" y="324968"/>
                  </a:lnTo>
                  <a:cubicBezTo>
                    <a:pt x="1362917" y="324236"/>
                    <a:pt x="1362917" y="323429"/>
                    <a:pt x="1363192" y="322698"/>
                  </a:cubicBezTo>
                  <a:cubicBezTo>
                    <a:pt x="1363655" y="322015"/>
                    <a:pt x="1364401" y="321576"/>
                    <a:pt x="1365223" y="321503"/>
                  </a:cubicBezTo>
                  <a:lnTo>
                    <a:pt x="1408234" y="314932"/>
                  </a:lnTo>
                  <a:lnTo>
                    <a:pt x="1418747" y="301551"/>
                  </a:lnTo>
                  <a:lnTo>
                    <a:pt x="1397481" y="301551"/>
                  </a:lnTo>
                  <a:cubicBezTo>
                    <a:pt x="1396411" y="301578"/>
                    <a:pt x="1395409" y="301032"/>
                    <a:pt x="1394853" y="300117"/>
                  </a:cubicBezTo>
                  <a:cubicBezTo>
                    <a:pt x="1394264" y="299209"/>
                    <a:pt x="1394264" y="298039"/>
                    <a:pt x="1394853" y="297131"/>
                  </a:cubicBezTo>
                  <a:lnTo>
                    <a:pt x="1405605" y="278134"/>
                  </a:lnTo>
                  <a:cubicBezTo>
                    <a:pt x="1406101" y="277387"/>
                    <a:pt x="1406876" y="276871"/>
                    <a:pt x="1407756" y="276701"/>
                  </a:cubicBezTo>
                  <a:lnTo>
                    <a:pt x="1462833" y="269174"/>
                  </a:lnTo>
                  <a:lnTo>
                    <a:pt x="1454350" y="255912"/>
                  </a:lnTo>
                  <a:cubicBezTo>
                    <a:pt x="1453745" y="255181"/>
                    <a:pt x="1453523" y="254205"/>
                    <a:pt x="1453753" y="253284"/>
                  </a:cubicBezTo>
                  <a:lnTo>
                    <a:pt x="1460802" y="226163"/>
                  </a:lnTo>
                  <a:cubicBezTo>
                    <a:pt x="1461015" y="225559"/>
                    <a:pt x="1461386" y="225022"/>
                    <a:pt x="1461877" y="224610"/>
                  </a:cubicBezTo>
                  <a:lnTo>
                    <a:pt x="1505365" y="190799"/>
                  </a:lnTo>
                  <a:lnTo>
                    <a:pt x="1513609" y="170966"/>
                  </a:lnTo>
                  <a:cubicBezTo>
                    <a:pt x="1514087" y="169982"/>
                    <a:pt x="1515032" y="169308"/>
                    <a:pt x="1516118" y="169174"/>
                  </a:cubicBezTo>
                  <a:lnTo>
                    <a:pt x="1528065" y="167980"/>
                  </a:lnTo>
                  <a:cubicBezTo>
                    <a:pt x="1529008" y="167863"/>
                    <a:pt x="1529948" y="168221"/>
                    <a:pt x="1530574" y="168935"/>
                  </a:cubicBezTo>
                  <a:lnTo>
                    <a:pt x="1537862" y="176940"/>
                  </a:lnTo>
                  <a:lnTo>
                    <a:pt x="1557695" y="167382"/>
                  </a:lnTo>
                  <a:lnTo>
                    <a:pt x="1557695" y="151731"/>
                  </a:lnTo>
                  <a:lnTo>
                    <a:pt x="1537982" y="131779"/>
                  </a:lnTo>
                  <a:cubicBezTo>
                    <a:pt x="1537312" y="131178"/>
                    <a:pt x="1536997" y="130277"/>
                    <a:pt x="1537145" y="129390"/>
                  </a:cubicBezTo>
                  <a:lnTo>
                    <a:pt x="1541566" y="88052"/>
                  </a:lnTo>
                  <a:lnTo>
                    <a:pt x="1529619" y="81959"/>
                  </a:lnTo>
                  <a:lnTo>
                    <a:pt x="1503812" y="89486"/>
                  </a:lnTo>
                  <a:lnTo>
                    <a:pt x="1478245" y="117801"/>
                  </a:lnTo>
                  <a:lnTo>
                    <a:pt x="1483143" y="133093"/>
                  </a:lnTo>
                  <a:cubicBezTo>
                    <a:pt x="1483606" y="134478"/>
                    <a:pt x="1482999" y="135994"/>
                    <a:pt x="1481710" y="136678"/>
                  </a:cubicBezTo>
                  <a:lnTo>
                    <a:pt x="1441567" y="157944"/>
                  </a:lnTo>
                  <a:cubicBezTo>
                    <a:pt x="1441137" y="158067"/>
                    <a:pt x="1440682" y="158067"/>
                    <a:pt x="1440252" y="157944"/>
                  </a:cubicBezTo>
                  <a:lnTo>
                    <a:pt x="1348019" y="157944"/>
                  </a:lnTo>
                  <a:lnTo>
                    <a:pt x="1313969" y="187812"/>
                  </a:lnTo>
                  <a:lnTo>
                    <a:pt x="1325200" y="192591"/>
                  </a:lnTo>
                  <a:cubicBezTo>
                    <a:pt x="1326080" y="192920"/>
                    <a:pt x="1326718" y="193695"/>
                    <a:pt x="1326872" y="194622"/>
                  </a:cubicBezTo>
                  <a:cubicBezTo>
                    <a:pt x="1327217" y="195464"/>
                    <a:pt x="1327217" y="196408"/>
                    <a:pt x="1326872" y="197251"/>
                  </a:cubicBezTo>
                  <a:lnTo>
                    <a:pt x="1307637" y="221145"/>
                  </a:lnTo>
                  <a:cubicBezTo>
                    <a:pt x="1307317" y="221601"/>
                    <a:pt x="1306855" y="221937"/>
                    <a:pt x="1306323" y="222101"/>
                  </a:cubicBezTo>
                  <a:lnTo>
                    <a:pt x="1250648" y="240859"/>
                  </a:lnTo>
                  <a:lnTo>
                    <a:pt x="1234758" y="257824"/>
                  </a:lnTo>
                  <a:lnTo>
                    <a:pt x="1233802" y="258541"/>
                  </a:lnTo>
                  <a:lnTo>
                    <a:pt x="1150171" y="297489"/>
                  </a:lnTo>
                  <a:cubicBezTo>
                    <a:pt x="1149171" y="298207"/>
                    <a:pt x="1147825" y="298207"/>
                    <a:pt x="1146826" y="297489"/>
                  </a:cubicBezTo>
                  <a:lnTo>
                    <a:pt x="1117435" y="269890"/>
                  </a:lnTo>
                  <a:lnTo>
                    <a:pt x="1117435" y="269890"/>
                  </a:lnTo>
                  <a:cubicBezTo>
                    <a:pt x="1117435" y="269890"/>
                    <a:pt x="1117435" y="269174"/>
                    <a:pt x="1116718" y="268815"/>
                  </a:cubicBezTo>
                  <a:cubicBezTo>
                    <a:pt x="1116545" y="268190"/>
                    <a:pt x="1116545" y="267529"/>
                    <a:pt x="1116718" y="266904"/>
                  </a:cubicBezTo>
                  <a:lnTo>
                    <a:pt x="1134639" y="229389"/>
                  </a:lnTo>
                  <a:lnTo>
                    <a:pt x="1137268" y="201432"/>
                  </a:lnTo>
                  <a:lnTo>
                    <a:pt x="1107280" y="201432"/>
                  </a:lnTo>
                  <a:cubicBezTo>
                    <a:pt x="1106151" y="201340"/>
                    <a:pt x="1105132" y="200720"/>
                    <a:pt x="1104532" y="199760"/>
                  </a:cubicBezTo>
                  <a:cubicBezTo>
                    <a:pt x="1103930" y="198769"/>
                    <a:pt x="1103930" y="197525"/>
                    <a:pt x="1104532" y="196534"/>
                  </a:cubicBezTo>
                  <a:lnTo>
                    <a:pt x="1126874" y="168338"/>
                  </a:lnTo>
                  <a:lnTo>
                    <a:pt x="1122692" y="150178"/>
                  </a:lnTo>
                  <a:lnTo>
                    <a:pt x="1088642" y="147789"/>
                  </a:lnTo>
                  <a:lnTo>
                    <a:pt x="1072035" y="165710"/>
                  </a:lnTo>
                  <a:lnTo>
                    <a:pt x="1053636" y="199043"/>
                  </a:lnTo>
                  <a:lnTo>
                    <a:pt x="1060685" y="235602"/>
                  </a:lnTo>
                  <a:cubicBezTo>
                    <a:pt x="1060786" y="236444"/>
                    <a:pt x="1060573" y="237295"/>
                    <a:pt x="1060088" y="237991"/>
                  </a:cubicBezTo>
                  <a:lnTo>
                    <a:pt x="1026396" y="279807"/>
                  </a:lnTo>
                  <a:cubicBezTo>
                    <a:pt x="1025770" y="280613"/>
                    <a:pt x="1024787" y="281059"/>
                    <a:pt x="1023768" y="281002"/>
                  </a:cubicBezTo>
                  <a:cubicBezTo>
                    <a:pt x="1022780" y="280866"/>
                    <a:pt x="1021903" y="280296"/>
                    <a:pt x="1021378" y="279448"/>
                  </a:cubicBezTo>
                  <a:lnTo>
                    <a:pt x="998798" y="237991"/>
                  </a:lnTo>
                  <a:cubicBezTo>
                    <a:pt x="998561" y="237335"/>
                    <a:pt x="998561" y="236616"/>
                    <a:pt x="998798" y="235960"/>
                  </a:cubicBezTo>
                  <a:lnTo>
                    <a:pt x="1019825" y="147430"/>
                  </a:lnTo>
                  <a:cubicBezTo>
                    <a:pt x="1020055" y="146539"/>
                    <a:pt x="1020667" y="145795"/>
                    <a:pt x="1021498" y="145399"/>
                  </a:cubicBezTo>
                  <a:lnTo>
                    <a:pt x="1083983" y="116726"/>
                  </a:lnTo>
                  <a:lnTo>
                    <a:pt x="1065106" y="102867"/>
                  </a:lnTo>
                  <a:lnTo>
                    <a:pt x="1019467" y="105137"/>
                  </a:lnTo>
                  <a:cubicBezTo>
                    <a:pt x="1018416" y="105215"/>
                    <a:pt x="1017407" y="104710"/>
                    <a:pt x="1016839" y="103822"/>
                  </a:cubicBezTo>
                  <a:lnTo>
                    <a:pt x="1004055" y="84946"/>
                  </a:lnTo>
                  <a:lnTo>
                    <a:pt x="989360" y="88769"/>
                  </a:lnTo>
                  <a:lnTo>
                    <a:pt x="946588" y="120668"/>
                  </a:lnTo>
                  <a:cubicBezTo>
                    <a:pt x="945933" y="121145"/>
                    <a:pt x="945123" y="121358"/>
                    <a:pt x="944318" y="121265"/>
                  </a:cubicBezTo>
                  <a:lnTo>
                    <a:pt x="900949" y="114336"/>
                  </a:lnTo>
                  <a:lnTo>
                    <a:pt x="899516" y="113739"/>
                  </a:lnTo>
                  <a:lnTo>
                    <a:pt x="890913" y="106809"/>
                  </a:lnTo>
                  <a:cubicBezTo>
                    <a:pt x="890239" y="106247"/>
                    <a:pt x="889846" y="105417"/>
                    <a:pt x="889838" y="104539"/>
                  </a:cubicBezTo>
                  <a:cubicBezTo>
                    <a:pt x="889809" y="103620"/>
                    <a:pt x="890206" y="102738"/>
                    <a:pt x="890913" y="102150"/>
                  </a:cubicBezTo>
                  <a:lnTo>
                    <a:pt x="955549" y="49223"/>
                  </a:lnTo>
                  <a:lnTo>
                    <a:pt x="919707" y="38590"/>
                  </a:lnTo>
                  <a:lnTo>
                    <a:pt x="899874" y="52807"/>
                  </a:lnTo>
                  <a:cubicBezTo>
                    <a:pt x="898800" y="53566"/>
                    <a:pt x="897364" y="53566"/>
                    <a:pt x="896290" y="52807"/>
                  </a:cubicBezTo>
                  <a:lnTo>
                    <a:pt x="867736" y="32377"/>
                  </a:lnTo>
                  <a:lnTo>
                    <a:pt x="814690" y="19594"/>
                  </a:lnTo>
                  <a:cubicBezTo>
                    <a:pt x="813850" y="19333"/>
                    <a:pt x="813130" y="18783"/>
                    <a:pt x="812659" y="18040"/>
                  </a:cubicBezTo>
                  <a:lnTo>
                    <a:pt x="803578" y="0"/>
                  </a:lnTo>
                  <a:lnTo>
                    <a:pt x="784582" y="18757"/>
                  </a:lnTo>
                  <a:cubicBezTo>
                    <a:pt x="784026" y="19357"/>
                    <a:pt x="783249" y="19702"/>
                    <a:pt x="782432" y="19713"/>
                  </a:cubicBezTo>
                  <a:lnTo>
                    <a:pt x="54480" y="19713"/>
                  </a:lnTo>
                  <a:lnTo>
                    <a:pt x="65710" y="46475"/>
                  </a:lnTo>
                  <a:cubicBezTo>
                    <a:pt x="65886" y="47060"/>
                    <a:pt x="65886" y="47683"/>
                    <a:pt x="65710" y="48267"/>
                  </a:cubicBezTo>
                  <a:lnTo>
                    <a:pt x="60334" y="74074"/>
                  </a:lnTo>
                  <a:cubicBezTo>
                    <a:pt x="60123" y="75105"/>
                    <a:pt x="59403" y="75960"/>
                    <a:pt x="58423" y="76344"/>
                  </a:cubicBezTo>
                  <a:lnTo>
                    <a:pt x="39785" y="82915"/>
                  </a:lnTo>
                  <a:cubicBezTo>
                    <a:pt x="38935" y="83406"/>
                    <a:pt x="37887" y="83406"/>
                    <a:pt x="37037" y="82915"/>
                  </a:cubicBezTo>
                  <a:cubicBezTo>
                    <a:pt x="36221" y="82338"/>
                    <a:pt x="35732" y="81405"/>
                    <a:pt x="35723" y="80406"/>
                  </a:cubicBezTo>
                  <a:lnTo>
                    <a:pt x="36798" y="52210"/>
                  </a:lnTo>
                  <a:lnTo>
                    <a:pt x="16965" y="55077"/>
                  </a:lnTo>
                  <a:cubicBezTo>
                    <a:pt x="16462" y="55250"/>
                    <a:pt x="15915" y="55250"/>
                    <a:pt x="15412" y="55077"/>
                  </a:cubicBezTo>
                  <a:lnTo>
                    <a:pt x="0" y="48745"/>
                  </a:lnTo>
                  <a:lnTo>
                    <a:pt x="13023" y="86977"/>
                  </a:lnTo>
                  <a:cubicBezTo>
                    <a:pt x="13081" y="87293"/>
                    <a:pt x="13081" y="87617"/>
                    <a:pt x="13023" y="87932"/>
                  </a:cubicBezTo>
                  <a:lnTo>
                    <a:pt x="11708" y="195459"/>
                  </a:lnTo>
                  <a:lnTo>
                    <a:pt x="1314" y="234646"/>
                  </a:lnTo>
                  <a:lnTo>
                    <a:pt x="11111" y="264514"/>
                  </a:lnTo>
                  <a:lnTo>
                    <a:pt x="14337" y="306808"/>
                  </a:lnTo>
                  <a:cubicBezTo>
                    <a:pt x="14577" y="307339"/>
                    <a:pt x="14577" y="307949"/>
                    <a:pt x="14337" y="308480"/>
                  </a:cubicBezTo>
                  <a:lnTo>
                    <a:pt x="6691" y="321264"/>
                  </a:lnTo>
                  <a:lnTo>
                    <a:pt x="21027" y="341455"/>
                  </a:lnTo>
                  <a:cubicBezTo>
                    <a:pt x="21131" y="341927"/>
                    <a:pt x="21131" y="342417"/>
                    <a:pt x="21027" y="342889"/>
                  </a:cubicBezTo>
                  <a:lnTo>
                    <a:pt x="24134" y="372040"/>
                  </a:lnTo>
                  <a:lnTo>
                    <a:pt x="73835" y="458659"/>
                  </a:lnTo>
                  <a:lnTo>
                    <a:pt x="101314" y="494501"/>
                  </a:lnTo>
                  <a:cubicBezTo>
                    <a:pt x="101335" y="494819"/>
                    <a:pt x="101335" y="495138"/>
                    <a:pt x="101314" y="495456"/>
                  </a:cubicBezTo>
                  <a:lnTo>
                    <a:pt x="107168" y="515408"/>
                  </a:lnTo>
                  <a:lnTo>
                    <a:pt x="162364" y="532015"/>
                  </a:lnTo>
                  <a:cubicBezTo>
                    <a:pt x="162844" y="532222"/>
                    <a:pt x="163288" y="532505"/>
                    <a:pt x="163679" y="532852"/>
                  </a:cubicBezTo>
                  <a:lnTo>
                    <a:pt x="195578" y="566662"/>
                  </a:lnTo>
                  <a:lnTo>
                    <a:pt x="267860" y="566662"/>
                  </a:lnTo>
                  <a:cubicBezTo>
                    <a:pt x="269509" y="566662"/>
                    <a:pt x="270846" y="568000"/>
                    <a:pt x="270846" y="569649"/>
                  </a:cubicBezTo>
                  <a:lnTo>
                    <a:pt x="270846" y="581597"/>
                  </a:lnTo>
                  <a:lnTo>
                    <a:pt x="366425" y="617439"/>
                  </a:lnTo>
                  <a:lnTo>
                    <a:pt x="435122" y="617439"/>
                  </a:lnTo>
                  <a:lnTo>
                    <a:pt x="435122" y="602385"/>
                  </a:lnTo>
                  <a:cubicBezTo>
                    <a:pt x="435122" y="600735"/>
                    <a:pt x="436460" y="599398"/>
                    <a:pt x="438109" y="599398"/>
                  </a:cubicBezTo>
                  <a:lnTo>
                    <a:pt x="490439" y="599398"/>
                  </a:lnTo>
                  <a:cubicBezTo>
                    <a:pt x="491559" y="599418"/>
                    <a:pt x="492574" y="600064"/>
                    <a:pt x="493067" y="601071"/>
                  </a:cubicBezTo>
                  <a:lnTo>
                    <a:pt x="501789" y="617558"/>
                  </a:lnTo>
                  <a:lnTo>
                    <a:pt x="542648" y="655431"/>
                  </a:lnTo>
                  <a:cubicBezTo>
                    <a:pt x="543248" y="655987"/>
                    <a:pt x="543593" y="656765"/>
                    <a:pt x="543604" y="657582"/>
                  </a:cubicBezTo>
                  <a:lnTo>
                    <a:pt x="543604" y="674069"/>
                  </a:lnTo>
                  <a:lnTo>
                    <a:pt x="575384" y="699159"/>
                  </a:lnTo>
                  <a:lnTo>
                    <a:pt x="594141" y="669410"/>
                  </a:lnTo>
                  <a:cubicBezTo>
                    <a:pt x="594767" y="668571"/>
                    <a:pt x="595727" y="668048"/>
                    <a:pt x="596770" y="667976"/>
                  </a:cubicBezTo>
                  <a:lnTo>
                    <a:pt x="629625" y="668812"/>
                  </a:lnTo>
                  <a:cubicBezTo>
                    <a:pt x="630730" y="668882"/>
                    <a:pt x="631722" y="669513"/>
                    <a:pt x="632254" y="670485"/>
                  </a:cubicBezTo>
                  <a:lnTo>
                    <a:pt x="656746" y="719708"/>
                  </a:lnTo>
                  <a:lnTo>
                    <a:pt x="679326" y="733208"/>
                  </a:lnTo>
                  <a:cubicBezTo>
                    <a:pt x="680049" y="733618"/>
                    <a:pt x="680569" y="734311"/>
                    <a:pt x="680760" y="735120"/>
                  </a:cubicBezTo>
                  <a:lnTo>
                    <a:pt x="688645" y="775622"/>
                  </a:lnTo>
                  <a:lnTo>
                    <a:pt x="720186" y="787569"/>
                  </a:lnTo>
                  <a:lnTo>
                    <a:pt x="740138" y="787569"/>
                  </a:lnTo>
                  <a:lnTo>
                    <a:pt x="734045" y="751727"/>
                  </a:lnTo>
                  <a:cubicBezTo>
                    <a:pt x="734214" y="751327"/>
                    <a:pt x="734507" y="750992"/>
                    <a:pt x="734881" y="75077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4" name="Полилиния: фигура 2466">
              <a:extLst>
                <a:ext uri="{FF2B5EF4-FFF2-40B4-BE49-F238E27FC236}">
                  <a16:creationId xmlns:a16="http://schemas.microsoft.com/office/drawing/2014/main" id="{D6C68C34-0A7B-4F4D-5756-A1DBC53FAF84}"/>
                </a:ext>
              </a:extLst>
            </p:cNvPr>
            <p:cNvSpPr/>
            <p:nvPr/>
          </p:nvSpPr>
          <p:spPr>
            <a:xfrm>
              <a:off x="814556" y="1366836"/>
              <a:ext cx="11947" cy="11947"/>
            </a:xfrm>
            <a:custGeom>
              <a:avLst/>
              <a:gdLst/>
              <a:ahLst/>
              <a:cxnLst/>
              <a:rect l="l" t="t" r="r" b="b"/>
              <a:pathLst>
                <a:path w="11947" h="11947"/>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5" name="Полилиния: фигура 2467">
              <a:extLst>
                <a:ext uri="{FF2B5EF4-FFF2-40B4-BE49-F238E27FC236}">
                  <a16:creationId xmlns:a16="http://schemas.microsoft.com/office/drawing/2014/main" id="{D3C95788-AB6F-1959-8504-85E279633FDE}"/>
                </a:ext>
              </a:extLst>
            </p:cNvPr>
            <p:cNvSpPr/>
            <p:nvPr/>
          </p:nvSpPr>
          <p:spPr>
            <a:xfrm>
              <a:off x="2932222" y="3180084"/>
              <a:ext cx="35483" cy="10633"/>
            </a:xfrm>
            <a:custGeom>
              <a:avLst/>
              <a:gdLst>
                <a:gd name="connsiteX0" fmla="*/ 35484 w 35483"/>
                <a:gd name="connsiteY0" fmla="*/ 10633 h 10633"/>
                <a:gd name="connsiteX1" fmla="*/ 0 w 35483"/>
                <a:gd name="connsiteY1" fmla="*/ 0 h 10633"/>
                <a:gd name="connsiteX2" fmla="*/ 35484 w 35483"/>
                <a:gd name="connsiteY2" fmla="*/ 10633 h 10633"/>
                <a:gd name="connsiteX3" fmla="*/ 35484 w 35483"/>
                <a:gd name="connsiteY3" fmla="*/ 10633 h 10633"/>
              </a:gdLst>
              <a:ahLst/>
              <a:cxnLst>
                <a:cxn ang="0">
                  <a:pos x="connsiteX0" y="connsiteY0"/>
                </a:cxn>
                <a:cxn ang="0">
                  <a:pos x="connsiteX1" y="connsiteY1"/>
                </a:cxn>
                <a:cxn ang="0">
                  <a:pos x="connsiteX2" y="connsiteY2"/>
                </a:cxn>
                <a:cxn ang="0">
                  <a:pos x="connsiteX3" y="connsiteY3"/>
                </a:cxn>
              </a:cxnLst>
              <a:rect l="l" t="t" r="r" b="b"/>
              <a:pathLst>
                <a:path w="35483" h="10633">
                  <a:moveTo>
                    <a:pt x="35484" y="10633"/>
                  </a:moveTo>
                  <a:lnTo>
                    <a:pt x="0" y="0"/>
                  </a:lnTo>
                  <a:lnTo>
                    <a:pt x="35484" y="10633"/>
                  </a:lnTo>
                  <a:lnTo>
                    <a:pt x="35484"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6" name="Полилиния: фигура 2468">
              <a:extLst>
                <a:ext uri="{FF2B5EF4-FFF2-40B4-BE49-F238E27FC236}">
                  <a16:creationId xmlns:a16="http://schemas.microsoft.com/office/drawing/2014/main" id="{0A9A9856-B698-7521-3AAA-389D4AEC019E}"/>
                </a:ext>
              </a:extLst>
            </p:cNvPr>
            <p:cNvSpPr/>
            <p:nvPr/>
          </p:nvSpPr>
          <p:spPr>
            <a:xfrm>
              <a:off x="3129951" y="341126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7" name="Полилиния: фигура 2469">
              <a:extLst>
                <a:ext uri="{FF2B5EF4-FFF2-40B4-BE49-F238E27FC236}">
                  <a16:creationId xmlns:a16="http://schemas.microsoft.com/office/drawing/2014/main" id="{D515792A-EC6C-55CF-CF30-0A26DF239608}"/>
                </a:ext>
              </a:extLst>
            </p:cNvPr>
            <p:cNvSpPr/>
            <p:nvPr/>
          </p:nvSpPr>
          <p:spPr>
            <a:xfrm>
              <a:off x="5704245" y="2871365"/>
              <a:ext cx="29032" cy="36678"/>
            </a:xfrm>
            <a:custGeom>
              <a:avLst/>
              <a:gdLst>
                <a:gd name="connsiteX0" fmla="*/ 21625 w 29032"/>
                <a:gd name="connsiteY0" fmla="*/ 0 h 36678"/>
                <a:gd name="connsiteX1" fmla="*/ 14934 w 29032"/>
                <a:gd name="connsiteY1" fmla="*/ 11947 h 36678"/>
                <a:gd name="connsiteX2" fmla="*/ 12784 w 29032"/>
                <a:gd name="connsiteY2" fmla="*/ 13381 h 36678"/>
                <a:gd name="connsiteX3" fmla="*/ 0 w 29032"/>
                <a:gd name="connsiteY3" fmla="*/ 15412 h 36678"/>
                <a:gd name="connsiteX4" fmla="*/ 17085 w 29032"/>
                <a:gd name="connsiteY4" fmla="*/ 36678 h 36678"/>
                <a:gd name="connsiteX5" fmla="*/ 29032 w 29032"/>
                <a:gd name="connsiteY5" fmla="*/ 10872 h 3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2" h="36678">
                  <a:moveTo>
                    <a:pt x="21625" y="0"/>
                  </a:moveTo>
                  <a:lnTo>
                    <a:pt x="14934" y="11947"/>
                  </a:lnTo>
                  <a:cubicBezTo>
                    <a:pt x="14438" y="12694"/>
                    <a:pt x="13664" y="13211"/>
                    <a:pt x="12784" y="13381"/>
                  </a:cubicBezTo>
                  <a:lnTo>
                    <a:pt x="0" y="15412"/>
                  </a:lnTo>
                  <a:lnTo>
                    <a:pt x="17085" y="36678"/>
                  </a:lnTo>
                  <a:lnTo>
                    <a:pt x="29032" y="108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8" name="Полилиния: фигура 2470">
              <a:extLst>
                <a:ext uri="{FF2B5EF4-FFF2-40B4-BE49-F238E27FC236}">
                  <a16:creationId xmlns:a16="http://schemas.microsoft.com/office/drawing/2014/main" id="{972D30DA-6EBA-8247-9763-D5A5C05CD999}"/>
                </a:ext>
              </a:extLst>
            </p:cNvPr>
            <p:cNvSpPr/>
            <p:nvPr/>
          </p:nvSpPr>
          <p:spPr>
            <a:xfrm>
              <a:off x="5547137" y="2561212"/>
              <a:ext cx="21744" cy="18279"/>
            </a:xfrm>
            <a:custGeom>
              <a:avLst/>
              <a:gdLst>
                <a:gd name="connsiteX0" fmla="*/ 0 w 21744"/>
                <a:gd name="connsiteY0" fmla="*/ 9080 h 18279"/>
                <a:gd name="connsiteX1" fmla="*/ 15771 w 21744"/>
                <a:gd name="connsiteY1" fmla="*/ 18279 h 18279"/>
                <a:gd name="connsiteX2" fmla="*/ 21744 w 21744"/>
                <a:gd name="connsiteY2" fmla="*/ 0 h 18279"/>
                <a:gd name="connsiteX3" fmla="*/ 0 w 21744"/>
                <a:gd name="connsiteY3" fmla="*/ 9080 h 18279"/>
              </a:gdLst>
              <a:ahLst/>
              <a:cxnLst>
                <a:cxn ang="0">
                  <a:pos x="connsiteX0" y="connsiteY0"/>
                </a:cxn>
                <a:cxn ang="0">
                  <a:pos x="connsiteX1" y="connsiteY1"/>
                </a:cxn>
                <a:cxn ang="0">
                  <a:pos x="connsiteX2" y="connsiteY2"/>
                </a:cxn>
                <a:cxn ang="0">
                  <a:pos x="connsiteX3" y="connsiteY3"/>
                </a:cxn>
              </a:cxnLst>
              <a:rect l="l" t="t" r="r" b="b"/>
              <a:pathLst>
                <a:path w="21744" h="18279">
                  <a:moveTo>
                    <a:pt x="0" y="9080"/>
                  </a:moveTo>
                  <a:lnTo>
                    <a:pt x="15771" y="18279"/>
                  </a:lnTo>
                  <a:lnTo>
                    <a:pt x="21744" y="0"/>
                  </a:lnTo>
                  <a:lnTo>
                    <a:pt x="0" y="90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79" name="Полилиния: фигура 2471">
              <a:extLst>
                <a:ext uri="{FF2B5EF4-FFF2-40B4-BE49-F238E27FC236}">
                  <a16:creationId xmlns:a16="http://schemas.microsoft.com/office/drawing/2014/main" id="{AB224547-FF66-22A0-98C2-3FA9579880CE}"/>
                </a:ext>
              </a:extLst>
            </p:cNvPr>
            <p:cNvSpPr/>
            <p:nvPr/>
          </p:nvSpPr>
          <p:spPr>
            <a:xfrm>
              <a:off x="6005676" y="2165396"/>
              <a:ext cx="27239" cy="24372"/>
            </a:xfrm>
            <a:custGeom>
              <a:avLst/>
              <a:gdLst>
                <a:gd name="connsiteX0" fmla="*/ 21027 w 27239"/>
                <a:gd name="connsiteY0" fmla="*/ 24373 h 24372"/>
                <a:gd name="connsiteX1" fmla="*/ 27240 w 27239"/>
                <a:gd name="connsiteY1" fmla="*/ 0 h 24372"/>
                <a:gd name="connsiteX2" fmla="*/ 0 w 27239"/>
                <a:gd name="connsiteY2" fmla="*/ 12306 h 24372"/>
                <a:gd name="connsiteX3" fmla="*/ 21027 w 27239"/>
                <a:gd name="connsiteY3" fmla="*/ 24373 h 24372"/>
              </a:gdLst>
              <a:ahLst/>
              <a:cxnLst>
                <a:cxn ang="0">
                  <a:pos x="connsiteX0" y="connsiteY0"/>
                </a:cxn>
                <a:cxn ang="0">
                  <a:pos x="connsiteX1" y="connsiteY1"/>
                </a:cxn>
                <a:cxn ang="0">
                  <a:pos x="connsiteX2" y="connsiteY2"/>
                </a:cxn>
                <a:cxn ang="0">
                  <a:pos x="connsiteX3" y="connsiteY3"/>
                </a:cxn>
              </a:cxnLst>
              <a:rect l="l" t="t" r="r" b="b"/>
              <a:pathLst>
                <a:path w="27239" h="24372">
                  <a:moveTo>
                    <a:pt x="21027" y="24373"/>
                  </a:moveTo>
                  <a:lnTo>
                    <a:pt x="27240" y="0"/>
                  </a:lnTo>
                  <a:lnTo>
                    <a:pt x="0" y="12306"/>
                  </a:lnTo>
                  <a:lnTo>
                    <a:pt x="21027" y="243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0" name="Полилиния: фигура 2472">
              <a:extLst>
                <a:ext uri="{FF2B5EF4-FFF2-40B4-BE49-F238E27FC236}">
                  <a16:creationId xmlns:a16="http://schemas.microsoft.com/office/drawing/2014/main" id="{A0B79CA2-8B2A-5951-DEA6-557A4E82FBA6}"/>
                </a:ext>
              </a:extLst>
            </p:cNvPr>
            <p:cNvSpPr/>
            <p:nvPr/>
          </p:nvSpPr>
          <p:spPr>
            <a:xfrm>
              <a:off x="5901496" y="2789286"/>
              <a:ext cx="24611" cy="45399"/>
            </a:xfrm>
            <a:custGeom>
              <a:avLst/>
              <a:gdLst>
                <a:gd name="connsiteX0" fmla="*/ 4062 w 24611"/>
                <a:gd name="connsiteY0" fmla="*/ 7646 h 45399"/>
                <a:gd name="connsiteX1" fmla="*/ 0 w 24611"/>
                <a:gd name="connsiteY1" fmla="*/ 45400 h 45399"/>
                <a:gd name="connsiteX2" fmla="*/ 16368 w 24611"/>
                <a:gd name="connsiteY2" fmla="*/ 28076 h 45399"/>
                <a:gd name="connsiteX3" fmla="*/ 16368 w 24611"/>
                <a:gd name="connsiteY3" fmla="*/ 15412 h 45399"/>
                <a:gd name="connsiteX4" fmla="*/ 16368 w 24611"/>
                <a:gd name="connsiteY4" fmla="*/ 13859 h 45399"/>
                <a:gd name="connsiteX5" fmla="*/ 24612 w 24611"/>
                <a:gd name="connsiteY5" fmla="*/ 0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1" h="45399">
                  <a:moveTo>
                    <a:pt x="4062" y="7646"/>
                  </a:moveTo>
                  <a:lnTo>
                    <a:pt x="0" y="45400"/>
                  </a:lnTo>
                  <a:lnTo>
                    <a:pt x="16368" y="28076"/>
                  </a:lnTo>
                  <a:lnTo>
                    <a:pt x="16368" y="15412"/>
                  </a:lnTo>
                  <a:cubicBezTo>
                    <a:pt x="16211" y="14906"/>
                    <a:pt x="16211" y="14365"/>
                    <a:pt x="16368" y="13859"/>
                  </a:cubicBezTo>
                  <a:lnTo>
                    <a:pt x="2461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1" name="Полилиния: фигура 2473">
              <a:extLst>
                <a:ext uri="{FF2B5EF4-FFF2-40B4-BE49-F238E27FC236}">
                  <a16:creationId xmlns:a16="http://schemas.microsoft.com/office/drawing/2014/main" id="{EC0580FA-AE42-6878-1556-47EBE691DC26}"/>
                </a:ext>
              </a:extLst>
            </p:cNvPr>
            <p:cNvSpPr/>
            <p:nvPr/>
          </p:nvSpPr>
          <p:spPr>
            <a:xfrm>
              <a:off x="6716065" y="2266351"/>
              <a:ext cx="47430" cy="24014"/>
            </a:xfrm>
            <a:custGeom>
              <a:avLst/>
              <a:gdLst>
                <a:gd name="connsiteX0" fmla="*/ 11828 w 47430"/>
                <a:gd name="connsiteY0" fmla="*/ 0 h 24014"/>
                <a:gd name="connsiteX1" fmla="*/ 0 w 47430"/>
                <a:gd name="connsiteY1" fmla="*/ 15651 h 24014"/>
                <a:gd name="connsiteX2" fmla="*/ 23895 w 47430"/>
                <a:gd name="connsiteY2" fmla="*/ 24014 h 24014"/>
                <a:gd name="connsiteX3" fmla="*/ 47431 w 47430"/>
                <a:gd name="connsiteY3" fmla="*/ 6690 h 24014"/>
                <a:gd name="connsiteX4" fmla="*/ 11828 w 47430"/>
                <a:gd name="connsiteY4" fmla="*/ 0 h 2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0" h="24014">
                  <a:moveTo>
                    <a:pt x="11828" y="0"/>
                  </a:moveTo>
                  <a:lnTo>
                    <a:pt x="0" y="15651"/>
                  </a:lnTo>
                  <a:lnTo>
                    <a:pt x="23895" y="24014"/>
                  </a:lnTo>
                  <a:lnTo>
                    <a:pt x="47431" y="6690"/>
                  </a:lnTo>
                  <a:lnTo>
                    <a:pt x="1182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2" name="Полилиния: фигура 2474">
              <a:extLst>
                <a:ext uri="{FF2B5EF4-FFF2-40B4-BE49-F238E27FC236}">
                  <a16:creationId xmlns:a16="http://schemas.microsoft.com/office/drawing/2014/main" id="{4B4EC541-B069-197B-908C-534DCBFA49D2}"/>
                </a:ext>
              </a:extLst>
            </p:cNvPr>
            <p:cNvSpPr/>
            <p:nvPr/>
          </p:nvSpPr>
          <p:spPr>
            <a:xfrm>
              <a:off x="6804595" y="1832065"/>
              <a:ext cx="467858" cy="361885"/>
            </a:xfrm>
            <a:custGeom>
              <a:avLst/>
              <a:gdLst>
                <a:gd name="connsiteX0" fmla="*/ 65472 w 467858"/>
                <a:gd name="connsiteY0" fmla="*/ 314813 h 361885"/>
                <a:gd name="connsiteX1" fmla="*/ 68578 w 467858"/>
                <a:gd name="connsiteY1" fmla="*/ 316485 h 361885"/>
                <a:gd name="connsiteX2" fmla="*/ 77658 w 467858"/>
                <a:gd name="connsiteY2" fmla="*/ 336318 h 361885"/>
                <a:gd name="connsiteX3" fmla="*/ 76821 w 467858"/>
                <a:gd name="connsiteY3" fmla="*/ 339902 h 361885"/>
                <a:gd name="connsiteX4" fmla="*/ 60215 w 467858"/>
                <a:gd name="connsiteY4" fmla="*/ 353880 h 361885"/>
                <a:gd name="connsiteX5" fmla="*/ 88888 w 467858"/>
                <a:gd name="connsiteY5" fmla="*/ 361885 h 361885"/>
                <a:gd name="connsiteX6" fmla="*/ 106212 w 467858"/>
                <a:gd name="connsiteY6" fmla="*/ 356270 h 361885"/>
                <a:gd name="connsiteX7" fmla="*/ 107168 w 467858"/>
                <a:gd name="connsiteY7" fmla="*/ 356270 h 361885"/>
                <a:gd name="connsiteX8" fmla="*/ 157944 w 467858"/>
                <a:gd name="connsiteY8" fmla="*/ 356987 h 361885"/>
                <a:gd name="connsiteX9" fmla="*/ 127598 w 467858"/>
                <a:gd name="connsiteY9" fmla="*/ 335243 h 361885"/>
                <a:gd name="connsiteX10" fmla="*/ 126642 w 467858"/>
                <a:gd name="connsiteY10" fmla="*/ 334048 h 361885"/>
                <a:gd name="connsiteX11" fmla="*/ 96176 w 467858"/>
                <a:gd name="connsiteY11" fmla="*/ 260691 h 361885"/>
                <a:gd name="connsiteX12" fmla="*/ 97132 w 467858"/>
                <a:gd name="connsiteY12" fmla="*/ 257226 h 361885"/>
                <a:gd name="connsiteX13" fmla="*/ 126762 w 467858"/>
                <a:gd name="connsiteY13" fmla="*/ 233332 h 361885"/>
                <a:gd name="connsiteX14" fmla="*/ 104061 w 467858"/>
                <a:gd name="connsiteY14" fmla="*/ 215769 h 361885"/>
                <a:gd name="connsiteX15" fmla="*/ 102866 w 467858"/>
                <a:gd name="connsiteY15" fmla="*/ 213380 h 361885"/>
                <a:gd name="connsiteX16" fmla="*/ 104061 w 467858"/>
                <a:gd name="connsiteY16" fmla="*/ 211110 h 361885"/>
                <a:gd name="connsiteX17" fmla="*/ 118398 w 467858"/>
                <a:gd name="connsiteY17" fmla="*/ 199999 h 361885"/>
                <a:gd name="connsiteX18" fmla="*/ 120788 w 467858"/>
                <a:gd name="connsiteY18" fmla="*/ 199999 h 361885"/>
                <a:gd name="connsiteX19" fmla="*/ 148984 w 467858"/>
                <a:gd name="connsiteY19" fmla="*/ 204539 h 361885"/>
                <a:gd name="connsiteX20" fmla="*/ 160931 w 467858"/>
                <a:gd name="connsiteY20" fmla="*/ 189365 h 361885"/>
                <a:gd name="connsiteX21" fmla="*/ 148147 w 467858"/>
                <a:gd name="connsiteY21" fmla="*/ 178971 h 361885"/>
                <a:gd name="connsiteX22" fmla="*/ 147191 w 467858"/>
                <a:gd name="connsiteY22" fmla="*/ 175865 h 361885"/>
                <a:gd name="connsiteX23" fmla="*/ 149461 w 467858"/>
                <a:gd name="connsiteY23" fmla="*/ 173714 h 361885"/>
                <a:gd name="connsiteX24" fmla="*/ 180047 w 467858"/>
                <a:gd name="connsiteY24" fmla="*/ 167263 h 361885"/>
                <a:gd name="connsiteX25" fmla="*/ 179210 w 467858"/>
                <a:gd name="connsiteY25" fmla="*/ 136558 h 361885"/>
                <a:gd name="connsiteX26" fmla="*/ 181003 w 467858"/>
                <a:gd name="connsiteY26" fmla="*/ 133691 h 361885"/>
                <a:gd name="connsiteX27" fmla="*/ 206450 w 467858"/>
                <a:gd name="connsiteY27" fmla="*/ 122938 h 361885"/>
                <a:gd name="connsiteX28" fmla="*/ 209079 w 467858"/>
                <a:gd name="connsiteY28" fmla="*/ 122938 h 361885"/>
                <a:gd name="connsiteX29" fmla="*/ 224730 w 467858"/>
                <a:gd name="connsiteY29" fmla="*/ 131660 h 361885"/>
                <a:gd name="connsiteX30" fmla="*/ 236677 w 467858"/>
                <a:gd name="connsiteY30" fmla="*/ 123058 h 361885"/>
                <a:gd name="connsiteX31" fmla="*/ 227119 w 467858"/>
                <a:gd name="connsiteY31" fmla="*/ 112783 h 361885"/>
                <a:gd name="connsiteX32" fmla="*/ 226402 w 467858"/>
                <a:gd name="connsiteY32" fmla="*/ 110274 h 361885"/>
                <a:gd name="connsiteX33" fmla="*/ 227956 w 467858"/>
                <a:gd name="connsiteY33" fmla="*/ 108124 h 361885"/>
                <a:gd name="connsiteX34" fmla="*/ 264754 w 467858"/>
                <a:gd name="connsiteY34" fmla="*/ 88649 h 361885"/>
                <a:gd name="connsiteX35" fmla="*/ 369770 w 467858"/>
                <a:gd name="connsiteY35" fmla="*/ 61170 h 361885"/>
                <a:gd name="connsiteX36" fmla="*/ 381718 w 467858"/>
                <a:gd name="connsiteY36" fmla="*/ 53405 h 361885"/>
                <a:gd name="connsiteX37" fmla="*/ 382554 w 467858"/>
                <a:gd name="connsiteY37" fmla="*/ 53405 h 361885"/>
                <a:gd name="connsiteX38" fmla="*/ 455911 w 467858"/>
                <a:gd name="connsiteY38" fmla="*/ 33453 h 361885"/>
                <a:gd name="connsiteX39" fmla="*/ 467858 w 467858"/>
                <a:gd name="connsiteY39" fmla="*/ 15890 h 361885"/>
                <a:gd name="connsiteX40" fmla="*/ 460690 w 467858"/>
                <a:gd name="connsiteY40" fmla="*/ 0 h 361885"/>
                <a:gd name="connsiteX41" fmla="*/ 422936 w 467858"/>
                <a:gd name="connsiteY41" fmla="*/ 0 h 361885"/>
                <a:gd name="connsiteX42" fmla="*/ 396532 w 467858"/>
                <a:gd name="connsiteY42" fmla="*/ 23895 h 361885"/>
                <a:gd name="connsiteX43" fmla="*/ 395218 w 467858"/>
                <a:gd name="connsiteY43" fmla="*/ 24612 h 361885"/>
                <a:gd name="connsiteX44" fmla="*/ 299640 w 467858"/>
                <a:gd name="connsiteY44" fmla="*/ 45041 h 361885"/>
                <a:gd name="connsiteX45" fmla="*/ 298684 w 467858"/>
                <a:gd name="connsiteY45" fmla="*/ 45041 h 361885"/>
                <a:gd name="connsiteX46" fmla="*/ 260930 w 467858"/>
                <a:gd name="connsiteY46" fmla="*/ 40263 h 361885"/>
                <a:gd name="connsiteX47" fmla="*/ 241456 w 467858"/>
                <a:gd name="connsiteY47" fmla="*/ 56033 h 361885"/>
                <a:gd name="connsiteX48" fmla="*/ 240381 w 467858"/>
                <a:gd name="connsiteY48" fmla="*/ 56630 h 361885"/>
                <a:gd name="connsiteX49" fmla="*/ 178374 w 467858"/>
                <a:gd name="connsiteY49" fmla="*/ 74790 h 361885"/>
                <a:gd name="connsiteX50" fmla="*/ 172042 w 467858"/>
                <a:gd name="connsiteY50" fmla="*/ 93787 h 361885"/>
                <a:gd name="connsiteX51" fmla="*/ 170728 w 467858"/>
                <a:gd name="connsiteY51" fmla="*/ 95459 h 361885"/>
                <a:gd name="connsiteX52" fmla="*/ 122938 w 467858"/>
                <a:gd name="connsiteY52" fmla="*/ 122938 h 361885"/>
                <a:gd name="connsiteX53" fmla="*/ 144205 w 467858"/>
                <a:gd name="connsiteY53" fmla="*/ 133332 h 361885"/>
                <a:gd name="connsiteX54" fmla="*/ 145758 w 467858"/>
                <a:gd name="connsiteY54" fmla="*/ 135483 h 361885"/>
                <a:gd name="connsiteX55" fmla="*/ 145161 w 467858"/>
                <a:gd name="connsiteY55" fmla="*/ 137992 h 361885"/>
                <a:gd name="connsiteX56" fmla="*/ 120190 w 467858"/>
                <a:gd name="connsiteY56" fmla="*/ 166188 h 361885"/>
                <a:gd name="connsiteX57" fmla="*/ 118757 w 467858"/>
                <a:gd name="connsiteY57" fmla="*/ 167024 h 361885"/>
                <a:gd name="connsiteX58" fmla="*/ 64038 w 467858"/>
                <a:gd name="connsiteY58" fmla="*/ 183033 h 361885"/>
                <a:gd name="connsiteX59" fmla="*/ 74790 w 467858"/>
                <a:gd name="connsiteY59" fmla="*/ 191158 h 361885"/>
                <a:gd name="connsiteX60" fmla="*/ 75627 w 467858"/>
                <a:gd name="connsiteY60" fmla="*/ 194861 h 361885"/>
                <a:gd name="connsiteX61" fmla="*/ 38948 w 467858"/>
                <a:gd name="connsiteY61" fmla="*/ 268098 h 361885"/>
                <a:gd name="connsiteX62" fmla="*/ 37515 w 467858"/>
                <a:gd name="connsiteY62" fmla="*/ 269532 h 361885"/>
                <a:gd name="connsiteX63" fmla="*/ 4182 w 467858"/>
                <a:gd name="connsiteY63" fmla="*/ 284586 h 361885"/>
                <a:gd name="connsiteX64" fmla="*/ 0 w 467858"/>
                <a:gd name="connsiteY64" fmla="*/ 298206 h 361885"/>
                <a:gd name="connsiteX65" fmla="*/ 51732 w 467858"/>
                <a:gd name="connsiteY65" fmla="*/ 317919 h 3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7858" h="361885">
                  <a:moveTo>
                    <a:pt x="65472" y="314813"/>
                  </a:moveTo>
                  <a:cubicBezTo>
                    <a:pt x="66768" y="314592"/>
                    <a:pt x="68049" y="315281"/>
                    <a:pt x="68578" y="316485"/>
                  </a:cubicBezTo>
                  <a:lnTo>
                    <a:pt x="77658" y="336318"/>
                  </a:lnTo>
                  <a:cubicBezTo>
                    <a:pt x="78193" y="337567"/>
                    <a:pt x="77854" y="339019"/>
                    <a:pt x="76821" y="339902"/>
                  </a:cubicBezTo>
                  <a:lnTo>
                    <a:pt x="60215" y="353880"/>
                  </a:lnTo>
                  <a:lnTo>
                    <a:pt x="88888" y="361885"/>
                  </a:lnTo>
                  <a:lnTo>
                    <a:pt x="106212" y="356270"/>
                  </a:lnTo>
                  <a:lnTo>
                    <a:pt x="107168" y="356270"/>
                  </a:lnTo>
                  <a:lnTo>
                    <a:pt x="157944" y="356987"/>
                  </a:lnTo>
                  <a:lnTo>
                    <a:pt x="127598" y="335243"/>
                  </a:lnTo>
                  <a:cubicBezTo>
                    <a:pt x="127126" y="334995"/>
                    <a:pt x="126780" y="334562"/>
                    <a:pt x="126642" y="334048"/>
                  </a:cubicBezTo>
                  <a:lnTo>
                    <a:pt x="96176" y="260691"/>
                  </a:lnTo>
                  <a:cubicBezTo>
                    <a:pt x="95687" y="259452"/>
                    <a:pt x="96076" y="258039"/>
                    <a:pt x="97132" y="257226"/>
                  </a:cubicBezTo>
                  <a:lnTo>
                    <a:pt x="126762" y="233332"/>
                  </a:lnTo>
                  <a:lnTo>
                    <a:pt x="104061" y="215769"/>
                  </a:lnTo>
                  <a:cubicBezTo>
                    <a:pt x="103323" y="215193"/>
                    <a:pt x="102884" y="214315"/>
                    <a:pt x="102866" y="213380"/>
                  </a:cubicBezTo>
                  <a:cubicBezTo>
                    <a:pt x="102919" y="212486"/>
                    <a:pt x="103355" y="211659"/>
                    <a:pt x="104061" y="211110"/>
                  </a:cubicBezTo>
                  <a:lnTo>
                    <a:pt x="118398" y="199999"/>
                  </a:lnTo>
                  <a:cubicBezTo>
                    <a:pt x="119157" y="199651"/>
                    <a:pt x="120029" y="199651"/>
                    <a:pt x="120788" y="199999"/>
                  </a:cubicBezTo>
                  <a:lnTo>
                    <a:pt x="148984" y="204539"/>
                  </a:lnTo>
                  <a:lnTo>
                    <a:pt x="160931" y="189365"/>
                  </a:lnTo>
                  <a:lnTo>
                    <a:pt x="148147" y="178971"/>
                  </a:lnTo>
                  <a:cubicBezTo>
                    <a:pt x="147244" y="178215"/>
                    <a:pt x="146870" y="176998"/>
                    <a:pt x="147191" y="175865"/>
                  </a:cubicBezTo>
                  <a:cubicBezTo>
                    <a:pt x="147456" y="174762"/>
                    <a:pt x="148346" y="173919"/>
                    <a:pt x="149461" y="173714"/>
                  </a:cubicBezTo>
                  <a:lnTo>
                    <a:pt x="180047" y="167263"/>
                  </a:lnTo>
                  <a:lnTo>
                    <a:pt x="179210" y="136558"/>
                  </a:lnTo>
                  <a:cubicBezTo>
                    <a:pt x="179190" y="135332"/>
                    <a:pt x="179891" y="134209"/>
                    <a:pt x="181003" y="133691"/>
                  </a:cubicBezTo>
                  <a:lnTo>
                    <a:pt x="206450" y="122938"/>
                  </a:lnTo>
                  <a:cubicBezTo>
                    <a:pt x="207280" y="122532"/>
                    <a:pt x="208250" y="122532"/>
                    <a:pt x="209079" y="122938"/>
                  </a:cubicBezTo>
                  <a:lnTo>
                    <a:pt x="224730" y="131660"/>
                  </a:lnTo>
                  <a:lnTo>
                    <a:pt x="236677" y="123058"/>
                  </a:lnTo>
                  <a:lnTo>
                    <a:pt x="227119" y="112783"/>
                  </a:lnTo>
                  <a:cubicBezTo>
                    <a:pt x="226508" y="112101"/>
                    <a:pt x="226244" y="111176"/>
                    <a:pt x="226402" y="110274"/>
                  </a:cubicBezTo>
                  <a:cubicBezTo>
                    <a:pt x="226572" y="109361"/>
                    <a:pt x="227142" y="108572"/>
                    <a:pt x="227956" y="108124"/>
                  </a:cubicBezTo>
                  <a:lnTo>
                    <a:pt x="264754" y="88649"/>
                  </a:lnTo>
                  <a:lnTo>
                    <a:pt x="369770" y="61170"/>
                  </a:lnTo>
                  <a:lnTo>
                    <a:pt x="381718" y="53405"/>
                  </a:lnTo>
                  <a:lnTo>
                    <a:pt x="382554" y="53405"/>
                  </a:lnTo>
                  <a:lnTo>
                    <a:pt x="455911" y="33453"/>
                  </a:lnTo>
                  <a:lnTo>
                    <a:pt x="467858" y="15890"/>
                  </a:lnTo>
                  <a:lnTo>
                    <a:pt x="460690" y="0"/>
                  </a:lnTo>
                  <a:lnTo>
                    <a:pt x="422936" y="0"/>
                  </a:lnTo>
                  <a:lnTo>
                    <a:pt x="396532" y="23895"/>
                  </a:lnTo>
                  <a:cubicBezTo>
                    <a:pt x="396166" y="24246"/>
                    <a:pt x="395712" y="24493"/>
                    <a:pt x="395218" y="24612"/>
                  </a:cubicBezTo>
                  <a:lnTo>
                    <a:pt x="299640" y="45041"/>
                  </a:lnTo>
                  <a:lnTo>
                    <a:pt x="298684" y="45041"/>
                  </a:lnTo>
                  <a:lnTo>
                    <a:pt x="260930" y="40263"/>
                  </a:lnTo>
                  <a:lnTo>
                    <a:pt x="241456" y="56033"/>
                  </a:lnTo>
                  <a:cubicBezTo>
                    <a:pt x="241156" y="56323"/>
                    <a:pt x="240785" y="56529"/>
                    <a:pt x="240381" y="56630"/>
                  </a:cubicBezTo>
                  <a:lnTo>
                    <a:pt x="178374" y="74790"/>
                  </a:lnTo>
                  <a:lnTo>
                    <a:pt x="172042" y="93787"/>
                  </a:lnTo>
                  <a:cubicBezTo>
                    <a:pt x="171859" y="94504"/>
                    <a:pt x="171382" y="95112"/>
                    <a:pt x="170728" y="95459"/>
                  </a:cubicBezTo>
                  <a:lnTo>
                    <a:pt x="122938" y="122938"/>
                  </a:lnTo>
                  <a:lnTo>
                    <a:pt x="144205" y="133332"/>
                  </a:lnTo>
                  <a:cubicBezTo>
                    <a:pt x="145042" y="133752"/>
                    <a:pt x="145623" y="134555"/>
                    <a:pt x="145758" y="135483"/>
                  </a:cubicBezTo>
                  <a:cubicBezTo>
                    <a:pt x="145988" y="136367"/>
                    <a:pt x="145764" y="137307"/>
                    <a:pt x="145161" y="137992"/>
                  </a:cubicBezTo>
                  <a:lnTo>
                    <a:pt x="120190" y="166188"/>
                  </a:lnTo>
                  <a:cubicBezTo>
                    <a:pt x="119805" y="166602"/>
                    <a:pt x="119306" y="166893"/>
                    <a:pt x="118757" y="167024"/>
                  </a:cubicBezTo>
                  <a:lnTo>
                    <a:pt x="64038" y="183033"/>
                  </a:lnTo>
                  <a:lnTo>
                    <a:pt x="74790" y="191158"/>
                  </a:lnTo>
                  <a:cubicBezTo>
                    <a:pt x="75964" y="192004"/>
                    <a:pt x="76323" y="193592"/>
                    <a:pt x="75627" y="194861"/>
                  </a:cubicBezTo>
                  <a:lnTo>
                    <a:pt x="38948" y="268098"/>
                  </a:lnTo>
                  <a:cubicBezTo>
                    <a:pt x="38600" y="268690"/>
                    <a:pt x="38106" y="269183"/>
                    <a:pt x="37515" y="269532"/>
                  </a:cubicBezTo>
                  <a:lnTo>
                    <a:pt x="4182" y="284586"/>
                  </a:lnTo>
                  <a:lnTo>
                    <a:pt x="0" y="298206"/>
                  </a:lnTo>
                  <a:lnTo>
                    <a:pt x="51732" y="3179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3" name="Полилиния: фигура 2475">
              <a:extLst>
                <a:ext uri="{FF2B5EF4-FFF2-40B4-BE49-F238E27FC236}">
                  <a16:creationId xmlns:a16="http://schemas.microsoft.com/office/drawing/2014/main" id="{8AADFEE5-7AA2-EB0E-01C8-AFEE6ED47B3E}"/>
                </a:ext>
              </a:extLst>
            </p:cNvPr>
            <p:cNvSpPr/>
            <p:nvPr/>
          </p:nvSpPr>
          <p:spPr>
            <a:xfrm>
              <a:off x="7912951" y="1543895"/>
              <a:ext cx="153642" cy="97729"/>
            </a:xfrm>
            <a:custGeom>
              <a:avLst/>
              <a:gdLst>
                <a:gd name="connsiteX0" fmla="*/ 72879 w 153642"/>
                <a:gd name="connsiteY0" fmla="*/ 71684 h 97729"/>
                <a:gd name="connsiteX1" fmla="*/ 142412 w 153642"/>
                <a:gd name="connsiteY1" fmla="*/ 66786 h 97729"/>
                <a:gd name="connsiteX2" fmla="*/ 153643 w 153642"/>
                <a:gd name="connsiteY2" fmla="*/ 42174 h 97729"/>
                <a:gd name="connsiteX3" fmla="*/ 92830 w 153642"/>
                <a:gd name="connsiteY3" fmla="*/ 0 h 97729"/>
                <a:gd name="connsiteX4" fmla="*/ 71325 w 153642"/>
                <a:gd name="connsiteY4" fmla="*/ 11947 h 97729"/>
                <a:gd name="connsiteX5" fmla="*/ 70489 w 153642"/>
                <a:gd name="connsiteY5" fmla="*/ 11947 h 97729"/>
                <a:gd name="connsiteX6" fmla="*/ 26882 w 153642"/>
                <a:gd name="connsiteY6" fmla="*/ 20669 h 97729"/>
                <a:gd name="connsiteX7" fmla="*/ 26045 w 153642"/>
                <a:gd name="connsiteY7" fmla="*/ 46236 h 97729"/>
                <a:gd name="connsiteX8" fmla="*/ 23536 w 153642"/>
                <a:gd name="connsiteY8" fmla="*/ 49104 h 97729"/>
                <a:gd name="connsiteX9" fmla="*/ 2867 w 153642"/>
                <a:gd name="connsiteY9" fmla="*/ 51971 h 97729"/>
                <a:gd name="connsiteX10" fmla="*/ 0 w 153642"/>
                <a:gd name="connsiteY10" fmla="*/ 74790 h 97729"/>
                <a:gd name="connsiteX11" fmla="*/ 46117 w 153642"/>
                <a:gd name="connsiteY11" fmla="*/ 97729 h 97729"/>
                <a:gd name="connsiteX12" fmla="*/ 70967 w 153642"/>
                <a:gd name="connsiteY12" fmla="*/ 72759 h 97729"/>
                <a:gd name="connsiteX13" fmla="*/ 72879 w 153642"/>
                <a:gd name="connsiteY13" fmla="*/ 71684 h 9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42" h="97729">
                  <a:moveTo>
                    <a:pt x="72879" y="71684"/>
                  </a:moveTo>
                  <a:lnTo>
                    <a:pt x="142412" y="66786"/>
                  </a:lnTo>
                  <a:lnTo>
                    <a:pt x="153643" y="42174"/>
                  </a:lnTo>
                  <a:lnTo>
                    <a:pt x="92830" y="0"/>
                  </a:lnTo>
                  <a:lnTo>
                    <a:pt x="71325" y="11947"/>
                  </a:lnTo>
                  <a:lnTo>
                    <a:pt x="70489" y="11947"/>
                  </a:lnTo>
                  <a:lnTo>
                    <a:pt x="26882" y="20669"/>
                  </a:lnTo>
                  <a:lnTo>
                    <a:pt x="26045" y="46236"/>
                  </a:lnTo>
                  <a:cubicBezTo>
                    <a:pt x="26114" y="47711"/>
                    <a:pt x="25007" y="48977"/>
                    <a:pt x="23536" y="49104"/>
                  </a:cubicBezTo>
                  <a:lnTo>
                    <a:pt x="2867" y="51971"/>
                  </a:lnTo>
                  <a:lnTo>
                    <a:pt x="0" y="74790"/>
                  </a:lnTo>
                  <a:lnTo>
                    <a:pt x="46117" y="97729"/>
                  </a:lnTo>
                  <a:lnTo>
                    <a:pt x="70967" y="72759"/>
                  </a:lnTo>
                  <a:cubicBezTo>
                    <a:pt x="71459" y="72189"/>
                    <a:pt x="72135" y="71808"/>
                    <a:pt x="72879" y="7168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4" name="Полилиния: фигура 2476">
              <a:extLst>
                <a:ext uri="{FF2B5EF4-FFF2-40B4-BE49-F238E27FC236}">
                  <a16:creationId xmlns:a16="http://schemas.microsoft.com/office/drawing/2014/main" id="{49DBE5C2-2232-138F-2CA8-92C6E3E01BDE}"/>
                </a:ext>
              </a:extLst>
            </p:cNvPr>
            <p:cNvSpPr/>
            <p:nvPr/>
          </p:nvSpPr>
          <p:spPr>
            <a:xfrm>
              <a:off x="7875316" y="1654647"/>
              <a:ext cx="54958" cy="17801"/>
            </a:xfrm>
            <a:custGeom>
              <a:avLst/>
              <a:gdLst>
                <a:gd name="connsiteX0" fmla="*/ 54958 w 54958"/>
                <a:gd name="connsiteY0" fmla="*/ 9438 h 17801"/>
                <a:gd name="connsiteX1" fmla="*/ 36439 w 54958"/>
                <a:gd name="connsiteY1" fmla="*/ 0 h 17801"/>
                <a:gd name="connsiteX2" fmla="*/ 0 w 54958"/>
                <a:gd name="connsiteY2" fmla="*/ 1314 h 17801"/>
                <a:gd name="connsiteX3" fmla="*/ 21386 w 54958"/>
                <a:gd name="connsiteY3" fmla="*/ 17802 h 17801"/>
                <a:gd name="connsiteX4" fmla="*/ 54958 w 54958"/>
                <a:gd name="connsiteY4" fmla="*/ 9438 h 17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8" h="17801">
                  <a:moveTo>
                    <a:pt x="54958" y="9438"/>
                  </a:moveTo>
                  <a:lnTo>
                    <a:pt x="36439" y="0"/>
                  </a:lnTo>
                  <a:lnTo>
                    <a:pt x="0" y="1314"/>
                  </a:lnTo>
                  <a:lnTo>
                    <a:pt x="21386" y="17802"/>
                  </a:lnTo>
                  <a:lnTo>
                    <a:pt x="54958" y="94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5" name="Полилиния: фигура 2477">
              <a:extLst>
                <a:ext uri="{FF2B5EF4-FFF2-40B4-BE49-F238E27FC236}">
                  <a16:creationId xmlns:a16="http://schemas.microsoft.com/office/drawing/2014/main" id="{D7A1900D-F5A6-261A-9EDA-A46E1885A512}"/>
                </a:ext>
              </a:extLst>
            </p:cNvPr>
            <p:cNvSpPr/>
            <p:nvPr/>
          </p:nvSpPr>
          <p:spPr>
            <a:xfrm>
              <a:off x="7958828" y="1642102"/>
              <a:ext cx="170369" cy="75507"/>
            </a:xfrm>
            <a:custGeom>
              <a:avLst/>
              <a:gdLst>
                <a:gd name="connsiteX0" fmla="*/ 98685 w 170369"/>
                <a:gd name="connsiteY0" fmla="*/ 23417 h 75507"/>
                <a:gd name="connsiteX1" fmla="*/ 97252 w 170369"/>
                <a:gd name="connsiteY1" fmla="*/ 20908 h 75507"/>
                <a:gd name="connsiteX2" fmla="*/ 97252 w 170369"/>
                <a:gd name="connsiteY2" fmla="*/ 0 h 75507"/>
                <a:gd name="connsiteX3" fmla="*/ 48506 w 170369"/>
                <a:gd name="connsiteY3" fmla="*/ 3704 h 75507"/>
                <a:gd name="connsiteX4" fmla="*/ 33811 w 170369"/>
                <a:gd name="connsiteY4" fmla="*/ 18399 h 75507"/>
                <a:gd name="connsiteX5" fmla="*/ 0 w 170369"/>
                <a:gd name="connsiteY5" fmla="*/ 38590 h 75507"/>
                <a:gd name="connsiteX6" fmla="*/ 13979 w 170369"/>
                <a:gd name="connsiteY6" fmla="*/ 39904 h 75507"/>
                <a:gd name="connsiteX7" fmla="*/ 16249 w 170369"/>
                <a:gd name="connsiteY7" fmla="*/ 41338 h 75507"/>
                <a:gd name="connsiteX8" fmla="*/ 29032 w 170369"/>
                <a:gd name="connsiteY8" fmla="*/ 61529 h 75507"/>
                <a:gd name="connsiteX9" fmla="*/ 79689 w 170369"/>
                <a:gd name="connsiteY9" fmla="*/ 65232 h 75507"/>
                <a:gd name="connsiteX10" fmla="*/ 81003 w 170369"/>
                <a:gd name="connsiteY10" fmla="*/ 65232 h 75507"/>
                <a:gd name="connsiteX11" fmla="*/ 98446 w 170369"/>
                <a:gd name="connsiteY11" fmla="*/ 75507 h 75507"/>
                <a:gd name="connsiteX12" fmla="*/ 155555 w 170369"/>
                <a:gd name="connsiteY12" fmla="*/ 73596 h 75507"/>
                <a:gd name="connsiteX13" fmla="*/ 148984 w 170369"/>
                <a:gd name="connsiteY13" fmla="*/ 55436 h 75507"/>
                <a:gd name="connsiteX14" fmla="*/ 148984 w 170369"/>
                <a:gd name="connsiteY14" fmla="*/ 52807 h 75507"/>
                <a:gd name="connsiteX15" fmla="*/ 170369 w 170369"/>
                <a:gd name="connsiteY15" fmla="*/ 20310 h 75507"/>
                <a:gd name="connsiteX16" fmla="*/ 133452 w 170369"/>
                <a:gd name="connsiteY16" fmla="*/ 7049 h 75507"/>
                <a:gd name="connsiteX17" fmla="*/ 101552 w 170369"/>
                <a:gd name="connsiteY17" fmla="*/ 23417 h 75507"/>
                <a:gd name="connsiteX18" fmla="*/ 98685 w 170369"/>
                <a:gd name="connsiteY18" fmla="*/ 23417 h 7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369" h="75507">
                  <a:moveTo>
                    <a:pt x="98685" y="23417"/>
                  </a:moveTo>
                  <a:cubicBezTo>
                    <a:pt x="97839" y="22853"/>
                    <a:pt x="97307" y="21923"/>
                    <a:pt x="97252" y="20908"/>
                  </a:cubicBezTo>
                  <a:lnTo>
                    <a:pt x="97252" y="0"/>
                  </a:lnTo>
                  <a:lnTo>
                    <a:pt x="48506" y="3704"/>
                  </a:lnTo>
                  <a:lnTo>
                    <a:pt x="33811" y="18399"/>
                  </a:lnTo>
                  <a:lnTo>
                    <a:pt x="0" y="38590"/>
                  </a:lnTo>
                  <a:lnTo>
                    <a:pt x="13979" y="39904"/>
                  </a:lnTo>
                  <a:cubicBezTo>
                    <a:pt x="14920" y="39996"/>
                    <a:pt x="15762" y="40528"/>
                    <a:pt x="16249" y="41338"/>
                  </a:cubicBezTo>
                  <a:lnTo>
                    <a:pt x="29032" y="61529"/>
                  </a:lnTo>
                  <a:lnTo>
                    <a:pt x="79689" y="65232"/>
                  </a:lnTo>
                  <a:lnTo>
                    <a:pt x="81003" y="65232"/>
                  </a:lnTo>
                  <a:lnTo>
                    <a:pt x="98446" y="75507"/>
                  </a:lnTo>
                  <a:lnTo>
                    <a:pt x="155555" y="73596"/>
                  </a:lnTo>
                  <a:lnTo>
                    <a:pt x="148984" y="55436"/>
                  </a:lnTo>
                  <a:cubicBezTo>
                    <a:pt x="148639" y="54594"/>
                    <a:pt x="148639" y="53649"/>
                    <a:pt x="148984" y="52807"/>
                  </a:cubicBezTo>
                  <a:lnTo>
                    <a:pt x="170369" y="20310"/>
                  </a:lnTo>
                  <a:lnTo>
                    <a:pt x="133452" y="7049"/>
                  </a:lnTo>
                  <a:lnTo>
                    <a:pt x="101552" y="23417"/>
                  </a:lnTo>
                  <a:cubicBezTo>
                    <a:pt x="100654" y="23884"/>
                    <a:pt x="99584" y="23884"/>
                    <a:pt x="98685" y="234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6" name="Полилиния: фигура 2478">
              <a:extLst>
                <a:ext uri="{FF2B5EF4-FFF2-40B4-BE49-F238E27FC236}">
                  <a16:creationId xmlns:a16="http://schemas.microsoft.com/office/drawing/2014/main" id="{1E041126-BE03-950C-495B-E7BA06071B58}"/>
                </a:ext>
              </a:extLst>
            </p:cNvPr>
            <p:cNvSpPr/>
            <p:nvPr/>
          </p:nvSpPr>
          <p:spPr>
            <a:xfrm>
              <a:off x="8116175" y="1686785"/>
              <a:ext cx="149939" cy="80286"/>
            </a:xfrm>
            <a:custGeom>
              <a:avLst/>
              <a:gdLst>
                <a:gd name="connsiteX0" fmla="*/ 13142 w 149939"/>
                <a:gd name="connsiteY0" fmla="*/ 79330 h 80286"/>
                <a:gd name="connsiteX1" fmla="*/ 43249 w 149939"/>
                <a:gd name="connsiteY1" fmla="*/ 64994 h 80286"/>
                <a:gd name="connsiteX2" fmla="*/ 44683 w 149939"/>
                <a:gd name="connsiteY2" fmla="*/ 64994 h 80286"/>
                <a:gd name="connsiteX3" fmla="*/ 95340 w 149939"/>
                <a:gd name="connsiteY3" fmla="*/ 67025 h 80286"/>
                <a:gd name="connsiteX4" fmla="*/ 149939 w 149939"/>
                <a:gd name="connsiteY4" fmla="*/ 49223 h 80286"/>
                <a:gd name="connsiteX5" fmla="*/ 118995 w 149939"/>
                <a:gd name="connsiteY5" fmla="*/ 21027 h 80286"/>
                <a:gd name="connsiteX6" fmla="*/ 94384 w 149939"/>
                <a:gd name="connsiteY6" fmla="*/ 32975 h 80286"/>
                <a:gd name="connsiteX7" fmla="*/ 91397 w 149939"/>
                <a:gd name="connsiteY7" fmla="*/ 32975 h 80286"/>
                <a:gd name="connsiteX8" fmla="*/ 90083 w 149939"/>
                <a:gd name="connsiteY8" fmla="*/ 30346 h 80286"/>
                <a:gd name="connsiteX9" fmla="*/ 92233 w 149939"/>
                <a:gd name="connsiteY9" fmla="*/ 6452 h 80286"/>
                <a:gd name="connsiteX10" fmla="*/ 78613 w 149939"/>
                <a:gd name="connsiteY10" fmla="*/ 0 h 80286"/>
                <a:gd name="connsiteX11" fmla="*/ 43607 w 149939"/>
                <a:gd name="connsiteY11" fmla="*/ 38351 h 80286"/>
                <a:gd name="connsiteX12" fmla="*/ 41337 w 149939"/>
                <a:gd name="connsiteY12" fmla="*/ 39307 h 80286"/>
                <a:gd name="connsiteX13" fmla="*/ 22102 w 149939"/>
                <a:gd name="connsiteY13" fmla="*/ 39307 h 80286"/>
                <a:gd name="connsiteX14" fmla="*/ 0 w 149939"/>
                <a:gd name="connsiteY14" fmla="*/ 80286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939" h="80286">
                  <a:moveTo>
                    <a:pt x="13142" y="79330"/>
                  </a:moveTo>
                  <a:lnTo>
                    <a:pt x="43249" y="64994"/>
                  </a:lnTo>
                  <a:cubicBezTo>
                    <a:pt x="43715" y="64839"/>
                    <a:pt x="44218" y="64839"/>
                    <a:pt x="44683" y="64994"/>
                  </a:cubicBezTo>
                  <a:lnTo>
                    <a:pt x="95340" y="67025"/>
                  </a:lnTo>
                  <a:lnTo>
                    <a:pt x="149939" y="49223"/>
                  </a:lnTo>
                  <a:lnTo>
                    <a:pt x="118995" y="21027"/>
                  </a:lnTo>
                  <a:lnTo>
                    <a:pt x="94384" y="32975"/>
                  </a:lnTo>
                  <a:cubicBezTo>
                    <a:pt x="93460" y="33508"/>
                    <a:pt x="92321" y="33508"/>
                    <a:pt x="91397" y="32975"/>
                  </a:cubicBezTo>
                  <a:cubicBezTo>
                    <a:pt x="90464" y="32448"/>
                    <a:pt x="89944" y="31408"/>
                    <a:pt x="90083" y="30346"/>
                  </a:cubicBezTo>
                  <a:lnTo>
                    <a:pt x="92233" y="6452"/>
                  </a:lnTo>
                  <a:lnTo>
                    <a:pt x="78613" y="0"/>
                  </a:lnTo>
                  <a:lnTo>
                    <a:pt x="43607" y="38351"/>
                  </a:lnTo>
                  <a:cubicBezTo>
                    <a:pt x="43007" y="38957"/>
                    <a:pt x="42191" y="39301"/>
                    <a:pt x="41337" y="39307"/>
                  </a:cubicBezTo>
                  <a:lnTo>
                    <a:pt x="22102" y="39307"/>
                  </a:lnTo>
                  <a:lnTo>
                    <a:pt x="0" y="8028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7" name="Полилиния: фигура 2479">
              <a:extLst>
                <a:ext uri="{FF2B5EF4-FFF2-40B4-BE49-F238E27FC236}">
                  <a16:creationId xmlns:a16="http://schemas.microsoft.com/office/drawing/2014/main" id="{28ED9103-2773-7D59-C7A7-C34EB6AE7958}"/>
                </a:ext>
              </a:extLst>
            </p:cNvPr>
            <p:cNvSpPr/>
            <p:nvPr/>
          </p:nvSpPr>
          <p:spPr>
            <a:xfrm>
              <a:off x="8297296" y="1745208"/>
              <a:ext cx="34527" cy="27120"/>
            </a:xfrm>
            <a:custGeom>
              <a:avLst/>
              <a:gdLst>
                <a:gd name="connsiteX0" fmla="*/ 25926 w 34527"/>
                <a:gd name="connsiteY0" fmla="*/ 0 h 27120"/>
                <a:gd name="connsiteX1" fmla="*/ 0 w 34527"/>
                <a:gd name="connsiteY1" fmla="*/ 11111 h 27120"/>
                <a:gd name="connsiteX2" fmla="*/ 24253 w 34527"/>
                <a:gd name="connsiteY2" fmla="*/ 27120 h 27120"/>
                <a:gd name="connsiteX3" fmla="*/ 34528 w 34527"/>
                <a:gd name="connsiteY3" fmla="*/ 13978 h 27120"/>
                <a:gd name="connsiteX4" fmla="*/ 25926 w 34527"/>
                <a:gd name="connsiteY4" fmla="*/ 0 h 2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7" h="27120">
                  <a:moveTo>
                    <a:pt x="25926" y="0"/>
                  </a:moveTo>
                  <a:lnTo>
                    <a:pt x="0" y="11111"/>
                  </a:lnTo>
                  <a:lnTo>
                    <a:pt x="24253" y="27120"/>
                  </a:lnTo>
                  <a:lnTo>
                    <a:pt x="34528" y="13978"/>
                  </a:lnTo>
                  <a:lnTo>
                    <a:pt x="259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8" name="Полилиния: фигура 2480">
              <a:extLst>
                <a:ext uri="{FF2B5EF4-FFF2-40B4-BE49-F238E27FC236}">
                  <a16:creationId xmlns:a16="http://schemas.microsoft.com/office/drawing/2014/main" id="{B62F4B52-F282-C2C7-1814-13281EF163D8}"/>
                </a:ext>
              </a:extLst>
            </p:cNvPr>
            <p:cNvSpPr/>
            <p:nvPr/>
          </p:nvSpPr>
          <p:spPr>
            <a:xfrm>
              <a:off x="9135164" y="1874837"/>
              <a:ext cx="221503" cy="83034"/>
            </a:xfrm>
            <a:custGeom>
              <a:avLst/>
              <a:gdLst>
                <a:gd name="connsiteX0" fmla="*/ 66427 w 221503"/>
                <a:gd name="connsiteY0" fmla="*/ 83034 h 83034"/>
                <a:gd name="connsiteX1" fmla="*/ 131660 w 221503"/>
                <a:gd name="connsiteY1" fmla="*/ 64277 h 83034"/>
                <a:gd name="connsiteX2" fmla="*/ 134288 w 221503"/>
                <a:gd name="connsiteY2" fmla="*/ 64874 h 83034"/>
                <a:gd name="connsiteX3" fmla="*/ 147311 w 221503"/>
                <a:gd name="connsiteY3" fmla="*/ 74790 h 83034"/>
                <a:gd name="connsiteX4" fmla="*/ 179807 w 221503"/>
                <a:gd name="connsiteY4" fmla="*/ 68339 h 83034"/>
                <a:gd name="connsiteX5" fmla="*/ 221504 w 221503"/>
                <a:gd name="connsiteY5" fmla="*/ 37515 h 83034"/>
                <a:gd name="connsiteX6" fmla="*/ 185661 w 221503"/>
                <a:gd name="connsiteY6" fmla="*/ 21266 h 83034"/>
                <a:gd name="connsiteX7" fmla="*/ 149819 w 221503"/>
                <a:gd name="connsiteY7" fmla="*/ 20310 h 83034"/>
                <a:gd name="connsiteX8" fmla="*/ 148386 w 221503"/>
                <a:gd name="connsiteY8" fmla="*/ 20310 h 83034"/>
                <a:gd name="connsiteX9" fmla="*/ 117801 w 221503"/>
                <a:gd name="connsiteY9" fmla="*/ 2389 h 83034"/>
                <a:gd name="connsiteX10" fmla="*/ 101194 w 221503"/>
                <a:gd name="connsiteY10" fmla="*/ 32855 h 83034"/>
                <a:gd name="connsiteX11" fmla="*/ 99282 w 221503"/>
                <a:gd name="connsiteY11" fmla="*/ 34289 h 83034"/>
                <a:gd name="connsiteX12" fmla="*/ 96893 w 221503"/>
                <a:gd name="connsiteY12" fmla="*/ 34289 h 83034"/>
                <a:gd name="connsiteX13" fmla="*/ 45161 w 221503"/>
                <a:gd name="connsiteY13" fmla="*/ 0 h 83034"/>
                <a:gd name="connsiteX14" fmla="*/ 11947 w 221503"/>
                <a:gd name="connsiteY14" fmla="*/ 14456 h 83034"/>
                <a:gd name="connsiteX15" fmla="*/ 0 w 221503"/>
                <a:gd name="connsiteY15" fmla="*/ 51374 h 83034"/>
                <a:gd name="connsiteX16" fmla="*/ 31899 w 221503"/>
                <a:gd name="connsiteY16" fmla="*/ 78733 h 8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503" h="83034">
                  <a:moveTo>
                    <a:pt x="66427" y="83034"/>
                  </a:moveTo>
                  <a:lnTo>
                    <a:pt x="131660" y="64277"/>
                  </a:lnTo>
                  <a:cubicBezTo>
                    <a:pt x="132581" y="64047"/>
                    <a:pt x="133557" y="64268"/>
                    <a:pt x="134288" y="64874"/>
                  </a:cubicBezTo>
                  <a:lnTo>
                    <a:pt x="147311" y="74790"/>
                  </a:lnTo>
                  <a:lnTo>
                    <a:pt x="179807" y="68339"/>
                  </a:lnTo>
                  <a:lnTo>
                    <a:pt x="221504" y="37515"/>
                  </a:lnTo>
                  <a:lnTo>
                    <a:pt x="185661" y="21266"/>
                  </a:lnTo>
                  <a:lnTo>
                    <a:pt x="149819" y="20310"/>
                  </a:lnTo>
                  <a:cubicBezTo>
                    <a:pt x="149349" y="20432"/>
                    <a:pt x="148856" y="20432"/>
                    <a:pt x="148386" y="20310"/>
                  </a:cubicBezTo>
                  <a:lnTo>
                    <a:pt x="117801" y="2389"/>
                  </a:lnTo>
                  <a:lnTo>
                    <a:pt x="101194" y="32855"/>
                  </a:lnTo>
                  <a:cubicBezTo>
                    <a:pt x="100796" y="33588"/>
                    <a:pt x="100098" y="34112"/>
                    <a:pt x="99282" y="34289"/>
                  </a:cubicBezTo>
                  <a:cubicBezTo>
                    <a:pt x="98524" y="34637"/>
                    <a:pt x="97651" y="34637"/>
                    <a:pt x="96893" y="34289"/>
                  </a:cubicBezTo>
                  <a:lnTo>
                    <a:pt x="45161" y="0"/>
                  </a:lnTo>
                  <a:lnTo>
                    <a:pt x="11947" y="14456"/>
                  </a:lnTo>
                  <a:lnTo>
                    <a:pt x="0" y="51374"/>
                  </a:lnTo>
                  <a:lnTo>
                    <a:pt x="31899" y="787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89" name="Полилиния: фигура 2481">
              <a:extLst>
                <a:ext uri="{FF2B5EF4-FFF2-40B4-BE49-F238E27FC236}">
                  <a16:creationId xmlns:a16="http://schemas.microsoft.com/office/drawing/2014/main" id="{18EE00A1-6A2D-AD88-6346-C912D482F3C8}"/>
                </a:ext>
              </a:extLst>
            </p:cNvPr>
            <p:cNvSpPr/>
            <p:nvPr/>
          </p:nvSpPr>
          <p:spPr>
            <a:xfrm>
              <a:off x="9220588" y="1993235"/>
              <a:ext cx="88768" cy="52209"/>
            </a:xfrm>
            <a:custGeom>
              <a:avLst/>
              <a:gdLst>
                <a:gd name="connsiteX0" fmla="*/ 28793 w 88768"/>
                <a:gd name="connsiteY0" fmla="*/ 13620 h 52209"/>
                <a:gd name="connsiteX1" fmla="*/ 27717 w 88768"/>
                <a:gd name="connsiteY1" fmla="*/ 13620 h 52209"/>
                <a:gd name="connsiteX2" fmla="*/ 0 w 88768"/>
                <a:gd name="connsiteY2" fmla="*/ 0 h 52209"/>
                <a:gd name="connsiteX3" fmla="*/ 836 w 88768"/>
                <a:gd name="connsiteY3" fmla="*/ 11230 h 52209"/>
                <a:gd name="connsiteX4" fmla="*/ 21625 w 88768"/>
                <a:gd name="connsiteY4" fmla="*/ 38232 h 52209"/>
                <a:gd name="connsiteX5" fmla="*/ 83033 w 88768"/>
                <a:gd name="connsiteY5" fmla="*/ 52210 h 52209"/>
                <a:gd name="connsiteX6" fmla="*/ 88769 w 88768"/>
                <a:gd name="connsiteY6" fmla="*/ 44325 h 52209"/>
                <a:gd name="connsiteX7" fmla="*/ 64874 w 88768"/>
                <a:gd name="connsiteY7" fmla="*/ 16607 h 5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68" h="52209">
                  <a:moveTo>
                    <a:pt x="28793" y="13620"/>
                  </a:moveTo>
                  <a:lnTo>
                    <a:pt x="27717" y="13620"/>
                  </a:lnTo>
                  <a:lnTo>
                    <a:pt x="0" y="0"/>
                  </a:lnTo>
                  <a:lnTo>
                    <a:pt x="836" y="11230"/>
                  </a:lnTo>
                  <a:lnTo>
                    <a:pt x="21625" y="38232"/>
                  </a:lnTo>
                  <a:lnTo>
                    <a:pt x="83033" y="52210"/>
                  </a:lnTo>
                  <a:lnTo>
                    <a:pt x="88769" y="44325"/>
                  </a:lnTo>
                  <a:lnTo>
                    <a:pt x="64874" y="166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0" name="Полилиния: фигура 2482">
              <a:extLst>
                <a:ext uri="{FF2B5EF4-FFF2-40B4-BE49-F238E27FC236}">
                  <a16:creationId xmlns:a16="http://schemas.microsoft.com/office/drawing/2014/main" id="{7A3CFE3C-0E5B-873C-239B-7D6FB4D6EE15}"/>
                </a:ext>
              </a:extLst>
            </p:cNvPr>
            <p:cNvSpPr/>
            <p:nvPr/>
          </p:nvSpPr>
          <p:spPr>
            <a:xfrm>
              <a:off x="9384744" y="1912351"/>
              <a:ext cx="123535" cy="40859"/>
            </a:xfrm>
            <a:custGeom>
              <a:avLst/>
              <a:gdLst>
                <a:gd name="connsiteX0" fmla="*/ 40501 w 123535"/>
                <a:gd name="connsiteY0" fmla="*/ 29629 h 40859"/>
                <a:gd name="connsiteX1" fmla="*/ 41577 w 123535"/>
                <a:gd name="connsiteY1" fmla="*/ 29629 h 40859"/>
                <a:gd name="connsiteX2" fmla="*/ 55794 w 123535"/>
                <a:gd name="connsiteY2" fmla="*/ 39904 h 40859"/>
                <a:gd name="connsiteX3" fmla="*/ 94026 w 123535"/>
                <a:gd name="connsiteY3" fmla="*/ 40860 h 40859"/>
                <a:gd name="connsiteX4" fmla="*/ 116964 w 123535"/>
                <a:gd name="connsiteY4" fmla="*/ 34408 h 40859"/>
                <a:gd name="connsiteX5" fmla="*/ 123535 w 123535"/>
                <a:gd name="connsiteY5" fmla="*/ 24492 h 40859"/>
                <a:gd name="connsiteX6" fmla="*/ 84348 w 123535"/>
                <a:gd name="connsiteY6" fmla="*/ 16009 h 40859"/>
                <a:gd name="connsiteX7" fmla="*/ 64515 w 123535"/>
                <a:gd name="connsiteY7" fmla="*/ 19833 h 40859"/>
                <a:gd name="connsiteX8" fmla="*/ 61289 w 123535"/>
                <a:gd name="connsiteY8" fmla="*/ 18160 h 40859"/>
                <a:gd name="connsiteX9" fmla="*/ 56750 w 123535"/>
                <a:gd name="connsiteY9" fmla="*/ 8363 h 40859"/>
                <a:gd name="connsiteX10" fmla="*/ 20908 w 123535"/>
                <a:gd name="connsiteY10" fmla="*/ 13023 h 40859"/>
                <a:gd name="connsiteX11" fmla="*/ 18280 w 123535"/>
                <a:gd name="connsiteY11" fmla="*/ 11947 h 40859"/>
                <a:gd name="connsiteX12" fmla="*/ 8363 w 123535"/>
                <a:gd name="connsiteY12" fmla="*/ 0 h 40859"/>
                <a:gd name="connsiteX13" fmla="*/ 0 w 123535"/>
                <a:gd name="connsiteY13" fmla="*/ 16009 h 40859"/>
                <a:gd name="connsiteX14" fmla="*/ 25686 w 123535"/>
                <a:gd name="connsiteY14" fmla="*/ 27957 h 4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5" h="40859">
                  <a:moveTo>
                    <a:pt x="40501" y="29629"/>
                  </a:moveTo>
                  <a:lnTo>
                    <a:pt x="41577" y="29629"/>
                  </a:lnTo>
                  <a:lnTo>
                    <a:pt x="55794" y="39904"/>
                  </a:lnTo>
                  <a:lnTo>
                    <a:pt x="94026" y="40860"/>
                  </a:lnTo>
                  <a:lnTo>
                    <a:pt x="116964" y="34408"/>
                  </a:lnTo>
                  <a:lnTo>
                    <a:pt x="123535" y="24492"/>
                  </a:lnTo>
                  <a:lnTo>
                    <a:pt x="84348" y="16009"/>
                  </a:lnTo>
                  <a:lnTo>
                    <a:pt x="64515" y="19833"/>
                  </a:lnTo>
                  <a:cubicBezTo>
                    <a:pt x="63185" y="20068"/>
                    <a:pt x="61863" y="19383"/>
                    <a:pt x="61289" y="18160"/>
                  </a:cubicBezTo>
                  <a:lnTo>
                    <a:pt x="56750" y="8363"/>
                  </a:lnTo>
                  <a:lnTo>
                    <a:pt x="20908" y="13023"/>
                  </a:lnTo>
                  <a:cubicBezTo>
                    <a:pt x="19915" y="13072"/>
                    <a:pt x="18952" y="12678"/>
                    <a:pt x="18280" y="11947"/>
                  </a:cubicBezTo>
                  <a:lnTo>
                    <a:pt x="8363" y="0"/>
                  </a:lnTo>
                  <a:lnTo>
                    <a:pt x="0" y="16009"/>
                  </a:lnTo>
                  <a:lnTo>
                    <a:pt x="25686" y="279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1" name="Полилиния: фигура 2483">
              <a:extLst>
                <a:ext uri="{FF2B5EF4-FFF2-40B4-BE49-F238E27FC236}">
                  <a16:creationId xmlns:a16="http://schemas.microsoft.com/office/drawing/2014/main" id="{727878B9-459A-B7B5-1416-239C22911C1A}"/>
                </a:ext>
              </a:extLst>
            </p:cNvPr>
            <p:cNvSpPr/>
            <p:nvPr/>
          </p:nvSpPr>
          <p:spPr>
            <a:xfrm>
              <a:off x="10277569" y="2146519"/>
              <a:ext cx="85542" cy="36319"/>
            </a:xfrm>
            <a:custGeom>
              <a:avLst/>
              <a:gdLst>
                <a:gd name="connsiteX0" fmla="*/ 45280 w 85542"/>
                <a:gd name="connsiteY0" fmla="*/ 32736 h 36319"/>
                <a:gd name="connsiteX1" fmla="*/ 85543 w 85542"/>
                <a:gd name="connsiteY1" fmla="*/ 21625 h 36319"/>
                <a:gd name="connsiteX2" fmla="*/ 64635 w 85542"/>
                <a:gd name="connsiteY2" fmla="*/ 0 h 36319"/>
                <a:gd name="connsiteX3" fmla="*/ 15890 w 85542"/>
                <a:gd name="connsiteY3" fmla="*/ 7288 h 36319"/>
                <a:gd name="connsiteX4" fmla="*/ 0 w 85542"/>
                <a:gd name="connsiteY4" fmla="*/ 36320 h 36319"/>
                <a:gd name="connsiteX5" fmla="*/ 25209 w 85542"/>
                <a:gd name="connsiteY5" fmla="*/ 27240 h 36319"/>
                <a:gd name="connsiteX6" fmla="*/ 27120 w 85542"/>
                <a:gd name="connsiteY6" fmla="*/ 27240 h 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42" h="36319">
                  <a:moveTo>
                    <a:pt x="45280" y="32736"/>
                  </a:moveTo>
                  <a:lnTo>
                    <a:pt x="85543" y="21625"/>
                  </a:lnTo>
                  <a:lnTo>
                    <a:pt x="64635" y="0"/>
                  </a:lnTo>
                  <a:lnTo>
                    <a:pt x="15890" y="7288"/>
                  </a:lnTo>
                  <a:lnTo>
                    <a:pt x="0" y="36320"/>
                  </a:lnTo>
                  <a:lnTo>
                    <a:pt x="25209" y="27240"/>
                  </a:lnTo>
                  <a:cubicBezTo>
                    <a:pt x="25834" y="27061"/>
                    <a:pt x="26496" y="27061"/>
                    <a:pt x="27120" y="272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2" name="Полилиния: фигура 2484">
              <a:extLst>
                <a:ext uri="{FF2B5EF4-FFF2-40B4-BE49-F238E27FC236}">
                  <a16:creationId xmlns:a16="http://schemas.microsoft.com/office/drawing/2014/main" id="{790BA90E-DE66-1366-0B1E-3975C1B729C4}"/>
                </a:ext>
              </a:extLst>
            </p:cNvPr>
            <p:cNvSpPr/>
            <p:nvPr/>
          </p:nvSpPr>
          <p:spPr>
            <a:xfrm>
              <a:off x="9264792" y="2939106"/>
              <a:ext cx="80525" cy="322697"/>
            </a:xfrm>
            <a:custGeom>
              <a:avLst/>
              <a:gdLst>
                <a:gd name="connsiteX0" fmla="*/ 24493 w 80525"/>
                <a:gd name="connsiteY0" fmla="*/ 302148 h 322697"/>
                <a:gd name="connsiteX1" fmla="*/ 26523 w 80525"/>
                <a:gd name="connsiteY1" fmla="*/ 300834 h 322697"/>
                <a:gd name="connsiteX2" fmla="*/ 28794 w 80525"/>
                <a:gd name="connsiteY2" fmla="*/ 301551 h 322697"/>
                <a:gd name="connsiteX3" fmla="*/ 48268 w 80525"/>
                <a:gd name="connsiteY3" fmla="*/ 318158 h 322697"/>
                <a:gd name="connsiteX4" fmla="*/ 54480 w 80525"/>
                <a:gd name="connsiteY4" fmla="*/ 302268 h 322697"/>
                <a:gd name="connsiteX5" fmla="*/ 31780 w 80525"/>
                <a:gd name="connsiteY5" fmla="*/ 264275 h 322697"/>
                <a:gd name="connsiteX6" fmla="*/ 31780 w 80525"/>
                <a:gd name="connsiteY6" fmla="*/ 262483 h 322697"/>
                <a:gd name="connsiteX7" fmla="*/ 35604 w 80525"/>
                <a:gd name="connsiteY7" fmla="*/ 210393 h 322697"/>
                <a:gd name="connsiteX8" fmla="*/ 38113 w 80525"/>
                <a:gd name="connsiteY8" fmla="*/ 207645 h 322697"/>
                <a:gd name="connsiteX9" fmla="*/ 50059 w 80525"/>
                <a:gd name="connsiteY9" fmla="*/ 206211 h 322697"/>
                <a:gd name="connsiteX10" fmla="*/ 51852 w 80525"/>
                <a:gd name="connsiteY10" fmla="*/ 206211 h 322697"/>
                <a:gd name="connsiteX11" fmla="*/ 80526 w 80525"/>
                <a:gd name="connsiteY11" fmla="*/ 221862 h 322697"/>
                <a:gd name="connsiteX12" fmla="*/ 34408 w 80525"/>
                <a:gd name="connsiteY12" fmla="*/ 94862 h 322697"/>
                <a:gd name="connsiteX13" fmla="*/ 34408 w 80525"/>
                <a:gd name="connsiteY13" fmla="*/ 92950 h 322697"/>
                <a:gd name="connsiteX14" fmla="*/ 44684 w 80525"/>
                <a:gd name="connsiteY14" fmla="*/ 63082 h 322697"/>
                <a:gd name="connsiteX15" fmla="*/ 33692 w 80525"/>
                <a:gd name="connsiteY15" fmla="*/ 29749 h 322697"/>
                <a:gd name="connsiteX16" fmla="*/ 33692 w 80525"/>
                <a:gd name="connsiteY16" fmla="*/ 28315 h 322697"/>
                <a:gd name="connsiteX17" fmla="*/ 39427 w 80525"/>
                <a:gd name="connsiteY17" fmla="*/ 0 h 322697"/>
                <a:gd name="connsiteX18" fmla="*/ 25090 w 80525"/>
                <a:gd name="connsiteY18" fmla="*/ 7646 h 322697"/>
                <a:gd name="connsiteX19" fmla="*/ 4420 w 80525"/>
                <a:gd name="connsiteY19" fmla="*/ 101911 h 322697"/>
                <a:gd name="connsiteX20" fmla="*/ 21027 w 80525"/>
                <a:gd name="connsiteY20" fmla="*/ 132138 h 322697"/>
                <a:gd name="connsiteX21" fmla="*/ 21027 w 80525"/>
                <a:gd name="connsiteY21" fmla="*/ 133930 h 322697"/>
                <a:gd name="connsiteX22" fmla="*/ 9797 w 80525"/>
                <a:gd name="connsiteY22" fmla="*/ 223774 h 322697"/>
                <a:gd name="connsiteX23" fmla="*/ 18638 w 80525"/>
                <a:gd name="connsiteY23" fmla="*/ 251491 h 322697"/>
                <a:gd name="connsiteX24" fmla="*/ 18638 w 80525"/>
                <a:gd name="connsiteY24" fmla="*/ 253522 h 322697"/>
                <a:gd name="connsiteX25" fmla="*/ 0 w 80525"/>
                <a:gd name="connsiteY25" fmla="*/ 297608 h 322697"/>
                <a:gd name="connsiteX26" fmla="*/ 10514 w 80525"/>
                <a:gd name="connsiteY26" fmla="*/ 322698 h 32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525" h="322697">
                  <a:moveTo>
                    <a:pt x="24493" y="302148"/>
                  </a:moveTo>
                  <a:cubicBezTo>
                    <a:pt x="24954" y="301443"/>
                    <a:pt x="25691" y="300966"/>
                    <a:pt x="26523" y="300834"/>
                  </a:cubicBezTo>
                  <a:cubicBezTo>
                    <a:pt x="27351" y="300697"/>
                    <a:pt x="28195" y="300963"/>
                    <a:pt x="28794" y="301551"/>
                  </a:cubicBezTo>
                  <a:lnTo>
                    <a:pt x="48268" y="318158"/>
                  </a:lnTo>
                  <a:lnTo>
                    <a:pt x="54480" y="302268"/>
                  </a:lnTo>
                  <a:lnTo>
                    <a:pt x="31780" y="264275"/>
                  </a:lnTo>
                  <a:cubicBezTo>
                    <a:pt x="31667" y="263683"/>
                    <a:pt x="31667" y="263075"/>
                    <a:pt x="31780" y="262483"/>
                  </a:cubicBezTo>
                  <a:lnTo>
                    <a:pt x="35604" y="210393"/>
                  </a:lnTo>
                  <a:cubicBezTo>
                    <a:pt x="35698" y="209004"/>
                    <a:pt x="36738" y="207864"/>
                    <a:pt x="38113" y="207645"/>
                  </a:cubicBezTo>
                  <a:lnTo>
                    <a:pt x="50059" y="206211"/>
                  </a:lnTo>
                  <a:cubicBezTo>
                    <a:pt x="50643" y="206028"/>
                    <a:pt x="51268" y="206028"/>
                    <a:pt x="51852" y="206211"/>
                  </a:cubicBezTo>
                  <a:lnTo>
                    <a:pt x="80526" y="221862"/>
                  </a:lnTo>
                  <a:lnTo>
                    <a:pt x="34408" y="94862"/>
                  </a:lnTo>
                  <a:cubicBezTo>
                    <a:pt x="34169" y="94247"/>
                    <a:pt x="34169" y="93565"/>
                    <a:pt x="34408" y="92950"/>
                  </a:cubicBezTo>
                  <a:lnTo>
                    <a:pt x="44684" y="63082"/>
                  </a:lnTo>
                  <a:lnTo>
                    <a:pt x="33692" y="29749"/>
                  </a:lnTo>
                  <a:cubicBezTo>
                    <a:pt x="33633" y="29273"/>
                    <a:pt x="33633" y="28791"/>
                    <a:pt x="33692" y="28315"/>
                  </a:cubicBezTo>
                  <a:lnTo>
                    <a:pt x="39427" y="0"/>
                  </a:lnTo>
                  <a:lnTo>
                    <a:pt x="25090" y="7646"/>
                  </a:lnTo>
                  <a:lnTo>
                    <a:pt x="4420" y="101911"/>
                  </a:lnTo>
                  <a:lnTo>
                    <a:pt x="21027" y="132138"/>
                  </a:lnTo>
                  <a:cubicBezTo>
                    <a:pt x="21260" y="132712"/>
                    <a:pt x="21260" y="133355"/>
                    <a:pt x="21027" y="133930"/>
                  </a:cubicBezTo>
                  <a:lnTo>
                    <a:pt x="9797" y="223774"/>
                  </a:lnTo>
                  <a:lnTo>
                    <a:pt x="18638" y="251491"/>
                  </a:lnTo>
                  <a:cubicBezTo>
                    <a:pt x="18940" y="252135"/>
                    <a:pt x="18940" y="252879"/>
                    <a:pt x="18638" y="253522"/>
                  </a:cubicBezTo>
                  <a:lnTo>
                    <a:pt x="0" y="297608"/>
                  </a:lnTo>
                  <a:lnTo>
                    <a:pt x="10514" y="3226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3" name="Полилиния: фигура 2485">
              <a:extLst>
                <a:ext uri="{FF2B5EF4-FFF2-40B4-BE49-F238E27FC236}">
                  <a16:creationId xmlns:a16="http://schemas.microsoft.com/office/drawing/2014/main" id="{20E8F897-D608-7877-1FB1-56FAF2B8C035}"/>
                </a:ext>
              </a:extLst>
            </p:cNvPr>
            <p:cNvSpPr/>
            <p:nvPr/>
          </p:nvSpPr>
          <p:spPr>
            <a:xfrm>
              <a:off x="9213538" y="3287729"/>
              <a:ext cx="154598" cy="130225"/>
            </a:xfrm>
            <a:custGeom>
              <a:avLst/>
              <a:gdLst>
                <a:gd name="connsiteX0" fmla="*/ 4181 w 154598"/>
                <a:gd name="connsiteY0" fmla="*/ 130226 h 130225"/>
                <a:gd name="connsiteX1" fmla="*/ 22939 w 154598"/>
                <a:gd name="connsiteY1" fmla="*/ 97610 h 130225"/>
                <a:gd name="connsiteX2" fmla="*/ 25448 w 154598"/>
                <a:gd name="connsiteY2" fmla="*/ 96176 h 130225"/>
                <a:gd name="connsiteX3" fmla="*/ 49343 w 154598"/>
                <a:gd name="connsiteY3" fmla="*/ 94981 h 130225"/>
                <a:gd name="connsiteX4" fmla="*/ 51135 w 154598"/>
                <a:gd name="connsiteY4" fmla="*/ 94981 h 130225"/>
                <a:gd name="connsiteX5" fmla="*/ 88052 w 154598"/>
                <a:gd name="connsiteY5" fmla="*/ 118040 h 130225"/>
                <a:gd name="connsiteX6" fmla="*/ 107526 w 154598"/>
                <a:gd name="connsiteY6" fmla="*/ 86260 h 130225"/>
                <a:gd name="connsiteX7" fmla="*/ 109796 w 154598"/>
                <a:gd name="connsiteY7" fmla="*/ 84707 h 130225"/>
                <a:gd name="connsiteX8" fmla="*/ 136438 w 154598"/>
                <a:gd name="connsiteY8" fmla="*/ 81839 h 130225"/>
                <a:gd name="connsiteX9" fmla="*/ 154599 w 154598"/>
                <a:gd name="connsiteY9" fmla="*/ 70728 h 130225"/>
                <a:gd name="connsiteX10" fmla="*/ 128912 w 154598"/>
                <a:gd name="connsiteY10" fmla="*/ 53763 h 130225"/>
                <a:gd name="connsiteX11" fmla="*/ 103583 w 154598"/>
                <a:gd name="connsiteY11" fmla="*/ 47192 h 130225"/>
                <a:gd name="connsiteX12" fmla="*/ 102269 w 154598"/>
                <a:gd name="connsiteY12" fmla="*/ 46595 h 130225"/>
                <a:gd name="connsiteX13" fmla="*/ 51254 w 154598"/>
                <a:gd name="connsiteY13" fmla="*/ 0 h 130225"/>
                <a:gd name="connsiteX14" fmla="*/ 43847 w 154598"/>
                <a:gd name="connsiteY14" fmla="*/ 64396 h 130225"/>
                <a:gd name="connsiteX15" fmla="*/ 41457 w 154598"/>
                <a:gd name="connsiteY15" fmla="*/ 66905 h 130225"/>
                <a:gd name="connsiteX16" fmla="*/ 17562 w 154598"/>
                <a:gd name="connsiteY16" fmla="*/ 72042 h 130225"/>
                <a:gd name="connsiteX17" fmla="*/ 0 w 154598"/>
                <a:gd name="connsiteY17" fmla="*/ 98207 h 1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598" h="130225">
                  <a:moveTo>
                    <a:pt x="4181" y="130226"/>
                  </a:moveTo>
                  <a:lnTo>
                    <a:pt x="22939" y="97610"/>
                  </a:lnTo>
                  <a:cubicBezTo>
                    <a:pt x="23456" y="96715"/>
                    <a:pt x="24414" y="96167"/>
                    <a:pt x="25448" y="96176"/>
                  </a:cubicBezTo>
                  <a:lnTo>
                    <a:pt x="49343" y="94981"/>
                  </a:lnTo>
                  <a:cubicBezTo>
                    <a:pt x="49926" y="94798"/>
                    <a:pt x="50552" y="94798"/>
                    <a:pt x="51135" y="94981"/>
                  </a:cubicBezTo>
                  <a:lnTo>
                    <a:pt x="88052" y="118040"/>
                  </a:lnTo>
                  <a:lnTo>
                    <a:pt x="107526" y="86260"/>
                  </a:lnTo>
                  <a:cubicBezTo>
                    <a:pt x="108000" y="85417"/>
                    <a:pt x="108839" y="84843"/>
                    <a:pt x="109796" y="84707"/>
                  </a:cubicBezTo>
                  <a:lnTo>
                    <a:pt x="136438" y="81839"/>
                  </a:lnTo>
                  <a:lnTo>
                    <a:pt x="154599" y="70728"/>
                  </a:lnTo>
                  <a:lnTo>
                    <a:pt x="128912" y="53763"/>
                  </a:lnTo>
                  <a:lnTo>
                    <a:pt x="103583" y="47192"/>
                  </a:lnTo>
                  <a:lnTo>
                    <a:pt x="102269" y="46595"/>
                  </a:lnTo>
                  <a:lnTo>
                    <a:pt x="51254" y="0"/>
                  </a:lnTo>
                  <a:lnTo>
                    <a:pt x="43847" y="64396"/>
                  </a:lnTo>
                  <a:cubicBezTo>
                    <a:pt x="43702" y="65674"/>
                    <a:pt x="42726" y="66699"/>
                    <a:pt x="41457" y="66905"/>
                  </a:cubicBezTo>
                  <a:lnTo>
                    <a:pt x="17562" y="72042"/>
                  </a:lnTo>
                  <a:lnTo>
                    <a:pt x="0" y="982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4" name="Полилиния: фигура 2486">
              <a:extLst>
                <a:ext uri="{FF2B5EF4-FFF2-40B4-BE49-F238E27FC236}">
                  <a16:creationId xmlns:a16="http://schemas.microsoft.com/office/drawing/2014/main" id="{097CD888-D4C6-DF0E-C759-F8F5CF1FDD14}"/>
                </a:ext>
              </a:extLst>
            </p:cNvPr>
            <p:cNvSpPr/>
            <p:nvPr/>
          </p:nvSpPr>
          <p:spPr>
            <a:xfrm>
              <a:off x="8973875" y="3434204"/>
              <a:ext cx="293426" cy="256151"/>
            </a:xfrm>
            <a:custGeom>
              <a:avLst/>
              <a:gdLst>
                <a:gd name="connsiteX0" fmla="*/ 244443 w 293426"/>
                <a:gd name="connsiteY0" fmla="*/ 66547 h 256151"/>
                <a:gd name="connsiteX1" fmla="*/ 232496 w 293426"/>
                <a:gd name="connsiteY1" fmla="*/ 109199 h 256151"/>
                <a:gd name="connsiteX2" fmla="*/ 231779 w 293426"/>
                <a:gd name="connsiteY2" fmla="*/ 110513 h 256151"/>
                <a:gd name="connsiteX3" fmla="*/ 203105 w 293426"/>
                <a:gd name="connsiteY3" fmla="*/ 138948 h 256151"/>
                <a:gd name="connsiteX4" fmla="*/ 199879 w 293426"/>
                <a:gd name="connsiteY4" fmla="*/ 139664 h 256151"/>
                <a:gd name="connsiteX5" fmla="*/ 171206 w 293426"/>
                <a:gd name="connsiteY5" fmla="*/ 129031 h 256151"/>
                <a:gd name="connsiteX6" fmla="*/ 156510 w 293426"/>
                <a:gd name="connsiteY6" fmla="*/ 135125 h 256151"/>
                <a:gd name="connsiteX7" fmla="*/ 155315 w 293426"/>
                <a:gd name="connsiteY7" fmla="*/ 153165 h 256151"/>
                <a:gd name="connsiteX8" fmla="*/ 154599 w 293426"/>
                <a:gd name="connsiteY8" fmla="*/ 154957 h 256151"/>
                <a:gd name="connsiteX9" fmla="*/ 118757 w 293426"/>
                <a:gd name="connsiteY9" fmla="*/ 193667 h 256151"/>
                <a:gd name="connsiteX10" fmla="*/ 116845 w 293426"/>
                <a:gd name="connsiteY10" fmla="*/ 194622 h 256151"/>
                <a:gd name="connsiteX11" fmla="*/ 61410 w 293426"/>
                <a:gd name="connsiteY11" fmla="*/ 198923 h 256151"/>
                <a:gd name="connsiteX12" fmla="*/ 58542 w 293426"/>
                <a:gd name="connsiteY12" fmla="*/ 197490 h 256151"/>
                <a:gd name="connsiteX13" fmla="*/ 54480 w 293426"/>
                <a:gd name="connsiteY13" fmla="*/ 190202 h 256151"/>
                <a:gd name="connsiteX14" fmla="*/ 0 w 293426"/>
                <a:gd name="connsiteY14" fmla="*/ 230225 h 256151"/>
                <a:gd name="connsiteX15" fmla="*/ 23895 w 293426"/>
                <a:gd name="connsiteY15" fmla="*/ 247191 h 256151"/>
                <a:gd name="connsiteX16" fmla="*/ 30944 w 293426"/>
                <a:gd name="connsiteY16" fmla="*/ 231181 h 256151"/>
                <a:gd name="connsiteX17" fmla="*/ 34050 w 293426"/>
                <a:gd name="connsiteY17" fmla="*/ 229389 h 256151"/>
                <a:gd name="connsiteX18" fmla="*/ 48506 w 293426"/>
                <a:gd name="connsiteY18" fmla="*/ 231062 h 256151"/>
                <a:gd name="connsiteX19" fmla="*/ 83034 w 293426"/>
                <a:gd name="connsiteY19" fmla="*/ 217442 h 256151"/>
                <a:gd name="connsiteX20" fmla="*/ 84109 w 293426"/>
                <a:gd name="connsiteY20" fmla="*/ 217442 h 256151"/>
                <a:gd name="connsiteX21" fmla="*/ 114575 w 293426"/>
                <a:gd name="connsiteY21" fmla="*/ 217442 h 256151"/>
                <a:gd name="connsiteX22" fmla="*/ 117443 w 293426"/>
                <a:gd name="connsiteY22" fmla="*/ 219712 h 256151"/>
                <a:gd name="connsiteX23" fmla="*/ 127478 w 293426"/>
                <a:gd name="connsiteY23" fmla="*/ 256151 h 256151"/>
                <a:gd name="connsiteX24" fmla="*/ 157227 w 293426"/>
                <a:gd name="connsiteY24" fmla="*/ 214335 h 256151"/>
                <a:gd name="connsiteX25" fmla="*/ 160453 w 293426"/>
                <a:gd name="connsiteY25" fmla="*/ 213141 h 256151"/>
                <a:gd name="connsiteX26" fmla="*/ 192830 w 293426"/>
                <a:gd name="connsiteY26" fmla="*/ 221623 h 256151"/>
                <a:gd name="connsiteX27" fmla="*/ 214575 w 293426"/>
                <a:gd name="connsiteY27" fmla="*/ 203941 h 256151"/>
                <a:gd name="connsiteX28" fmla="*/ 217322 w 293426"/>
                <a:gd name="connsiteY28" fmla="*/ 203941 h 256151"/>
                <a:gd name="connsiteX29" fmla="*/ 219233 w 293426"/>
                <a:gd name="connsiteY29" fmla="*/ 205853 h 256151"/>
                <a:gd name="connsiteX30" fmla="*/ 223654 w 293426"/>
                <a:gd name="connsiteY30" fmla="*/ 217800 h 256151"/>
                <a:gd name="connsiteX31" fmla="*/ 247549 w 293426"/>
                <a:gd name="connsiteY31" fmla="*/ 204658 h 256151"/>
                <a:gd name="connsiteX32" fmla="*/ 265709 w 293426"/>
                <a:gd name="connsiteY32" fmla="*/ 139545 h 256151"/>
                <a:gd name="connsiteX33" fmla="*/ 264275 w 293426"/>
                <a:gd name="connsiteY33" fmla="*/ 113739 h 256151"/>
                <a:gd name="connsiteX34" fmla="*/ 265589 w 293426"/>
                <a:gd name="connsiteY34" fmla="*/ 111110 h 256151"/>
                <a:gd name="connsiteX35" fmla="*/ 279807 w 293426"/>
                <a:gd name="connsiteY35" fmla="*/ 101314 h 256151"/>
                <a:gd name="connsiteX36" fmla="*/ 280763 w 293426"/>
                <a:gd name="connsiteY36" fmla="*/ 81362 h 256151"/>
                <a:gd name="connsiteX37" fmla="*/ 280763 w 293426"/>
                <a:gd name="connsiteY37" fmla="*/ 79928 h 256151"/>
                <a:gd name="connsiteX38" fmla="*/ 293427 w 293426"/>
                <a:gd name="connsiteY38" fmla="*/ 60215 h 256151"/>
                <a:gd name="connsiteX39" fmla="*/ 277776 w 293426"/>
                <a:gd name="connsiteY39" fmla="*/ 25089 h 256151"/>
                <a:gd name="connsiteX40" fmla="*/ 277776 w 293426"/>
                <a:gd name="connsiteY40" fmla="*/ 23895 h 256151"/>
                <a:gd name="connsiteX41" fmla="*/ 277776 w 293426"/>
                <a:gd name="connsiteY41" fmla="*/ 0 h 256151"/>
                <a:gd name="connsiteX42" fmla="*/ 240022 w 293426"/>
                <a:gd name="connsiteY42" fmla="*/ 24731 h 256151"/>
                <a:gd name="connsiteX43" fmla="*/ 244681 w 293426"/>
                <a:gd name="connsiteY43" fmla="*/ 51015 h 256151"/>
                <a:gd name="connsiteX44" fmla="*/ 244681 w 293426"/>
                <a:gd name="connsiteY44" fmla="*/ 65472 h 256151"/>
                <a:gd name="connsiteX45" fmla="*/ 244442 w 293426"/>
                <a:gd name="connsiteY45" fmla="*/ 66547 h 25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3426" h="256151">
                  <a:moveTo>
                    <a:pt x="244443" y="66547"/>
                  </a:moveTo>
                  <a:lnTo>
                    <a:pt x="232496" y="109199"/>
                  </a:lnTo>
                  <a:cubicBezTo>
                    <a:pt x="232377" y="109693"/>
                    <a:pt x="232130" y="110146"/>
                    <a:pt x="231779" y="110513"/>
                  </a:cubicBezTo>
                  <a:lnTo>
                    <a:pt x="203105" y="138948"/>
                  </a:lnTo>
                  <a:cubicBezTo>
                    <a:pt x="202243" y="139761"/>
                    <a:pt x="201005" y="140036"/>
                    <a:pt x="199879" y="139664"/>
                  </a:cubicBezTo>
                  <a:lnTo>
                    <a:pt x="171206" y="129031"/>
                  </a:lnTo>
                  <a:lnTo>
                    <a:pt x="156510" y="135125"/>
                  </a:lnTo>
                  <a:lnTo>
                    <a:pt x="155315" y="153165"/>
                  </a:lnTo>
                  <a:cubicBezTo>
                    <a:pt x="155258" y="153820"/>
                    <a:pt x="155008" y="154443"/>
                    <a:pt x="154599" y="154957"/>
                  </a:cubicBezTo>
                  <a:lnTo>
                    <a:pt x="118757" y="193667"/>
                  </a:lnTo>
                  <a:cubicBezTo>
                    <a:pt x="118294" y="194254"/>
                    <a:pt x="117593" y="194605"/>
                    <a:pt x="116845" y="194622"/>
                  </a:cubicBezTo>
                  <a:lnTo>
                    <a:pt x="61410" y="198923"/>
                  </a:lnTo>
                  <a:cubicBezTo>
                    <a:pt x="60245" y="199110"/>
                    <a:pt x="59091" y="198533"/>
                    <a:pt x="58542" y="197490"/>
                  </a:cubicBezTo>
                  <a:lnTo>
                    <a:pt x="54480" y="190202"/>
                  </a:lnTo>
                  <a:lnTo>
                    <a:pt x="0" y="230225"/>
                  </a:lnTo>
                  <a:lnTo>
                    <a:pt x="23895" y="247191"/>
                  </a:lnTo>
                  <a:lnTo>
                    <a:pt x="30944" y="231181"/>
                  </a:lnTo>
                  <a:cubicBezTo>
                    <a:pt x="31495" y="229986"/>
                    <a:pt x="32740" y="229268"/>
                    <a:pt x="34050" y="229389"/>
                  </a:cubicBezTo>
                  <a:lnTo>
                    <a:pt x="48506" y="231062"/>
                  </a:lnTo>
                  <a:lnTo>
                    <a:pt x="83034" y="217442"/>
                  </a:lnTo>
                  <a:lnTo>
                    <a:pt x="84109" y="217442"/>
                  </a:lnTo>
                  <a:lnTo>
                    <a:pt x="114575" y="217442"/>
                  </a:lnTo>
                  <a:cubicBezTo>
                    <a:pt x="115922" y="217496"/>
                    <a:pt x="117081" y="218413"/>
                    <a:pt x="117443" y="219712"/>
                  </a:cubicBezTo>
                  <a:lnTo>
                    <a:pt x="127478" y="256151"/>
                  </a:lnTo>
                  <a:lnTo>
                    <a:pt x="157227" y="214335"/>
                  </a:lnTo>
                  <a:cubicBezTo>
                    <a:pt x="157917" y="213265"/>
                    <a:pt x="159231" y="212778"/>
                    <a:pt x="160453" y="213141"/>
                  </a:cubicBezTo>
                  <a:lnTo>
                    <a:pt x="192830" y="221623"/>
                  </a:lnTo>
                  <a:lnTo>
                    <a:pt x="214575" y="203941"/>
                  </a:lnTo>
                  <a:cubicBezTo>
                    <a:pt x="215441" y="203514"/>
                    <a:pt x="216457" y="203514"/>
                    <a:pt x="217322" y="203941"/>
                  </a:cubicBezTo>
                  <a:cubicBezTo>
                    <a:pt x="218251" y="204199"/>
                    <a:pt x="218976" y="204925"/>
                    <a:pt x="219233" y="205853"/>
                  </a:cubicBezTo>
                  <a:lnTo>
                    <a:pt x="223654" y="217800"/>
                  </a:lnTo>
                  <a:lnTo>
                    <a:pt x="247549" y="204658"/>
                  </a:lnTo>
                  <a:lnTo>
                    <a:pt x="265709" y="139545"/>
                  </a:lnTo>
                  <a:lnTo>
                    <a:pt x="264275" y="113739"/>
                  </a:lnTo>
                  <a:cubicBezTo>
                    <a:pt x="264197" y="112688"/>
                    <a:pt x="264702" y="111678"/>
                    <a:pt x="265589" y="111110"/>
                  </a:cubicBezTo>
                  <a:lnTo>
                    <a:pt x="279807" y="101314"/>
                  </a:lnTo>
                  <a:lnTo>
                    <a:pt x="280763" y="81362"/>
                  </a:lnTo>
                  <a:cubicBezTo>
                    <a:pt x="280588" y="80900"/>
                    <a:pt x="280588" y="80390"/>
                    <a:pt x="280763" y="79928"/>
                  </a:cubicBezTo>
                  <a:lnTo>
                    <a:pt x="293427" y="60215"/>
                  </a:lnTo>
                  <a:lnTo>
                    <a:pt x="277776" y="25089"/>
                  </a:lnTo>
                  <a:cubicBezTo>
                    <a:pt x="277663" y="24699"/>
                    <a:pt x="277663" y="24285"/>
                    <a:pt x="277776" y="23895"/>
                  </a:cubicBezTo>
                  <a:lnTo>
                    <a:pt x="277776" y="0"/>
                  </a:lnTo>
                  <a:lnTo>
                    <a:pt x="240022" y="24731"/>
                  </a:lnTo>
                  <a:lnTo>
                    <a:pt x="244681" y="51015"/>
                  </a:lnTo>
                  <a:lnTo>
                    <a:pt x="244681" y="65472"/>
                  </a:lnTo>
                  <a:cubicBezTo>
                    <a:pt x="244736" y="65847"/>
                    <a:pt x="244651" y="66230"/>
                    <a:pt x="244442" y="6654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5" name="Полилиния: фигура 2487">
              <a:extLst>
                <a:ext uri="{FF2B5EF4-FFF2-40B4-BE49-F238E27FC236}">
                  <a16:creationId xmlns:a16="http://schemas.microsoft.com/office/drawing/2014/main" id="{EFA70BC4-5CCB-55FC-6594-6624FE8B5963}"/>
                </a:ext>
              </a:extLst>
            </p:cNvPr>
            <p:cNvSpPr/>
            <p:nvPr/>
          </p:nvSpPr>
          <p:spPr>
            <a:xfrm>
              <a:off x="8934807" y="3684620"/>
              <a:ext cx="46355" cy="84826"/>
            </a:xfrm>
            <a:custGeom>
              <a:avLst/>
              <a:gdLst>
                <a:gd name="connsiteX0" fmla="*/ 0 w 46355"/>
                <a:gd name="connsiteY0" fmla="*/ 14576 h 84826"/>
                <a:gd name="connsiteX1" fmla="*/ 3346 w 46355"/>
                <a:gd name="connsiteY1" fmla="*/ 35006 h 84826"/>
                <a:gd name="connsiteX2" fmla="*/ 21267 w 46355"/>
                <a:gd name="connsiteY2" fmla="*/ 32258 h 84826"/>
                <a:gd name="connsiteX3" fmla="*/ 24014 w 46355"/>
                <a:gd name="connsiteY3" fmla="*/ 33214 h 84826"/>
                <a:gd name="connsiteX4" fmla="*/ 24612 w 46355"/>
                <a:gd name="connsiteY4" fmla="*/ 36081 h 84826"/>
                <a:gd name="connsiteX5" fmla="*/ 11350 w 46355"/>
                <a:gd name="connsiteY5" fmla="*/ 77897 h 84826"/>
                <a:gd name="connsiteX6" fmla="*/ 27838 w 46355"/>
                <a:gd name="connsiteY6" fmla="*/ 84826 h 84826"/>
                <a:gd name="connsiteX7" fmla="*/ 38590 w 46355"/>
                <a:gd name="connsiteY7" fmla="*/ 78853 h 84826"/>
                <a:gd name="connsiteX8" fmla="*/ 46356 w 46355"/>
                <a:gd name="connsiteY8" fmla="*/ 45042 h 84826"/>
                <a:gd name="connsiteX9" fmla="*/ 34408 w 46355"/>
                <a:gd name="connsiteY9" fmla="*/ 12903 h 84826"/>
                <a:gd name="connsiteX10" fmla="*/ 20311 w 46355"/>
                <a:gd name="connsiteY10" fmla="*/ 0 h 8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355" h="84826">
                  <a:moveTo>
                    <a:pt x="0" y="14576"/>
                  </a:moveTo>
                  <a:lnTo>
                    <a:pt x="3346" y="35006"/>
                  </a:lnTo>
                  <a:lnTo>
                    <a:pt x="21267" y="32258"/>
                  </a:lnTo>
                  <a:cubicBezTo>
                    <a:pt x="22279" y="32158"/>
                    <a:pt x="23283" y="32507"/>
                    <a:pt x="24014" y="33214"/>
                  </a:cubicBezTo>
                  <a:cubicBezTo>
                    <a:pt x="24613" y="34041"/>
                    <a:pt x="24830" y="35084"/>
                    <a:pt x="24612" y="36081"/>
                  </a:cubicBezTo>
                  <a:lnTo>
                    <a:pt x="11350" y="77897"/>
                  </a:lnTo>
                  <a:lnTo>
                    <a:pt x="27838" y="84826"/>
                  </a:lnTo>
                  <a:lnTo>
                    <a:pt x="38590" y="78853"/>
                  </a:lnTo>
                  <a:lnTo>
                    <a:pt x="46356" y="45042"/>
                  </a:lnTo>
                  <a:lnTo>
                    <a:pt x="34408" y="12903"/>
                  </a:lnTo>
                  <a:lnTo>
                    <a:pt x="203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6" name="Полилиния: фигура 2488">
              <a:extLst>
                <a:ext uri="{FF2B5EF4-FFF2-40B4-BE49-F238E27FC236}">
                  <a16:creationId xmlns:a16="http://schemas.microsoft.com/office/drawing/2014/main" id="{7377AEF4-5D16-EB8C-7A23-7F729E52E3B8}"/>
                </a:ext>
              </a:extLst>
            </p:cNvPr>
            <p:cNvSpPr/>
            <p:nvPr/>
          </p:nvSpPr>
          <p:spPr>
            <a:xfrm>
              <a:off x="9003982" y="3691072"/>
              <a:ext cx="69891" cy="39904"/>
            </a:xfrm>
            <a:custGeom>
              <a:avLst/>
              <a:gdLst>
                <a:gd name="connsiteX0" fmla="*/ 34766 w 69891"/>
                <a:gd name="connsiteY0" fmla="*/ 18041 h 39904"/>
                <a:gd name="connsiteX1" fmla="*/ 69892 w 69891"/>
                <a:gd name="connsiteY1" fmla="*/ 16129 h 39904"/>
                <a:gd name="connsiteX2" fmla="*/ 63918 w 69891"/>
                <a:gd name="connsiteY2" fmla="*/ 2151 h 39904"/>
                <a:gd name="connsiteX3" fmla="*/ 21744 w 69891"/>
                <a:gd name="connsiteY3" fmla="*/ 0 h 39904"/>
                <a:gd name="connsiteX4" fmla="*/ 0 w 69891"/>
                <a:gd name="connsiteY4" fmla="*/ 23178 h 39904"/>
                <a:gd name="connsiteX5" fmla="*/ 21744 w 69891"/>
                <a:gd name="connsiteY5" fmla="*/ 39904 h 39904"/>
                <a:gd name="connsiteX6" fmla="*/ 32257 w 69891"/>
                <a:gd name="connsiteY6" fmla="*/ 19594 h 39904"/>
                <a:gd name="connsiteX7" fmla="*/ 34766 w 69891"/>
                <a:gd name="connsiteY7" fmla="*/ 18040 h 3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91" h="39904">
                  <a:moveTo>
                    <a:pt x="34766" y="18041"/>
                  </a:moveTo>
                  <a:lnTo>
                    <a:pt x="69892" y="16129"/>
                  </a:lnTo>
                  <a:lnTo>
                    <a:pt x="63918" y="2151"/>
                  </a:lnTo>
                  <a:lnTo>
                    <a:pt x="21744" y="0"/>
                  </a:lnTo>
                  <a:lnTo>
                    <a:pt x="0" y="23178"/>
                  </a:lnTo>
                  <a:lnTo>
                    <a:pt x="21744" y="39904"/>
                  </a:lnTo>
                  <a:lnTo>
                    <a:pt x="32257" y="19594"/>
                  </a:lnTo>
                  <a:cubicBezTo>
                    <a:pt x="32762" y="18670"/>
                    <a:pt x="33715" y="18080"/>
                    <a:pt x="34766" y="180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7" name="Полилиния: фигура 2489">
              <a:extLst>
                <a:ext uri="{FF2B5EF4-FFF2-40B4-BE49-F238E27FC236}">
                  <a16:creationId xmlns:a16="http://schemas.microsoft.com/office/drawing/2014/main" id="{2D64A217-C156-C0B3-215B-63BB87B648F6}"/>
                </a:ext>
              </a:extLst>
            </p:cNvPr>
            <p:cNvSpPr/>
            <p:nvPr/>
          </p:nvSpPr>
          <p:spPr>
            <a:xfrm>
              <a:off x="5544509" y="2166471"/>
              <a:ext cx="697605" cy="611823"/>
            </a:xfrm>
            <a:custGeom>
              <a:avLst/>
              <a:gdLst>
                <a:gd name="connsiteX0" fmla="*/ 448503 w 697605"/>
                <a:gd name="connsiteY0" fmla="*/ 96415 h 611823"/>
                <a:gd name="connsiteX1" fmla="*/ 451849 w 697605"/>
                <a:gd name="connsiteY1" fmla="*/ 97371 h 611823"/>
                <a:gd name="connsiteX2" fmla="*/ 470008 w 697605"/>
                <a:gd name="connsiteY2" fmla="*/ 120310 h 611823"/>
                <a:gd name="connsiteX3" fmla="*/ 493186 w 697605"/>
                <a:gd name="connsiteY3" fmla="*/ 124611 h 611823"/>
                <a:gd name="connsiteX4" fmla="*/ 506807 w 697605"/>
                <a:gd name="connsiteY4" fmla="*/ 116965 h 611823"/>
                <a:gd name="connsiteX5" fmla="*/ 509913 w 697605"/>
                <a:gd name="connsiteY5" fmla="*/ 116965 h 611823"/>
                <a:gd name="connsiteX6" fmla="*/ 542409 w 697605"/>
                <a:gd name="connsiteY6" fmla="*/ 137394 h 611823"/>
                <a:gd name="connsiteX7" fmla="*/ 562720 w 697605"/>
                <a:gd name="connsiteY7" fmla="*/ 118279 h 611823"/>
                <a:gd name="connsiteX8" fmla="*/ 553401 w 697605"/>
                <a:gd name="connsiteY8" fmla="*/ 97849 h 611823"/>
                <a:gd name="connsiteX9" fmla="*/ 553401 w 697605"/>
                <a:gd name="connsiteY9" fmla="*/ 94981 h 611823"/>
                <a:gd name="connsiteX10" fmla="*/ 569649 w 697605"/>
                <a:gd name="connsiteY10" fmla="*/ 69175 h 611823"/>
                <a:gd name="connsiteX11" fmla="*/ 571441 w 697605"/>
                <a:gd name="connsiteY11" fmla="*/ 67861 h 611823"/>
                <a:gd name="connsiteX12" fmla="*/ 615169 w 697605"/>
                <a:gd name="connsiteY12" fmla="*/ 56989 h 611823"/>
                <a:gd name="connsiteX13" fmla="*/ 617797 w 697605"/>
                <a:gd name="connsiteY13" fmla="*/ 56989 h 611823"/>
                <a:gd name="connsiteX14" fmla="*/ 647068 w 697605"/>
                <a:gd name="connsiteY14" fmla="*/ 80883 h 611823"/>
                <a:gd name="connsiteX15" fmla="*/ 647785 w 697605"/>
                <a:gd name="connsiteY15" fmla="*/ 84587 h 611823"/>
                <a:gd name="connsiteX16" fmla="*/ 639661 w 697605"/>
                <a:gd name="connsiteY16" fmla="*/ 100238 h 611823"/>
                <a:gd name="connsiteX17" fmla="*/ 646232 w 697605"/>
                <a:gd name="connsiteY17" fmla="*/ 109199 h 611823"/>
                <a:gd name="connsiteX18" fmla="*/ 651967 w 697605"/>
                <a:gd name="connsiteY18" fmla="*/ 116965 h 611823"/>
                <a:gd name="connsiteX19" fmla="*/ 678848 w 697605"/>
                <a:gd name="connsiteY19" fmla="*/ 93070 h 611823"/>
                <a:gd name="connsiteX20" fmla="*/ 681715 w 697605"/>
                <a:gd name="connsiteY20" fmla="*/ 93070 h 611823"/>
                <a:gd name="connsiteX21" fmla="*/ 697486 w 697605"/>
                <a:gd name="connsiteY21" fmla="*/ 97490 h 611823"/>
                <a:gd name="connsiteX22" fmla="*/ 697486 w 697605"/>
                <a:gd name="connsiteY22" fmla="*/ 73596 h 611823"/>
                <a:gd name="connsiteX23" fmla="*/ 663436 w 697605"/>
                <a:gd name="connsiteY23" fmla="*/ 64635 h 611823"/>
                <a:gd name="connsiteX24" fmla="*/ 661286 w 697605"/>
                <a:gd name="connsiteY24" fmla="*/ 61887 h 611823"/>
                <a:gd name="connsiteX25" fmla="*/ 663078 w 697605"/>
                <a:gd name="connsiteY25" fmla="*/ 58900 h 611823"/>
                <a:gd name="connsiteX26" fmla="*/ 697606 w 697605"/>
                <a:gd name="connsiteY26" fmla="*/ 44803 h 611823"/>
                <a:gd name="connsiteX27" fmla="*/ 649816 w 697605"/>
                <a:gd name="connsiteY27" fmla="*/ 13142 h 611823"/>
                <a:gd name="connsiteX28" fmla="*/ 612301 w 697605"/>
                <a:gd name="connsiteY28" fmla="*/ 0 h 611823"/>
                <a:gd name="connsiteX29" fmla="*/ 601071 w 697605"/>
                <a:gd name="connsiteY29" fmla="*/ 12784 h 611823"/>
                <a:gd name="connsiteX30" fmla="*/ 597367 w 697605"/>
                <a:gd name="connsiteY30" fmla="*/ 13500 h 611823"/>
                <a:gd name="connsiteX31" fmla="*/ 585420 w 697605"/>
                <a:gd name="connsiteY31" fmla="*/ 6810 h 611823"/>
                <a:gd name="connsiteX32" fmla="*/ 547786 w 697605"/>
                <a:gd name="connsiteY32" fmla="*/ 59737 h 611823"/>
                <a:gd name="connsiteX33" fmla="*/ 543622 w 697605"/>
                <a:gd name="connsiteY33" fmla="*/ 60447 h 611823"/>
                <a:gd name="connsiteX34" fmla="*/ 542410 w 697605"/>
                <a:gd name="connsiteY34" fmla="*/ 58542 h 611823"/>
                <a:gd name="connsiteX35" fmla="*/ 537870 w 697605"/>
                <a:gd name="connsiteY35" fmla="*/ 32736 h 611823"/>
                <a:gd name="connsiteX36" fmla="*/ 537870 w 697605"/>
                <a:gd name="connsiteY36" fmla="*/ 31421 h 611823"/>
                <a:gd name="connsiteX37" fmla="*/ 544082 w 697605"/>
                <a:gd name="connsiteY37" fmla="*/ 10514 h 611823"/>
                <a:gd name="connsiteX38" fmla="*/ 507404 w 697605"/>
                <a:gd name="connsiteY38" fmla="*/ 28435 h 611823"/>
                <a:gd name="connsiteX39" fmla="*/ 495456 w 697605"/>
                <a:gd name="connsiteY39" fmla="*/ 66069 h 611823"/>
                <a:gd name="connsiteX40" fmla="*/ 492948 w 697605"/>
                <a:gd name="connsiteY40" fmla="*/ 68100 h 611823"/>
                <a:gd name="connsiteX41" fmla="*/ 490080 w 697605"/>
                <a:gd name="connsiteY41" fmla="*/ 66786 h 611823"/>
                <a:gd name="connsiteX42" fmla="*/ 481000 w 697605"/>
                <a:gd name="connsiteY42" fmla="*/ 52210 h 611823"/>
                <a:gd name="connsiteX43" fmla="*/ 456508 w 697605"/>
                <a:gd name="connsiteY43" fmla="*/ 41935 h 611823"/>
                <a:gd name="connsiteX44" fmla="*/ 440499 w 697605"/>
                <a:gd name="connsiteY44" fmla="*/ 48984 h 611823"/>
                <a:gd name="connsiteX45" fmla="*/ 456628 w 697605"/>
                <a:gd name="connsiteY45" fmla="*/ 56511 h 611823"/>
                <a:gd name="connsiteX46" fmla="*/ 458181 w 697605"/>
                <a:gd name="connsiteY46" fmla="*/ 59976 h 611823"/>
                <a:gd name="connsiteX47" fmla="*/ 451729 w 697605"/>
                <a:gd name="connsiteY47" fmla="*/ 83870 h 611823"/>
                <a:gd name="connsiteX48" fmla="*/ 449937 w 697605"/>
                <a:gd name="connsiteY48" fmla="*/ 85901 h 611823"/>
                <a:gd name="connsiteX49" fmla="*/ 447189 w 697605"/>
                <a:gd name="connsiteY49" fmla="*/ 85901 h 611823"/>
                <a:gd name="connsiteX50" fmla="*/ 408480 w 697605"/>
                <a:gd name="connsiteY50" fmla="*/ 60573 h 611823"/>
                <a:gd name="connsiteX51" fmla="*/ 384585 w 697605"/>
                <a:gd name="connsiteY51" fmla="*/ 74432 h 611823"/>
                <a:gd name="connsiteX52" fmla="*/ 392112 w 697605"/>
                <a:gd name="connsiteY52" fmla="*/ 94145 h 611823"/>
                <a:gd name="connsiteX53" fmla="*/ 392112 w 697605"/>
                <a:gd name="connsiteY53" fmla="*/ 96534 h 611823"/>
                <a:gd name="connsiteX54" fmla="*/ 390320 w 697605"/>
                <a:gd name="connsiteY54" fmla="*/ 98088 h 611823"/>
                <a:gd name="connsiteX55" fmla="*/ 373713 w 697605"/>
                <a:gd name="connsiteY55" fmla="*/ 103703 h 611823"/>
                <a:gd name="connsiteX56" fmla="*/ 370606 w 697605"/>
                <a:gd name="connsiteY56" fmla="*/ 102867 h 611823"/>
                <a:gd name="connsiteX57" fmla="*/ 353163 w 697605"/>
                <a:gd name="connsiteY57" fmla="*/ 84468 h 611823"/>
                <a:gd name="connsiteX58" fmla="*/ 343964 w 697605"/>
                <a:gd name="connsiteY58" fmla="*/ 96415 h 611823"/>
                <a:gd name="connsiteX59" fmla="*/ 341575 w 697605"/>
                <a:gd name="connsiteY59" fmla="*/ 97610 h 611823"/>
                <a:gd name="connsiteX60" fmla="*/ 325446 w 697605"/>
                <a:gd name="connsiteY60" fmla="*/ 97610 h 611823"/>
                <a:gd name="connsiteX61" fmla="*/ 347668 w 697605"/>
                <a:gd name="connsiteY61" fmla="*/ 120310 h 611823"/>
                <a:gd name="connsiteX62" fmla="*/ 348504 w 697605"/>
                <a:gd name="connsiteY62" fmla="*/ 122699 h 611823"/>
                <a:gd name="connsiteX63" fmla="*/ 347309 w 697605"/>
                <a:gd name="connsiteY63" fmla="*/ 124850 h 611823"/>
                <a:gd name="connsiteX64" fmla="*/ 316963 w 697605"/>
                <a:gd name="connsiteY64" fmla="*/ 146235 h 611823"/>
                <a:gd name="connsiteX65" fmla="*/ 314215 w 697605"/>
                <a:gd name="connsiteY65" fmla="*/ 146235 h 611823"/>
                <a:gd name="connsiteX66" fmla="*/ 311825 w 697605"/>
                <a:gd name="connsiteY66" fmla="*/ 144204 h 611823"/>
                <a:gd name="connsiteX67" fmla="*/ 305016 w 697605"/>
                <a:gd name="connsiteY67" fmla="*/ 115411 h 611823"/>
                <a:gd name="connsiteX68" fmla="*/ 293666 w 697605"/>
                <a:gd name="connsiteY68" fmla="*/ 117920 h 611823"/>
                <a:gd name="connsiteX69" fmla="*/ 290799 w 697605"/>
                <a:gd name="connsiteY69" fmla="*/ 116845 h 611823"/>
                <a:gd name="connsiteX70" fmla="*/ 284466 w 697605"/>
                <a:gd name="connsiteY70" fmla="*/ 109199 h 611823"/>
                <a:gd name="connsiteX71" fmla="*/ 240859 w 697605"/>
                <a:gd name="connsiteY71" fmla="*/ 163798 h 611823"/>
                <a:gd name="connsiteX72" fmla="*/ 277417 w 697605"/>
                <a:gd name="connsiteY72" fmla="*/ 146355 h 611823"/>
                <a:gd name="connsiteX73" fmla="*/ 280524 w 697605"/>
                <a:gd name="connsiteY73" fmla="*/ 146355 h 611823"/>
                <a:gd name="connsiteX74" fmla="*/ 297250 w 697605"/>
                <a:gd name="connsiteY74" fmla="*/ 159497 h 611823"/>
                <a:gd name="connsiteX75" fmla="*/ 298325 w 697605"/>
                <a:gd name="connsiteY75" fmla="*/ 162125 h 611823"/>
                <a:gd name="connsiteX76" fmla="*/ 296892 w 697605"/>
                <a:gd name="connsiteY76" fmla="*/ 164395 h 611823"/>
                <a:gd name="connsiteX77" fmla="*/ 266904 w 697605"/>
                <a:gd name="connsiteY77" fmla="*/ 181958 h 611823"/>
                <a:gd name="connsiteX78" fmla="*/ 279568 w 697605"/>
                <a:gd name="connsiteY78" fmla="*/ 194742 h 611823"/>
                <a:gd name="connsiteX79" fmla="*/ 279568 w 697605"/>
                <a:gd name="connsiteY79" fmla="*/ 197967 h 611823"/>
                <a:gd name="connsiteX80" fmla="*/ 276820 w 697605"/>
                <a:gd name="connsiteY80" fmla="*/ 199879 h 611823"/>
                <a:gd name="connsiteX81" fmla="*/ 249461 w 697605"/>
                <a:gd name="connsiteY81" fmla="*/ 199879 h 611823"/>
                <a:gd name="connsiteX82" fmla="*/ 220548 w 697605"/>
                <a:gd name="connsiteY82" fmla="*/ 220667 h 611823"/>
                <a:gd name="connsiteX83" fmla="*/ 227956 w 697605"/>
                <a:gd name="connsiteY83" fmla="*/ 233451 h 611823"/>
                <a:gd name="connsiteX84" fmla="*/ 227956 w 697605"/>
                <a:gd name="connsiteY84" fmla="*/ 235721 h 611823"/>
                <a:gd name="connsiteX85" fmla="*/ 226402 w 697605"/>
                <a:gd name="connsiteY85" fmla="*/ 237633 h 611823"/>
                <a:gd name="connsiteX86" fmla="*/ 197131 w 697605"/>
                <a:gd name="connsiteY86" fmla="*/ 252925 h 611823"/>
                <a:gd name="connsiteX87" fmla="*/ 182914 w 697605"/>
                <a:gd name="connsiteY87" fmla="*/ 290679 h 611823"/>
                <a:gd name="connsiteX88" fmla="*/ 186259 w 697605"/>
                <a:gd name="connsiteY88" fmla="*/ 307525 h 611823"/>
                <a:gd name="connsiteX89" fmla="*/ 184945 w 697605"/>
                <a:gd name="connsiteY89" fmla="*/ 310511 h 611823"/>
                <a:gd name="connsiteX90" fmla="*/ 138470 w 697605"/>
                <a:gd name="connsiteY90" fmla="*/ 341097 h 611823"/>
                <a:gd name="connsiteX91" fmla="*/ 165590 w 697605"/>
                <a:gd name="connsiteY91" fmla="*/ 356987 h 611823"/>
                <a:gd name="connsiteX92" fmla="*/ 167144 w 697605"/>
                <a:gd name="connsiteY92" fmla="*/ 359496 h 611823"/>
                <a:gd name="connsiteX93" fmla="*/ 165710 w 697605"/>
                <a:gd name="connsiteY93" fmla="*/ 362124 h 611823"/>
                <a:gd name="connsiteX94" fmla="*/ 141815 w 697605"/>
                <a:gd name="connsiteY94" fmla="*/ 377058 h 611823"/>
                <a:gd name="connsiteX95" fmla="*/ 138828 w 697605"/>
                <a:gd name="connsiteY95" fmla="*/ 377058 h 611823"/>
                <a:gd name="connsiteX96" fmla="*/ 123535 w 697605"/>
                <a:gd name="connsiteY96" fmla="*/ 368695 h 611823"/>
                <a:gd name="connsiteX97" fmla="*/ 115889 w 697605"/>
                <a:gd name="connsiteY97" fmla="*/ 377058 h 611823"/>
                <a:gd name="connsiteX98" fmla="*/ 113739 w 697605"/>
                <a:gd name="connsiteY98" fmla="*/ 378014 h 611823"/>
                <a:gd name="connsiteX99" fmla="*/ 111589 w 697605"/>
                <a:gd name="connsiteY99" fmla="*/ 377178 h 611823"/>
                <a:gd name="connsiteX100" fmla="*/ 93667 w 697605"/>
                <a:gd name="connsiteY100" fmla="*/ 359973 h 611823"/>
                <a:gd name="connsiteX101" fmla="*/ 86738 w 697605"/>
                <a:gd name="connsiteY101" fmla="*/ 375266 h 611823"/>
                <a:gd name="connsiteX102" fmla="*/ 98685 w 697605"/>
                <a:gd name="connsiteY102" fmla="*/ 405612 h 611823"/>
                <a:gd name="connsiteX103" fmla="*/ 97730 w 697605"/>
                <a:gd name="connsiteY103" fmla="*/ 409077 h 611823"/>
                <a:gd name="connsiteX104" fmla="*/ 85782 w 697605"/>
                <a:gd name="connsiteY104" fmla="*/ 418993 h 611823"/>
                <a:gd name="connsiteX105" fmla="*/ 83392 w 697605"/>
                <a:gd name="connsiteY105" fmla="*/ 418993 h 611823"/>
                <a:gd name="connsiteX106" fmla="*/ 81361 w 697605"/>
                <a:gd name="connsiteY106" fmla="*/ 417679 h 611823"/>
                <a:gd name="connsiteX107" fmla="*/ 67025 w 697605"/>
                <a:gd name="connsiteY107" fmla="*/ 396532 h 611823"/>
                <a:gd name="connsiteX108" fmla="*/ 48387 w 697605"/>
                <a:gd name="connsiteY108" fmla="*/ 401072 h 611823"/>
                <a:gd name="connsiteX109" fmla="*/ 34528 w 697605"/>
                <a:gd name="connsiteY109" fmla="*/ 440738 h 611823"/>
                <a:gd name="connsiteX110" fmla="*/ 31183 w 697605"/>
                <a:gd name="connsiteY110" fmla="*/ 442769 h 611823"/>
                <a:gd name="connsiteX111" fmla="*/ 3943 w 697605"/>
                <a:gd name="connsiteY111" fmla="*/ 437751 h 611823"/>
                <a:gd name="connsiteX112" fmla="*/ 13381 w 697605"/>
                <a:gd name="connsiteY112" fmla="*/ 450773 h 611823"/>
                <a:gd name="connsiteX113" fmla="*/ 13381 w 697605"/>
                <a:gd name="connsiteY113" fmla="*/ 453163 h 611823"/>
                <a:gd name="connsiteX114" fmla="*/ 11947 w 697605"/>
                <a:gd name="connsiteY114" fmla="*/ 455194 h 611823"/>
                <a:gd name="connsiteX115" fmla="*/ 0 w 697605"/>
                <a:gd name="connsiteY115" fmla="*/ 462123 h 611823"/>
                <a:gd name="connsiteX116" fmla="*/ 1553 w 697605"/>
                <a:gd name="connsiteY116" fmla="*/ 469172 h 611823"/>
                <a:gd name="connsiteX117" fmla="*/ 45878 w 697605"/>
                <a:gd name="connsiteY117" fmla="*/ 466544 h 611823"/>
                <a:gd name="connsiteX118" fmla="*/ 48148 w 697605"/>
                <a:gd name="connsiteY118" fmla="*/ 467380 h 611823"/>
                <a:gd name="connsiteX119" fmla="*/ 67264 w 697605"/>
                <a:gd name="connsiteY119" fmla="*/ 486137 h 611823"/>
                <a:gd name="connsiteX120" fmla="*/ 67980 w 697605"/>
                <a:gd name="connsiteY120" fmla="*/ 489244 h 611823"/>
                <a:gd name="connsiteX121" fmla="*/ 65472 w 697605"/>
                <a:gd name="connsiteY121" fmla="*/ 491275 h 611823"/>
                <a:gd name="connsiteX122" fmla="*/ 4301 w 697605"/>
                <a:gd name="connsiteY122" fmla="*/ 496293 h 611823"/>
                <a:gd name="connsiteX123" fmla="*/ 15532 w 697605"/>
                <a:gd name="connsiteY123" fmla="*/ 504297 h 611823"/>
                <a:gd name="connsiteX124" fmla="*/ 15915 w 697605"/>
                <a:gd name="connsiteY124" fmla="*/ 508334 h 611823"/>
                <a:gd name="connsiteX125" fmla="*/ 15532 w 697605"/>
                <a:gd name="connsiteY125" fmla="*/ 508718 h 611823"/>
                <a:gd name="connsiteX126" fmla="*/ 6690 w 697605"/>
                <a:gd name="connsiteY126" fmla="*/ 518634 h 611823"/>
                <a:gd name="connsiteX127" fmla="*/ 25089 w 697605"/>
                <a:gd name="connsiteY127" fmla="*/ 526519 h 611823"/>
                <a:gd name="connsiteX128" fmla="*/ 50179 w 697605"/>
                <a:gd name="connsiteY128" fmla="*/ 514572 h 611823"/>
                <a:gd name="connsiteX129" fmla="*/ 53644 w 697605"/>
                <a:gd name="connsiteY129" fmla="*/ 514572 h 611823"/>
                <a:gd name="connsiteX130" fmla="*/ 53644 w 697605"/>
                <a:gd name="connsiteY130" fmla="*/ 518037 h 611823"/>
                <a:gd name="connsiteX131" fmla="*/ 38112 w 697605"/>
                <a:gd name="connsiteY131" fmla="*/ 550414 h 611823"/>
                <a:gd name="connsiteX132" fmla="*/ 35364 w 697605"/>
                <a:gd name="connsiteY132" fmla="*/ 552087 h 611823"/>
                <a:gd name="connsiteX133" fmla="*/ 3106 w 697605"/>
                <a:gd name="connsiteY133" fmla="*/ 551370 h 611823"/>
                <a:gd name="connsiteX134" fmla="*/ 9200 w 697605"/>
                <a:gd name="connsiteY134" fmla="*/ 586256 h 611823"/>
                <a:gd name="connsiteX135" fmla="*/ 43489 w 697605"/>
                <a:gd name="connsiteY135" fmla="*/ 601071 h 611823"/>
                <a:gd name="connsiteX136" fmla="*/ 45161 w 697605"/>
                <a:gd name="connsiteY136" fmla="*/ 604894 h 611823"/>
                <a:gd name="connsiteX137" fmla="*/ 42652 w 697605"/>
                <a:gd name="connsiteY137" fmla="*/ 611824 h 611823"/>
                <a:gd name="connsiteX138" fmla="*/ 72998 w 697605"/>
                <a:gd name="connsiteY138" fmla="*/ 604177 h 611823"/>
                <a:gd name="connsiteX139" fmla="*/ 75627 w 697605"/>
                <a:gd name="connsiteY139" fmla="*/ 604177 h 611823"/>
                <a:gd name="connsiteX140" fmla="*/ 81720 w 697605"/>
                <a:gd name="connsiteY140" fmla="*/ 609434 h 611823"/>
                <a:gd name="connsiteX141" fmla="*/ 109199 w 697605"/>
                <a:gd name="connsiteY141" fmla="*/ 580999 h 611823"/>
                <a:gd name="connsiteX142" fmla="*/ 110872 w 697605"/>
                <a:gd name="connsiteY142" fmla="*/ 580163 h 611823"/>
                <a:gd name="connsiteX143" fmla="*/ 118159 w 697605"/>
                <a:gd name="connsiteY143" fmla="*/ 578610 h 611823"/>
                <a:gd name="connsiteX144" fmla="*/ 115889 w 697605"/>
                <a:gd name="connsiteY144" fmla="*/ 563198 h 611823"/>
                <a:gd name="connsiteX145" fmla="*/ 116965 w 697605"/>
                <a:gd name="connsiteY145" fmla="*/ 560450 h 611823"/>
                <a:gd name="connsiteX146" fmla="*/ 119832 w 697605"/>
                <a:gd name="connsiteY146" fmla="*/ 559852 h 611823"/>
                <a:gd name="connsiteX147" fmla="*/ 137275 w 697605"/>
                <a:gd name="connsiteY147" fmla="*/ 565229 h 611823"/>
                <a:gd name="connsiteX148" fmla="*/ 143010 w 697605"/>
                <a:gd name="connsiteY148" fmla="*/ 541334 h 611823"/>
                <a:gd name="connsiteX149" fmla="*/ 145399 w 697605"/>
                <a:gd name="connsiteY149" fmla="*/ 539064 h 611823"/>
                <a:gd name="connsiteX150" fmla="*/ 148386 w 697605"/>
                <a:gd name="connsiteY150" fmla="*/ 540498 h 611823"/>
                <a:gd name="connsiteX151" fmla="*/ 172281 w 697605"/>
                <a:gd name="connsiteY151" fmla="*/ 577057 h 611823"/>
                <a:gd name="connsiteX152" fmla="*/ 172281 w 697605"/>
                <a:gd name="connsiteY152" fmla="*/ 577057 h 611823"/>
                <a:gd name="connsiteX153" fmla="*/ 180166 w 697605"/>
                <a:gd name="connsiteY153" fmla="*/ 571561 h 611823"/>
                <a:gd name="connsiteX154" fmla="*/ 176821 w 697605"/>
                <a:gd name="connsiteY154" fmla="*/ 546591 h 611823"/>
                <a:gd name="connsiteX155" fmla="*/ 178613 w 697605"/>
                <a:gd name="connsiteY155" fmla="*/ 543485 h 611823"/>
                <a:gd name="connsiteX156" fmla="*/ 198923 w 697605"/>
                <a:gd name="connsiteY156" fmla="*/ 535122 h 611823"/>
                <a:gd name="connsiteX157" fmla="*/ 189246 w 697605"/>
                <a:gd name="connsiteY157" fmla="*/ 496173 h 611823"/>
                <a:gd name="connsiteX158" fmla="*/ 189246 w 697605"/>
                <a:gd name="connsiteY158" fmla="*/ 493545 h 611823"/>
                <a:gd name="connsiteX159" fmla="*/ 191516 w 697605"/>
                <a:gd name="connsiteY159" fmla="*/ 492470 h 611823"/>
                <a:gd name="connsiteX160" fmla="*/ 203463 w 697605"/>
                <a:gd name="connsiteY160" fmla="*/ 492470 h 611823"/>
                <a:gd name="connsiteX161" fmla="*/ 208003 w 697605"/>
                <a:gd name="connsiteY161" fmla="*/ 476341 h 611823"/>
                <a:gd name="connsiteX162" fmla="*/ 189604 w 697605"/>
                <a:gd name="connsiteY162" fmla="*/ 454835 h 611823"/>
                <a:gd name="connsiteX163" fmla="*/ 188887 w 697605"/>
                <a:gd name="connsiteY163" fmla="*/ 452685 h 611823"/>
                <a:gd name="connsiteX164" fmla="*/ 191158 w 697605"/>
                <a:gd name="connsiteY164" fmla="*/ 430104 h 611823"/>
                <a:gd name="connsiteX165" fmla="*/ 183511 w 697605"/>
                <a:gd name="connsiteY165" fmla="*/ 385660 h 611823"/>
                <a:gd name="connsiteX166" fmla="*/ 183511 w 697605"/>
                <a:gd name="connsiteY166" fmla="*/ 383510 h 611823"/>
                <a:gd name="connsiteX167" fmla="*/ 208840 w 697605"/>
                <a:gd name="connsiteY167" fmla="*/ 344800 h 611823"/>
                <a:gd name="connsiteX168" fmla="*/ 212065 w 697605"/>
                <a:gd name="connsiteY168" fmla="*/ 343606 h 611823"/>
                <a:gd name="connsiteX169" fmla="*/ 240620 w 697605"/>
                <a:gd name="connsiteY169" fmla="*/ 350894 h 611823"/>
                <a:gd name="connsiteX170" fmla="*/ 243487 w 697605"/>
                <a:gd name="connsiteY170" fmla="*/ 332375 h 611823"/>
                <a:gd name="connsiteX171" fmla="*/ 230942 w 697605"/>
                <a:gd name="connsiteY171" fmla="*/ 317441 h 611823"/>
                <a:gd name="connsiteX172" fmla="*/ 230942 w 697605"/>
                <a:gd name="connsiteY172" fmla="*/ 313618 h 611823"/>
                <a:gd name="connsiteX173" fmla="*/ 254837 w 697605"/>
                <a:gd name="connsiteY173" fmla="*/ 287573 h 611823"/>
                <a:gd name="connsiteX174" fmla="*/ 254837 w 697605"/>
                <a:gd name="connsiteY174" fmla="*/ 255912 h 611823"/>
                <a:gd name="connsiteX175" fmla="*/ 256987 w 697605"/>
                <a:gd name="connsiteY175" fmla="*/ 253045 h 611823"/>
                <a:gd name="connsiteX176" fmla="*/ 279209 w 697605"/>
                <a:gd name="connsiteY176" fmla="*/ 246354 h 611823"/>
                <a:gd name="connsiteX177" fmla="*/ 278254 w 697605"/>
                <a:gd name="connsiteY177" fmla="*/ 237513 h 611823"/>
                <a:gd name="connsiteX178" fmla="*/ 279209 w 697605"/>
                <a:gd name="connsiteY178" fmla="*/ 234885 h 611823"/>
                <a:gd name="connsiteX179" fmla="*/ 302029 w 697605"/>
                <a:gd name="connsiteY179" fmla="*/ 215889 h 611823"/>
                <a:gd name="connsiteX180" fmla="*/ 302029 w 697605"/>
                <a:gd name="connsiteY180" fmla="*/ 191994 h 611823"/>
                <a:gd name="connsiteX181" fmla="*/ 302984 w 697605"/>
                <a:gd name="connsiteY181" fmla="*/ 189843 h 611823"/>
                <a:gd name="connsiteX182" fmla="*/ 331658 w 697605"/>
                <a:gd name="connsiteY182" fmla="*/ 162245 h 611823"/>
                <a:gd name="connsiteX183" fmla="*/ 334526 w 697605"/>
                <a:gd name="connsiteY183" fmla="*/ 161528 h 611823"/>
                <a:gd name="connsiteX184" fmla="*/ 354239 w 697605"/>
                <a:gd name="connsiteY184" fmla="*/ 166904 h 611823"/>
                <a:gd name="connsiteX185" fmla="*/ 358660 w 697605"/>
                <a:gd name="connsiteY185" fmla="*/ 140979 h 611823"/>
                <a:gd name="connsiteX186" fmla="*/ 360093 w 697605"/>
                <a:gd name="connsiteY186" fmla="*/ 138828 h 611823"/>
                <a:gd name="connsiteX187" fmla="*/ 362602 w 697605"/>
                <a:gd name="connsiteY187" fmla="*/ 138828 h 611823"/>
                <a:gd name="connsiteX188" fmla="*/ 400356 w 697605"/>
                <a:gd name="connsiteY188" fmla="*/ 151731 h 611823"/>
                <a:gd name="connsiteX189" fmla="*/ 409555 w 697605"/>
                <a:gd name="connsiteY189" fmla="*/ 147191 h 611823"/>
                <a:gd name="connsiteX190" fmla="*/ 404537 w 697605"/>
                <a:gd name="connsiteY190" fmla="*/ 114575 h 611823"/>
                <a:gd name="connsiteX191" fmla="*/ 406449 w 697605"/>
                <a:gd name="connsiteY191" fmla="*/ 111230 h 611823"/>
                <a:gd name="connsiteX192" fmla="*/ 424967 w 697605"/>
                <a:gd name="connsiteY192" fmla="*/ 104898 h 61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97605" h="611823">
                  <a:moveTo>
                    <a:pt x="448503" y="96415"/>
                  </a:moveTo>
                  <a:cubicBezTo>
                    <a:pt x="449708" y="95984"/>
                    <a:pt x="451053" y="96369"/>
                    <a:pt x="451849" y="97371"/>
                  </a:cubicBezTo>
                  <a:lnTo>
                    <a:pt x="470008" y="120310"/>
                  </a:lnTo>
                  <a:lnTo>
                    <a:pt x="493186" y="124611"/>
                  </a:lnTo>
                  <a:lnTo>
                    <a:pt x="506807" y="116965"/>
                  </a:lnTo>
                  <a:cubicBezTo>
                    <a:pt x="507774" y="116433"/>
                    <a:pt x="508946" y="116433"/>
                    <a:pt x="509913" y="116965"/>
                  </a:cubicBezTo>
                  <a:lnTo>
                    <a:pt x="542409" y="137394"/>
                  </a:lnTo>
                  <a:lnTo>
                    <a:pt x="562720" y="118279"/>
                  </a:lnTo>
                  <a:lnTo>
                    <a:pt x="553401" y="97849"/>
                  </a:lnTo>
                  <a:cubicBezTo>
                    <a:pt x="552863" y="96969"/>
                    <a:pt x="552863" y="95861"/>
                    <a:pt x="553401" y="94981"/>
                  </a:cubicBezTo>
                  <a:lnTo>
                    <a:pt x="569649" y="69175"/>
                  </a:lnTo>
                  <a:cubicBezTo>
                    <a:pt x="570080" y="68546"/>
                    <a:pt x="570712" y="68082"/>
                    <a:pt x="571441" y="67861"/>
                  </a:cubicBezTo>
                  <a:lnTo>
                    <a:pt x="615169" y="56989"/>
                  </a:lnTo>
                  <a:cubicBezTo>
                    <a:pt x="616011" y="56644"/>
                    <a:pt x="616955" y="56644"/>
                    <a:pt x="617797" y="56989"/>
                  </a:cubicBezTo>
                  <a:lnTo>
                    <a:pt x="647068" y="80883"/>
                  </a:lnTo>
                  <a:cubicBezTo>
                    <a:pt x="648155" y="81792"/>
                    <a:pt x="648454" y="83339"/>
                    <a:pt x="647785" y="84587"/>
                  </a:cubicBezTo>
                  <a:lnTo>
                    <a:pt x="639661" y="100238"/>
                  </a:lnTo>
                  <a:lnTo>
                    <a:pt x="646232" y="109199"/>
                  </a:lnTo>
                  <a:lnTo>
                    <a:pt x="651967" y="116965"/>
                  </a:lnTo>
                  <a:lnTo>
                    <a:pt x="678848" y="93070"/>
                  </a:lnTo>
                  <a:cubicBezTo>
                    <a:pt x="679735" y="92558"/>
                    <a:pt x="680828" y="92558"/>
                    <a:pt x="681715" y="93070"/>
                  </a:cubicBezTo>
                  <a:lnTo>
                    <a:pt x="697486" y="97490"/>
                  </a:lnTo>
                  <a:lnTo>
                    <a:pt x="697486" y="73596"/>
                  </a:lnTo>
                  <a:lnTo>
                    <a:pt x="663436" y="64635"/>
                  </a:lnTo>
                  <a:cubicBezTo>
                    <a:pt x="662203" y="64277"/>
                    <a:pt x="661337" y="63170"/>
                    <a:pt x="661286" y="61887"/>
                  </a:cubicBezTo>
                  <a:cubicBezTo>
                    <a:pt x="661140" y="60601"/>
                    <a:pt x="661875" y="59377"/>
                    <a:pt x="663078" y="58900"/>
                  </a:cubicBezTo>
                  <a:lnTo>
                    <a:pt x="697606" y="44803"/>
                  </a:lnTo>
                  <a:lnTo>
                    <a:pt x="649816" y="13142"/>
                  </a:lnTo>
                  <a:lnTo>
                    <a:pt x="612301" y="0"/>
                  </a:lnTo>
                  <a:lnTo>
                    <a:pt x="601071" y="12784"/>
                  </a:lnTo>
                  <a:cubicBezTo>
                    <a:pt x="600163" y="13871"/>
                    <a:pt x="598616" y="14170"/>
                    <a:pt x="597367" y="13500"/>
                  </a:cubicBezTo>
                  <a:lnTo>
                    <a:pt x="585420" y="6810"/>
                  </a:lnTo>
                  <a:lnTo>
                    <a:pt x="547786" y="59737"/>
                  </a:lnTo>
                  <a:cubicBezTo>
                    <a:pt x="546832" y="61083"/>
                    <a:pt x="544968" y="61401"/>
                    <a:pt x="543622" y="60447"/>
                  </a:cubicBezTo>
                  <a:cubicBezTo>
                    <a:pt x="542984" y="59995"/>
                    <a:pt x="542549" y="59311"/>
                    <a:pt x="542410" y="58542"/>
                  </a:cubicBezTo>
                  <a:lnTo>
                    <a:pt x="537870" y="32736"/>
                  </a:lnTo>
                  <a:cubicBezTo>
                    <a:pt x="537804" y="32300"/>
                    <a:pt x="537804" y="31857"/>
                    <a:pt x="537870" y="31421"/>
                  </a:cubicBezTo>
                  <a:lnTo>
                    <a:pt x="544082" y="10514"/>
                  </a:lnTo>
                  <a:lnTo>
                    <a:pt x="507404" y="28435"/>
                  </a:lnTo>
                  <a:lnTo>
                    <a:pt x="495456" y="66069"/>
                  </a:lnTo>
                  <a:cubicBezTo>
                    <a:pt x="495090" y="67178"/>
                    <a:pt x="494109" y="67972"/>
                    <a:pt x="492948" y="68100"/>
                  </a:cubicBezTo>
                  <a:cubicBezTo>
                    <a:pt x="491810" y="68309"/>
                    <a:pt x="490664" y="67783"/>
                    <a:pt x="490080" y="66786"/>
                  </a:cubicBezTo>
                  <a:lnTo>
                    <a:pt x="481000" y="52210"/>
                  </a:lnTo>
                  <a:lnTo>
                    <a:pt x="456508" y="41935"/>
                  </a:lnTo>
                  <a:lnTo>
                    <a:pt x="440499" y="48984"/>
                  </a:lnTo>
                  <a:lnTo>
                    <a:pt x="456628" y="56511"/>
                  </a:lnTo>
                  <a:cubicBezTo>
                    <a:pt x="457907" y="57146"/>
                    <a:pt x="458558" y="58598"/>
                    <a:pt x="458181" y="59976"/>
                  </a:cubicBezTo>
                  <a:lnTo>
                    <a:pt x="451729" y="83870"/>
                  </a:lnTo>
                  <a:cubicBezTo>
                    <a:pt x="451530" y="84815"/>
                    <a:pt x="450850" y="85586"/>
                    <a:pt x="449937" y="85901"/>
                  </a:cubicBezTo>
                  <a:cubicBezTo>
                    <a:pt x="449081" y="86369"/>
                    <a:pt x="448045" y="86369"/>
                    <a:pt x="447189" y="85901"/>
                  </a:cubicBezTo>
                  <a:lnTo>
                    <a:pt x="408480" y="60573"/>
                  </a:lnTo>
                  <a:lnTo>
                    <a:pt x="384585" y="74432"/>
                  </a:lnTo>
                  <a:lnTo>
                    <a:pt x="392112" y="94145"/>
                  </a:lnTo>
                  <a:cubicBezTo>
                    <a:pt x="392418" y="94912"/>
                    <a:pt x="392418" y="95767"/>
                    <a:pt x="392112" y="96534"/>
                  </a:cubicBezTo>
                  <a:cubicBezTo>
                    <a:pt x="391767" y="97287"/>
                    <a:pt x="391113" y="97853"/>
                    <a:pt x="390320" y="98088"/>
                  </a:cubicBezTo>
                  <a:lnTo>
                    <a:pt x="373713" y="103703"/>
                  </a:lnTo>
                  <a:cubicBezTo>
                    <a:pt x="372603" y="104024"/>
                    <a:pt x="371406" y="103702"/>
                    <a:pt x="370606" y="102867"/>
                  </a:cubicBezTo>
                  <a:lnTo>
                    <a:pt x="353163" y="84468"/>
                  </a:lnTo>
                  <a:lnTo>
                    <a:pt x="343964" y="96415"/>
                  </a:lnTo>
                  <a:cubicBezTo>
                    <a:pt x="343400" y="97167"/>
                    <a:pt x="342515" y="97610"/>
                    <a:pt x="341575" y="97610"/>
                  </a:cubicBezTo>
                  <a:lnTo>
                    <a:pt x="325446" y="97610"/>
                  </a:lnTo>
                  <a:lnTo>
                    <a:pt x="347668" y="120310"/>
                  </a:lnTo>
                  <a:cubicBezTo>
                    <a:pt x="348287" y="120943"/>
                    <a:pt x="348594" y="121818"/>
                    <a:pt x="348504" y="122699"/>
                  </a:cubicBezTo>
                  <a:cubicBezTo>
                    <a:pt x="348433" y="123554"/>
                    <a:pt x="347998" y="124338"/>
                    <a:pt x="347309" y="124850"/>
                  </a:cubicBezTo>
                  <a:lnTo>
                    <a:pt x="316963" y="146235"/>
                  </a:lnTo>
                  <a:cubicBezTo>
                    <a:pt x="316107" y="146703"/>
                    <a:pt x="315071" y="146703"/>
                    <a:pt x="314215" y="146235"/>
                  </a:cubicBezTo>
                  <a:cubicBezTo>
                    <a:pt x="313099" y="146065"/>
                    <a:pt x="312174" y="145279"/>
                    <a:pt x="311825" y="144204"/>
                  </a:cubicBezTo>
                  <a:lnTo>
                    <a:pt x="305016" y="115411"/>
                  </a:lnTo>
                  <a:lnTo>
                    <a:pt x="293666" y="117920"/>
                  </a:lnTo>
                  <a:cubicBezTo>
                    <a:pt x="292578" y="118213"/>
                    <a:pt x="291425" y="117781"/>
                    <a:pt x="290799" y="116845"/>
                  </a:cubicBezTo>
                  <a:lnTo>
                    <a:pt x="284466" y="109199"/>
                  </a:lnTo>
                  <a:lnTo>
                    <a:pt x="240859" y="163798"/>
                  </a:lnTo>
                  <a:lnTo>
                    <a:pt x="277417" y="146355"/>
                  </a:lnTo>
                  <a:cubicBezTo>
                    <a:pt x="278363" y="145746"/>
                    <a:pt x="279578" y="145746"/>
                    <a:pt x="280524" y="146355"/>
                  </a:cubicBezTo>
                  <a:lnTo>
                    <a:pt x="297250" y="159497"/>
                  </a:lnTo>
                  <a:cubicBezTo>
                    <a:pt x="298029" y="160136"/>
                    <a:pt x="298433" y="161124"/>
                    <a:pt x="298325" y="162125"/>
                  </a:cubicBezTo>
                  <a:cubicBezTo>
                    <a:pt x="298299" y="163088"/>
                    <a:pt x="297749" y="163958"/>
                    <a:pt x="296892" y="164395"/>
                  </a:cubicBezTo>
                  <a:lnTo>
                    <a:pt x="266904" y="181958"/>
                  </a:lnTo>
                  <a:lnTo>
                    <a:pt x="279568" y="194742"/>
                  </a:lnTo>
                  <a:cubicBezTo>
                    <a:pt x="280144" y="195740"/>
                    <a:pt x="280144" y="196969"/>
                    <a:pt x="279568" y="197967"/>
                  </a:cubicBezTo>
                  <a:cubicBezTo>
                    <a:pt x="279103" y="199086"/>
                    <a:pt x="278030" y="199832"/>
                    <a:pt x="276820" y="199879"/>
                  </a:cubicBezTo>
                  <a:lnTo>
                    <a:pt x="249461" y="199879"/>
                  </a:lnTo>
                  <a:lnTo>
                    <a:pt x="220548" y="220667"/>
                  </a:lnTo>
                  <a:lnTo>
                    <a:pt x="227956" y="233451"/>
                  </a:lnTo>
                  <a:cubicBezTo>
                    <a:pt x="228254" y="234178"/>
                    <a:pt x="228254" y="234994"/>
                    <a:pt x="227956" y="235721"/>
                  </a:cubicBezTo>
                  <a:cubicBezTo>
                    <a:pt x="227723" y="236545"/>
                    <a:pt x="227161" y="237237"/>
                    <a:pt x="226402" y="237633"/>
                  </a:cubicBezTo>
                  <a:lnTo>
                    <a:pt x="197131" y="252925"/>
                  </a:lnTo>
                  <a:lnTo>
                    <a:pt x="182914" y="290679"/>
                  </a:lnTo>
                  <a:lnTo>
                    <a:pt x="186259" y="307525"/>
                  </a:lnTo>
                  <a:cubicBezTo>
                    <a:pt x="186485" y="308697"/>
                    <a:pt x="185962" y="309887"/>
                    <a:pt x="184945" y="310511"/>
                  </a:cubicBezTo>
                  <a:lnTo>
                    <a:pt x="138470" y="341097"/>
                  </a:lnTo>
                  <a:lnTo>
                    <a:pt x="165590" y="356987"/>
                  </a:lnTo>
                  <a:cubicBezTo>
                    <a:pt x="166532" y="357472"/>
                    <a:pt x="167129" y="358437"/>
                    <a:pt x="167144" y="359496"/>
                  </a:cubicBezTo>
                  <a:cubicBezTo>
                    <a:pt x="167126" y="360554"/>
                    <a:pt x="166590" y="361536"/>
                    <a:pt x="165710" y="362124"/>
                  </a:cubicBezTo>
                  <a:lnTo>
                    <a:pt x="141815" y="377058"/>
                  </a:lnTo>
                  <a:cubicBezTo>
                    <a:pt x="140875" y="377527"/>
                    <a:pt x="139768" y="377527"/>
                    <a:pt x="138828" y="377058"/>
                  </a:cubicBezTo>
                  <a:lnTo>
                    <a:pt x="123535" y="368695"/>
                  </a:lnTo>
                  <a:lnTo>
                    <a:pt x="115889" y="377058"/>
                  </a:lnTo>
                  <a:cubicBezTo>
                    <a:pt x="115334" y="377658"/>
                    <a:pt x="114556" y="378003"/>
                    <a:pt x="113739" y="378014"/>
                  </a:cubicBezTo>
                  <a:cubicBezTo>
                    <a:pt x="112941" y="378022"/>
                    <a:pt x="112171" y="377722"/>
                    <a:pt x="111589" y="377178"/>
                  </a:cubicBezTo>
                  <a:lnTo>
                    <a:pt x="93667" y="359973"/>
                  </a:lnTo>
                  <a:lnTo>
                    <a:pt x="86738" y="375266"/>
                  </a:lnTo>
                  <a:lnTo>
                    <a:pt x="98685" y="405612"/>
                  </a:lnTo>
                  <a:cubicBezTo>
                    <a:pt x="99175" y="406851"/>
                    <a:pt x="98785" y="408264"/>
                    <a:pt x="97730" y="409077"/>
                  </a:cubicBezTo>
                  <a:lnTo>
                    <a:pt x="85782" y="418993"/>
                  </a:lnTo>
                  <a:cubicBezTo>
                    <a:pt x="85011" y="419277"/>
                    <a:pt x="84164" y="419277"/>
                    <a:pt x="83392" y="418993"/>
                  </a:cubicBezTo>
                  <a:cubicBezTo>
                    <a:pt x="82560" y="418861"/>
                    <a:pt x="81823" y="418384"/>
                    <a:pt x="81361" y="417679"/>
                  </a:cubicBezTo>
                  <a:lnTo>
                    <a:pt x="67025" y="396532"/>
                  </a:lnTo>
                  <a:lnTo>
                    <a:pt x="48387" y="401072"/>
                  </a:lnTo>
                  <a:lnTo>
                    <a:pt x="34528" y="440738"/>
                  </a:lnTo>
                  <a:cubicBezTo>
                    <a:pt x="34073" y="442153"/>
                    <a:pt x="32648" y="443018"/>
                    <a:pt x="31183" y="442769"/>
                  </a:cubicBezTo>
                  <a:lnTo>
                    <a:pt x="3943" y="437751"/>
                  </a:lnTo>
                  <a:lnTo>
                    <a:pt x="13381" y="450773"/>
                  </a:lnTo>
                  <a:cubicBezTo>
                    <a:pt x="13729" y="451532"/>
                    <a:pt x="13729" y="452404"/>
                    <a:pt x="13381" y="453163"/>
                  </a:cubicBezTo>
                  <a:cubicBezTo>
                    <a:pt x="13161" y="453989"/>
                    <a:pt x="12652" y="454710"/>
                    <a:pt x="11947" y="455194"/>
                  </a:cubicBezTo>
                  <a:lnTo>
                    <a:pt x="0" y="462123"/>
                  </a:lnTo>
                  <a:lnTo>
                    <a:pt x="1553" y="469172"/>
                  </a:lnTo>
                  <a:lnTo>
                    <a:pt x="45878" y="466544"/>
                  </a:lnTo>
                  <a:cubicBezTo>
                    <a:pt x="46728" y="466415"/>
                    <a:pt x="47584" y="466731"/>
                    <a:pt x="48148" y="467380"/>
                  </a:cubicBezTo>
                  <a:lnTo>
                    <a:pt x="67264" y="486137"/>
                  </a:lnTo>
                  <a:cubicBezTo>
                    <a:pt x="68140" y="486914"/>
                    <a:pt x="68428" y="488161"/>
                    <a:pt x="67980" y="489244"/>
                  </a:cubicBezTo>
                  <a:cubicBezTo>
                    <a:pt x="67614" y="490353"/>
                    <a:pt x="66633" y="491147"/>
                    <a:pt x="65472" y="491275"/>
                  </a:cubicBezTo>
                  <a:lnTo>
                    <a:pt x="4301" y="496293"/>
                  </a:lnTo>
                  <a:lnTo>
                    <a:pt x="15532" y="504297"/>
                  </a:lnTo>
                  <a:cubicBezTo>
                    <a:pt x="16752" y="505306"/>
                    <a:pt x="16924" y="507114"/>
                    <a:pt x="15915" y="508334"/>
                  </a:cubicBezTo>
                  <a:cubicBezTo>
                    <a:pt x="15800" y="508474"/>
                    <a:pt x="15671" y="508602"/>
                    <a:pt x="15532" y="508718"/>
                  </a:cubicBezTo>
                  <a:lnTo>
                    <a:pt x="6690" y="518634"/>
                  </a:lnTo>
                  <a:lnTo>
                    <a:pt x="25089" y="526519"/>
                  </a:lnTo>
                  <a:lnTo>
                    <a:pt x="50179" y="514572"/>
                  </a:lnTo>
                  <a:cubicBezTo>
                    <a:pt x="51203" y="513796"/>
                    <a:pt x="52619" y="513796"/>
                    <a:pt x="53644" y="514572"/>
                  </a:cubicBezTo>
                  <a:cubicBezTo>
                    <a:pt x="54348" y="515620"/>
                    <a:pt x="54348" y="516989"/>
                    <a:pt x="53644" y="518037"/>
                  </a:cubicBezTo>
                  <a:lnTo>
                    <a:pt x="38112" y="550414"/>
                  </a:lnTo>
                  <a:cubicBezTo>
                    <a:pt x="37559" y="551421"/>
                    <a:pt x="36513" y="552058"/>
                    <a:pt x="35364" y="552087"/>
                  </a:cubicBezTo>
                  <a:lnTo>
                    <a:pt x="3106" y="551370"/>
                  </a:lnTo>
                  <a:lnTo>
                    <a:pt x="9200" y="586256"/>
                  </a:lnTo>
                  <a:lnTo>
                    <a:pt x="43489" y="601071"/>
                  </a:lnTo>
                  <a:cubicBezTo>
                    <a:pt x="44906" y="601764"/>
                    <a:pt x="45614" y="603382"/>
                    <a:pt x="45161" y="604894"/>
                  </a:cubicBezTo>
                  <a:lnTo>
                    <a:pt x="42652" y="611824"/>
                  </a:lnTo>
                  <a:lnTo>
                    <a:pt x="72998" y="604177"/>
                  </a:lnTo>
                  <a:cubicBezTo>
                    <a:pt x="73828" y="603771"/>
                    <a:pt x="74798" y="603771"/>
                    <a:pt x="75627" y="604177"/>
                  </a:cubicBezTo>
                  <a:lnTo>
                    <a:pt x="81720" y="609434"/>
                  </a:lnTo>
                  <a:lnTo>
                    <a:pt x="109199" y="580999"/>
                  </a:lnTo>
                  <a:cubicBezTo>
                    <a:pt x="109628" y="580515"/>
                    <a:pt x="110227" y="580216"/>
                    <a:pt x="110872" y="580163"/>
                  </a:cubicBezTo>
                  <a:lnTo>
                    <a:pt x="118159" y="578610"/>
                  </a:lnTo>
                  <a:lnTo>
                    <a:pt x="115889" y="563198"/>
                  </a:lnTo>
                  <a:cubicBezTo>
                    <a:pt x="115762" y="562159"/>
                    <a:pt x="116166" y="561126"/>
                    <a:pt x="116965" y="560450"/>
                  </a:cubicBezTo>
                  <a:cubicBezTo>
                    <a:pt x="117785" y="559837"/>
                    <a:pt x="118835" y="559618"/>
                    <a:pt x="119832" y="559852"/>
                  </a:cubicBezTo>
                  <a:lnTo>
                    <a:pt x="137275" y="565229"/>
                  </a:lnTo>
                  <a:lnTo>
                    <a:pt x="143010" y="541334"/>
                  </a:lnTo>
                  <a:cubicBezTo>
                    <a:pt x="143306" y="540182"/>
                    <a:pt x="144234" y="539301"/>
                    <a:pt x="145399" y="539064"/>
                  </a:cubicBezTo>
                  <a:cubicBezTo>
                    <a:pt x="146593" y="538895"/>
                    <a:pt x="147771" y="539461"/>
                    <a:pt x="148386" y="540498"/>
                  </a:cubicBezTo>
                  <a:lnTo>
                    <a:pt x="172281" y="577057"/>
                  </a:lnTo>
                  <a:lnTo>
                    <a:pt x="172281" y="577057"/>
                  </a:lnTo>
                  <a:lnTo>
                    <a:pt x="180166" y="571561"/>
                  </a:lnTo>
                  <a:lnTo>
                    <a:pt x="176821" y="546591"/>
                  </a:lnTo>
                  <a:cubicBezTo>
                    <a:pt x="176617" y="545264"/>
                    <a:pt x="177362" y="543973"/>
                    <a:pt x="178613" y="543485"/>
                  </a:cubicBezTo>
                  <a:lnTo>
                    <a:pt x="198923" y="535122"/>
                  </a:lnTo>
                  <a:lnTo>
                    <a:pt x="189246" y="496173"/>
                  </a:lnTo>
                  <a:cubicBezTo>
                    <a:pt x="188840" y="495344"/>
                    <a:pt x="188840" y="494374"/>
                    <a:pt x="189246" y="493545"/>
                  </a:cubicBezTo>
                  <a:cubicBezTo>
                    <a:pt x="189785" y="492841"/>
                    <a:pt x="190630" y="492441"/>
                    <a:pt x="191516" y="492470"/>
                  </a:cubicBezTo>
                  <a:lnTo>
                    <a:pt x="203463" y="492470"/>
                  </a:lnTo>
                  <a:lnTo>
                    <a:pt x="208003" y="476341"/>
                  </a:lnTo>
                  <a:lnTo>
                    <a:pt x="189604" y="454835"/>
                  </a:lnTo>
                  <a:cubicBezTo>
                    <a:pt x="189139" y="454215"/>
                    <a:pt x="188887" y="453460"/>
                    <a:pt x="188887" y="452685"/>
                  </a:cubicBezTo>
                  <a:lnTo>
                    <a:pt x="191158" y="430104"/>
                  </a:lnTo>
                  <a:lnTo>
                    <a:pt x="183511" y="385660"/>
                  </a:lnTo>
                  <a:cubicBezTo>
                    <a:pt x="183265" y="384965"/>
                    <a:pt x="183265" y="384205"/>
                    <a:pt x="183511" y="383510"/>
                  </a:cubicBezTo>
                  <a:lnTo>
                    <a:pt x="208840" y="344800"/>
                  </a:lnTo>
                  <a:cubicBezTo>
                    <a:pt x="209530" y="343730"/>
                    <a:pt x="210844" y="343243"/>
                    <a:pt x="212065" y="343606"/>
                  </a:cubicBezTo>
                  <a:lnTo>
                    <a:pt x="240620" y="350894"/>
                  </a:lnTo>
                  <a:lnTo>
                    <a:pt x="243487" y="332375"/>
                  </a:lnTo>
                  <a:lnTo>
                    <a:pt x="230942" y="317441"/>
                  </a:lnTo>
                  <a:cubicBezTo>
                    <a:pt x="229969" y="316353"/>
                    <a:pt x="229969" y="314706"/>
                    <a:pt x="230942" y="313618"/>
                  </a:cubicBezTo>
                  <a:lnTo>
                    <a:pt x="254837" y="287573"/>
                  </a:lnTo>
                  <a:lnTo>
                    <a:pt x="254837" y="255912"/>
                  </a:lnTo>
                  <a:cubicBezTo>
                    <a:pt x="254875" y="254597"/>
                    <a:pt x="255736" y="253449"/>
                    <a:pt x="256987" y="253045"/>
                  </a:cubicBezTo>
                  <a:lnTo>
                    <a:pt x="279209" y="246354"/>
                  </a:lnTo>
                  <a:lnTo>
                    <a:pt x="278254" y="237513"/>
                  </a:lnTo>
                  <a:cubicBezTo>
                    <a:pt x="278094" y="236531"/>
                    <a:pt x="278456" y="235536"/>
                    <a:pt x="279209" y="234885"/>
                  </a:cubicBezTo>
                  <a:lnTo>
                    <a:pt x="302029" y="215889"/>
                  </a:lnTo>
                  <a:lnTo>
                    <a:pt x="302029" y="191994"/>
                  </a:lnTo>
                  <a:cubicBezTo>
                    <a:pt x="302040" y="191176"/>
                    <a:pt x="302385" y="190399"/>
                    <a:pt x="302984" y="189843"/>
                  </a:cubicBezTo>
                  <a:lnTo>
                    <a:pt x="331658" y="162245"/>
                  </a:lnTo>
                  <a:cubicBezTo>
                    <a:pt x="332393" y="161469"/>
                    <a:pt x="333512" y="161189"/>
                    <a:pt x="334526" y="161528"/>
                  </a:cubicBezTo>
                  <a:lnTo>
                    <a:pt x="354239" y="166904"/>
                  </a:lnTo>
                  <a:lnTo>
                    <a:pt x="358660" y="140979"/>
                  </a:lnTo>
                  <a:cubicBezTo>
                    <a:pt x="358802" y="140088"/>
                    <a:pt x="359326" y="139303"/>
                    <a:pt x="360093" y="138828"/>
                  </a:cubicBezTo>
                  <a:cubicBezTo>
                    <a:pt x="360902" y="138526"/>
                    <a:pt x="361793" y="138526"/>
                    <a:pt x="362602" y="138828"/>
                  </a:cubicBezTo>
                  <a:lnTo>
                    <a:pt x="400356" y="151731"/>
                  </a:lnTo>
                  <a:lnTo>
                    <a:pt x="409555" y="147191"/>
                  </a:lnTo>
                  <a:lnTo>
                    <a:pt x="404537" y="114575"/>
                  </a:lnTo>
                  <a:cubicBezTo>
                    <a:pt x="404323" y="113152"/>
                    <a:pt x="405114" y="111767"/>
                    <a:pt x="406449" y="111230"/>
                  </a:cubicBezTo>
                  <a:lnTo>
                    <a:pt x="424967" y="1048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8" name="Полилиния: фигура 2490">
              <a:extLst>
                <a:ext uri="{FF2B5EF4-FFF2-40B4-BE49-F238E27FC236}">
                  <a16:creationId xmlns:a16="http://schemas.microsoft.com/office/drawing/2014/main" id="{4D0F67F0-5295-E3AD-BA3F-603FEB198465}"/>
                </a:ext>
              </a:extLst>
            </p:cNvPr>
            <p:cNvSpPr/>
            <p:nvPr/>
          </p:nvSpPr>
          <p:spPr>
            <a:xfrm>
              <a:off x="5623481" y="2801114"/>
              <a:ext cx="76582" cy="122460"/>
            </a:xfrm>
            <a:custGeom>
              <a:avLst/>
              <a:gdLst>
                <a:gd name="connsiteX0" fmla="*/ 45519 w 76582"/>
                <a:gd name="connsiteY0" fmla="*/ 122460 h 122460"/>
                <a:gd name="connsiteX1" fmla="*/ 35961 w 76582"/>
                <a:gd name="connsiteY1" fmla="*/ 112663 h 122460"/>
                <a:gd name="connsiteX2" fmla="*/ 35961 w 76582"/>
                <a:gd name="connsiteY2" fmla="*/ 109318 h 122460"/>
                <a:gd name="connsiteX3" fmla="*/ 49820 w 76582"/>
                <a:gd name="connsiteY3" fmla="*/ 77060 h 122460"/>
                <a:gd name="connsiteX4" fmla="*/ 58303 w 76582"/>
                <a:gd name="connsiteY4" fmla="*/ 54838 h 122460"/>
                <a:gd name="connsiteX5" fmla="*/ 59976 w 76582"/>
                <a:gd name="connsiteY5" fmla="*/ 53046 h 122460"/>
                <a:gd name="connsiteX6" fmla="*/ 62366 w 76582"/>
                <a:gd name="connsiteY6" fmla="*/ 53046 h 122460"/>
                <a:gd name="connsiteX7" fmla="*/ 69772 w 76582"/>
                <a:gd name="connsiteY7" fmla="*/ 56511 h 122460"/>
                <a:gd name="connsiteX8" fmla="*/ 76583 w 76582"/>
                <a:gd name="connsiteY8" fmla="*/ 42891 h 122460"/>
                <a:gd name="connsiteX9" fmla="*/ 54957 w 76582"/>
                <a:gd name="connsiteY9" fmla="*/ 33453 h 122460"/>
                <a:gd name="connsiteX10" fmla="*/ 53285 w 76582"/>
                <a:gd name="connsiteY10" fmla="*/ 31421 h 122460"/>
                <a:gd name="connsiteX11" fmla="*/ 53285 w 76582"/>
                <a:gd name="connsiteY11" fmla="*/ 28913 h 122460"/>
                <a:gd name="connsiteX12" fmla="*/ 63201 w 76582"/>
                <a:gd name="connsiteY12" fmla="*/ 15412 h 122460"/>
                <a:gd name="connsiteX13" fmla="*/ 63201 w 76582"/>
                <a:gd name="connsiteY13" fmla="*/ 0 h 122460"/>
                <a:gd name="connsiteX14" fmla="*/ 21147 w 76582"/>
                <a:gd name="connsiteY14" fmla="*/ 17802 h 122460"/>
                <a:gd name="connsiteX15" fmla="*/ 27240 w 76582"/>
                <a:gd name="connsiteY15" fmla="*/ 29032 h 122460"/>
                <a:gd name="connsiteX16" fmla="*/ 27240 w 76582"/>
                <a:gd name="connsiteY16" fmla="*/ 31421 h 122460"/>
                <a:gd name="connsiteX17" fmla="*/ 25567 w 76582"/>
                <a:gd name="connsiteY17" fmla="*/ 33214 h 122460"/>
                <a:gd name="connsiteX18" fmla="*/ 0 w 76582"/>
                <a:gd name="connsiteY18" fmla="*/ 44086 h 122460"/>
                <a:gd name="connsiteX19" fmla="*/ 836 w 76582"/>
                <a:gd name="connsiteY19" fmla="*/ 84109 h 122460"/>
                <a:gd name="connsiteX20" fmla="*/ 14695 w 76582"/>
                <a:gd name="connsiteY20" fmla="*/ 95101 h 122460"/>
                <a:gd name="connsiteX21" fmla="*/ 15770 w 76582"/>
                <a:gd name="connsiteY21" fmla="*/ 97012 h 122460"/>
                <a:gd name="connsiteX22" fmla="*/ 19235 w 76582"/>
                <a:gd name="connsiteY22" fmla="*/ 120907 h 12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582" h="122460">
                  <a:moveTo>
                    <a:pt x="45519" y="122460"/>
                  </a:moveTo>
                  <a:lnTo>
                    <a:pt x="35961" y="112663"/>
                  </a:lnTo>
                  <a:cubicBezTo>
                    <a:pt x="35310" y="111644"/>
                    <a:pt x="35310" y="110338"/>
                    <a:pt x="35961" y="109318"/>
                  </a:cubicBezTo>
                  <a:lnTo>
                    <a:pt x="49820" y="77060"/>
                  </a:lnTo>
                  <a:lnTo>
                    <a:pt x="58303" y="54838"/>
                  </a:lnTo>
                  <a:cubicBezTo>
                    <a:pt x="58624" y="54057"/>
                    <a:pt x="59218" y="53420"/>
                    <a:pt x="59976" y="53046"/>
                  </a:cubicBezTo>
                  <a:cubicBezTo>
                    <a:pt x="60743" y="52740"/>
                    <a:pt x="61598" y="52740"/>
                    <a:pt x="62366" y="53046"/>
                  </a:cubicBezTo>
                  <a:lnTo>
                    <a:pt x="69772" y="56511"/>
                  </a:lnTo>
                  <a:lnTo>
                    <a:pt x="76583" y="42891"/>
                  </a:lnTo>
                  <a:lnTo>
                    <a:pt x="54957" y="33453"/>
                  </a:lnTo>
                  <a:cubicBezTo>
                    <a:pt x="54104" y="33086"/>
                    <a:pt x="53480" y="32329"/>
                    <a:pt x="53285" y="31421"/>
                  </a:cubicBezTo>
                  <a:cubicBezTo>
                    <a:pt x="52881" y="30634"/>
                    <a:pt x="52881" y="29700"/>
                    <a:pt x="53285" y="28913"/>
                  </a:cubicBezTo>
                  <a:lnTo>
                    <a:pt x="63201" y="15412"/>
                  </a:lnTo>
                  <a:lnTo>
                    <a:pt x="63201" y="0"/>
                  </a:lnTo>
                  <a:lnTo>
                    <a:pt x="21147" y="17802"/>
                  </a:lnTo>
                  <a:lnTo>
                    <a:pt x="27240" y="29032"/>
                  </a:lnTo>
                  <a:cubicBezTo>
                    <a:pt x="27534" y="29801"/>
                    <a:pt x="27534" y="30652"/>
                    <a:pt x="27240" y="31421"/>
                  </a:cubicBezTo>
                  <a:cubicBezTo>
                    <a:pt x="26919" y="32203"/>
                    <a:pt x="26325" y="32840"/>
                    <a:pt x="25567" y="33214"/>
                  </a:cubicBezTo>
                  <a:lnTo>
                    <a:pt x="0" y="44086"/>
                  </a:lnTo>
                  <a:lnTo>
                    <a:pt x="836" y="84109"/>
                  </a:lnTo>
                  <a:lnTo>
                    <a:pt x="14695" y="95101"/>
                  </a:lnTo>
                  <a:cubicBezTo>
                    <a:pt x="15274" y="95586"/>
                    <a:pt x="15656" y="96266"/>
                    <a:pt x="15770" y="97012"/>
                  </a:cubicBezTo>
                  <a:lnTo>
                    <a:pt x="19235" y="1209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99" name="Полилиния: фигура 2491">
              <a:extLst>
                <a:ext uri="{FF2B5EF4-FFF2-40B4-BE49-F238E27FC236}">
                  <a16:creationId xmlns:a16="http://schemas.microsoft.com/office/drawing/2014/main" id="{FC3E5093-87EF-B67D-601F-60E3DC343B39}"/>
                </a:ext>
              </a:extLst>
            </p:cNvPr>
            <p:cNvSpPr/>
            <p:nvPr/>
          </p:nvSpPr>
          <p:spPr>
            <a:xfrm>
              <a:off x="5717387" y="2276865"/>
              <a:ext cx="336198" cy="611106"/>
            </a:xfrm>
            <a:custGeom>
              <a:avLst/>
              <a:gdLst>
                <a:gd name="connsiteX0" fmla="*/ 243009 w 336198"/>
                <a:gd name="connsiteY0" fmla="*/ 37156 h 611106"/>
                <a:gd name="connsiteX1" fmla="*/ 241336 w 336198"/>
                <a:gd name="connsiteY1" fmla="*/ 40382 h 611106"/>
                <a:gd name="connsiteX2" fmla="*/ 229389 w 336198"/>
                <a:gd name="connsiteY2" fmla="*/ 46475 h 611106"/>
                <a:gd name="connsiteX3" fmla="*/ 227119 w 336198"/>
                <a:gd name="connsiteY3" fmla="*/ 46475 h 611106"/>
                <a:gd name="connsiteX4" fmla="*/ 191277 w 336198"/>
                <a:gd name="connsiteY4" fmla="*/ 34528 h 611106"/>
                <a:gd name="connsiteX5" fmla="*/ 186737 w 336198"/>
                <a:gd name="connsiteY5" fmla="*/ 60095 h 611106"/>
                <a:gd name="connsiteX6" fmla="*/ 185423 w 336198"/>
                <a:gd name="connsiteY6" fmla="*/ 62126 h 611106"/>
                <a:gd name="connsiteX7" fmla="*/ 182914 w 336198"/>
                <a:gd name="connsiteY7" fmla="*/ 62126 h 611106"/>
                <a:gd name="connsiteX8" fmla="*/ 161767 w 336198"/>
                <a:gd name="connsiteY8" fmla="*/ 56391 h 611106"/>
                <a:gd name="connsiteX9" fmla="*/ 135124 w 336198"/>
                <a:gd name="connsiteY9" fmla="*/ 81959 h 611106"/>
                <a:gd name="connsiteX10" fmla="*/ 135124 w 336198"/>
                <a:gd name="connsiteY10" fmla="*/ 106570 h 611106"/>
                <a:gd name="connsiteX11" fmla="*/ 134049 w 336198"/>
                <a:gd name="connsiteY11" fmla="*/ 108960 h 611106"/>
                <a:gd name="connsiteX12" fmla="*/ 111708 w 336198"/>
                <a:gd name="connsiteY12" fmla="*/ 127598 h 611106"/>
                <a:gd name="connsiteX13" fmla="*/ 112783 w 336198"/>
                <a:gd name="connsiteY13" fmla="*/ 137394 h 611106"/>
                <a:gd name="connsiteX14" fmla="*/ 110752 w 336198"/>
                <a:gd name="connsiteY14" fmla="*/ 140620 h 611106"/>
                <a:gd name="connsiteX15" fmla="*/ 88171 w 336198"/>
                <a:gd name="connsiteY15" fmla="*/ 147430 h 611106"/>
                <a:gd name="connsiteX16" fmla="*/ 88171 w 336198"/>
                <a:gd name="connsiteY16" fmla="*/ 178374 h 611106"/>
                <a:gd name="connsiteX17" fmla="*/ 87455 w 336198"/>
                <a:gd name="connsiteY17" fmla="*/ 180405 h 611106"/>
                <a:gd name="connsiteX18" fmla="*/ 64874 w 336198"/>
                <a:gd name="connsiteY18" fmla="*/ 205255 h 611106"/>
                <a:gd name="connsiteX19" fmla="*/ 76821 w 336198"/>
                <a:gd name="connsiteY19" fmla="*/ 219234 h 611106"/>
                <a:gd name="connsiteX20" fmla="*/ 77538 w 336198"/>
                <a:gd name="connsiteY20" fmla="*/ 221504 h 611106"/>
                <a:gd name="connsiteX21" fmla="*/ 73954 w 336198"/>
                <a:gd name="connsiteY21" fmla="*/ 244682 h 611106"/>
                <a:gd name="connsiteX22" fmla="*/ 72640 w 336198"/>
                <a:gd name="connsiteY22" fmla="*/ 246713 h 611106"/>
                <a:gd name="connsiteX23" fmla="*/ 70250 w 336198"/>
                <a:gd name="connsiteY23" fmla="*/ 246713 h 611106"/>
                <a:gd name="connsiteX24" fmla="*/ 40621 w 336198"/>
                <a:gd name="connsiteY24" fmla="*/ 239186 h 611106"/>
                <a:gd name="connsiteX25" fmla="*/ 16726 w 336198"/>
                <a:gd name="connsiteY25" fmla="*/ 275028 h 611106"/>
                <a:gd name="connsiteX26" fmla="*/ 24253 w 336198"/>
                <a:gd name="connsiteY26" fmla="*/ 318755 h 611106"/>
                <a:gd name="connsiteX27" fmla="*/ 24253 w 336198"/>
                <a:gd name="connsiteY27" fmla="*/ 320547 h 611106"/>
                <a:gd name="connsiteX28" fmla="*/ 22103 w 336198"/>
                <a:gd name="connsiteY28" fmla="*/ 342172 h 611106"/>
                <a:gd name="connsiteX29" fmla="*/ 41338 w 336198"/>
                <a:gd name="connsiteY29" fmla="*/ 364752 h 611106"/>
                <a:gd name="connsiteX30" fmla="*/ 41935 w 336198"/>
                <a:gd name="connsiteY30" fmla="*/ 367500 h 611106"/>
                <a:gd name="connsiteX31" fmla="*/ 36440 w 336198"/>
                <a:gd name="connsiteY31" fmla="*/ 387213 h 611106"/>
                <a:gd name="connsiteX32" fmla="*/ 33453 w 336198"/>
                <a:gd name="connsiteY32" fmla="*/ 389484 h 611106"/>
                <a:gd name="connsiteX33" fmla="*/ 22819 w 336198"/>
                <a:gd name="connsiteY33" fmla="*/ 389483 h 611106"/>
                <a:gd name="connsiteX34" fmla="*/ 32138 w 336198"/>
                <a:gd name="connsiteY34" fmla="*/ 427237 h 611106"/>
                <a:gd name="connsiteX35" fmla="*/ 30466 w 336198"/>
                <a:gd name="connsiteY35" fmla="*/ 430702 h 611106"/>
                <a:gd name="connsiteX36" fmla="*/ 9917 w 336198"/>
                <a:gd name="connsiteY36" fmla="*/ 439184 h 611106"/>
                <a:gd name="connsiteX37" fmla="*/ 13262 w 336198"/>
                <a:gd name="connsiteY37" fmla="*/ 463079 h 611106"/>
                <a:gd name="connsiteX38" fmla="*/ 11948 w 336198"/>
                <a:gd name="connsiteY38" fmla="*/ 465946 h 611106"/>
                <a:gd name="connsiteX39" fmla="*/ 0 w 336198"/>
                <a:gd name="connsiteY39" fmla="*/ 474190 h 611106"/>
                <a:gd name="connsiteX40" fmla="*/ 6332 w 336198"/>
                <a:gd name="connsiteY40" fmla="*/ 520068 h 611106"/>
                <a:gd name="connsiteX41" fmla="*/ 26762 w 336198"/>
                <a:gd name="connsiteY41" fmla="*/ 547427 h 611106"/>
                <a:gd name="connsiteX42" fmla="*/ 40979 w 336198"/>
                <a:gd name="connsiteY42" fmla="*/ 558658 h 611106"/>
                <a:gd name="connsiteX43" fmla="*/ 42055 w 336198"/>
                <a:gd name="connsiteY43" fmla="*/ 561286 h 611106"/>
                <a:gd name="connsiteX44" fmla="*/ 40740 w 336198"/>
                <a:gd name="connsiteY44" fmla="*/ 573234 h 611106"/>
                <a:gd name="connsiteX45" fmla="*/ 37992 w 336198"/>
                <a:gd name="connsiteY45" fmla="*/ 575862 h 611106"/>
                <a:gd name="connsiteX46" fmla="*/ 32497 w 336198"/>
                <a:gd name="connsiteY46" fmla="*/ 575862 h 611106"/>
                <a:gd name="connsiteX47" fmla="*/ 46595 w 336198"/>
                <a:gd name="connsiteY47" fmla="*/ 597487 h 611106"/>
                <a:gd name="connsiteX48" fmla="*/ 46595 w 336198"/>
                <a:gd name="connsiteY48" fmla="*/ 600593 h 611106"/>
                <a:gd name="connsiteX49" fmla="*/ 42413 w 336198"/>
                <a:gd name="connsiteY49" fmla="*/ 608120 h 611106"/>
                <a:gd name="connsiteX50" fmla="*/ 69653 w 336198"/>
                <a:gd name="connsiteY50" fmla="*/ 611107 h 611106"/>
                <a:gd name="connsiteX51" fmla="*/ 82317 w 336198"/>
                <a:gd name="connsiteY51" fmla="*/ 581238 h 611106"/>
                <a:gd name="connsiteX52" fmla="*/ 85424 w 336198"/>
                <a:gd name="connsiteY52" fmla="*/ 579446 h 611106"/>
                <a:gd name="connsiteX53" fmla="*/ 115053 w 336198"/>
                <a:gd name="connsiteY53" fmla="*/ 583389 h 611106"/>
                <a:gd name="connsiteX54" fmla="*/ 128076 w 336198"/>
                <a:gd name="connsiteY54" fmla="*/ 545755 h 611106"/>
                <a:gd name="connsiteX55" fmla="*/ 136797 w 336198"/>
                <a:gd name="connsiteY55" fmla="*/ 530462 h 611106"/>
                <a:gd name="connsiteX56" fmla="*/ 127837 w 336198"/>
                <a:gd name="connsiteY56" fmla="*/ 516842 h 611106"/>
                <a:gd name="connsiteX57" fmla="*/ 127837 w 336198"/>
                <a:gd name="connsiteY57" fmla="*/ 513975 h 611106"/>
                <a:gd name="connsiteX58" fmla="*/ 130107 w 336198"/>
                <a:gd name="connsiteY58" fmla="*/ 512302 h 611106"/>
                <a:gd name="connsiteX59" fmla="*/ 138948 w 336198"/>
                <a:gd name="connsiteY59" fmla="*/ 511705 h 611106"/>
                <a:gd name="connsiteX60" fmla="*/ 138948 w 336198"/>
                <a:gd name="connsiteY60" fmla="*/ 503461 h 611106"/>
                <a:gd name="connsiteX61" fmla="*/ 129987 w 336198"/>
                <a:gd name="connsiteY61" fmla="*/ 497010 h 611106"/>
                <a:gd name="connsiteX62" fmla="*/ 128792 w 336198"/>
                <a:gd name="connsiteY62" fmla="*/ 495098 h 611106"/>
                <a:gd name="connsiteX63" fmla="*/ 125686 w 336198"/>
                <a:gd name="connsiteY63" fmla="*/ 478730 h 611106"/>
                <a:gd name="connsiteX64" fmla="*/ 127000 w 336198"/>
                <a:gd name="connsiteY64" fmla="*/ 475863 h 611106"/>
                <a:gd name="connsiteX65" fmla="*/ 129390 w 336198"/>
                <a:gd name="connsiteY65" fmla="*/ 474788 h 611106"/>
                <a:gd name="connsiteX66" fmla="*/ 162842 w 336198"/>
                <a:gd name="connsiteY66" fmla="*/ 475863 h 611106"/>
                <a:gd name="connsiteX67" fmla="*/ 179449 w 336198"/>
                <a:gd name="connsiteY67" fmla="*/ 463915 h 611106"/>
                <a:gd name="connsiteX68" fmla="*/ 143607 w 336198"/>
                <a:gd name="connsiteY68" fmla="*/ 455313 h 611106"/>
                <a:gd name="connsiteX69" fmla="*/ 141373 w 336198"/>
                <a:gd name="connsiteY69" fmla="*/ 451729 h 611106"/>
                <a:gd name="connsiteX70" fmla="*/ 142293 w 336198"/>
                <a:gd name="connsiteY70" fmla="*/ 450176 h 611106"/>
                <a:gd name="connsiteX71" fmla="*/ 165232 w 336198"/>
                <a:gd name="connsiteY71" fmla="*/ 428910 h 611106"/>
                <a:gd name="connsiteX72" fmla="*/ 167502 w 336198"/>
                <a:gd name="connsiteY72" fmla="*/ 428073 h 611106"/>
                <a:gd name="connsiteX73" fmla="*/ 169533 w 336198"/>
                <a:gd name="connsiteY73" fmla="*/ 429268 h 611106"/>
                <a:gd name="connsiteX74" fmla="*/ 180285 w 336198"/>
                <a:gd name="connsiteY74" fmla="*/ 443127 h 611106"/>
                <a:gd name="connsiteX75" fmla="*/ 199760 w 336198"/>
                <a:gd name="connsiteY75" fmla="*/ 436556 h 611106"/>
                <a:gd name="connsiteX76" fmla="*/ 172520 w 336198"/>
                <a:gd name="connsiteY76" fmla="*/ 401311 h 611106"/>
                <a:gd name="connsiteX77" fmla="*/ 152329 w 336198"/>
                <a:gd name="connsiteY77" fmla="*/ 396771 h 611106"/>
                <a:gd name="connsiteX78" fmla="*/ 149939 w 336198"/>
                <a:gd name="connsiteY78" fmla="*/ 394143 h 611106"/>
                <a:gd name="connsiteX79" fmla="*/ 146355 w 336198"/>
                <a:gd name="connsiteY79" fmla="*/ 352088 h 611106"/>
                <a:gd name="connsiteX80" fmla="*/ 148745 w 336198"/>
                <a:gd name="connsiteY80" fmla="*/ 348863 h 611106"/>
                <a:gd name="connsiteX81" fmla="*/ 158302 w 336198"/>
                <a:gd name="connsiteY81" fmla="*/ 347070 h 611106"/>
                <a:gd name="connsiteX82" fmla="*/ 154001 w 336198"/>
                <a:gd name="connsiteY82" fmla="*/ 309317 h 611106"/>
                <a:gd name="connsiteX83" fmla="*/ 155435 w 336198"/>
                <a:gd name="connsiteY83" fmla="*/ 306449 h 611106"/>
                <a:gd name="connsiteX84" fmla="*/ 180525 w 336198"/>
                <a:gd name="connsiteY84" fmla="*/ 290798 h 611106"/>
                <a:gd name="connsiteX85" fmla="*/ 212424 w 336198"/>
                <a:gd name="connsiteY85" fmla="*/ 254956 h 611106"/>
                <a:gd name="connsiteX86" fmla="*/ 213738 w 336198"/>
                <a:gd name="connsiteY86" fmla="*/ 254120 h 611106"/>
                <a:gd name="connsiteX87" fmla="*/ 246474 w 336198"/>
                <a:gd name="connsiteY87" fmla="*/ 244084 h 611106"/>
                <a:gd name="connsiteX88" fmla="*/ 269293 w 336198"/>
                <a:gd name="connsiteY88" fmla="*/ 215769 h 611106"/>
                <a:gd name="connsiteX89" fmla="*/ 255554 w 336198"/>
                <a:gd name="connsiteY89" fmla="*/ 199401 h 611106"/>
                <a:gd name="connsiteX90" fmla="*/ 255554 w 336198"/>
                <a:gd name="connsiteY90" fmla="*/ 195339 h 611106"/>
                <a:gd name="connsiteX91" fmla="*/ 267501 w 336198"/>
                <a:gd name="connsiteY91" fmla="*/ 184348 h 611106"/>
                <a:gd name="connsiteX92" fmla="*/ 261886 w 336198"/>
                <a:gd name="connsiteY92" fmla="*/ 175268 h 611106"/>
                <a:gd name="connsiteX93" fmla="*/ 261886 w 336198"/>
                <a:gd name="connsiteY93" fmla="*/ 172759 h 611106"/>
                <a:gd name="connsiteX94" fmla="*/ 263559 w 336198"/>
                <a:gd name="connsiteY94" fmla="*/ 170847 h 611106"/>
                <a:gd name="connsiteX95" fmla="*/ 281241 w 336198"/>
                <a:gd name="connsiteY95" fmla="*/ 163798 h 611106"/>
                <a:gd name="connsiteX96" fmla="*/ 278015 w 336198"/>
                <a:gd name="connsiteY96" fmla="*/ 155435 h 611106"/>
                <a:gd name="connsiteX97" fmla="*/ 279568 w 336198"/>
                <a:gd name="connsiteY97" fmla="*/ 151612 h 611106"/>
                <a:gd name="connsiteX98" fmla="*/ 293427 w 336198"/>
                <a:gd name="connsiteY98" fmla="*/ 145519 h 611106"/>
                <a:gd name="connsiteX99" fmla="*/ 294860 w 336198"/>
                <a:gd name="connsiteY99" fmla="*/ 145519 h 611106"/>
                <a:gd name="connsiteX100" fmla="*/ 335482 w 336198"/>
                <a:gd name="connsiteY100" fmla="*/ 147430 h 611106"/>
                <a:gd name="connsiteX101" fmla="*/ 327835 w 336198"/>
                <a:gd name="connsiteY101" fmla="*/ 129509 h 611106"/>
                <a:gd name="connsiteX102" fmla="*/ 327835 w 336198"/>
                <a:gd name="connsiteY102" fmla="*/ 128076 h 611106"/>
                <a:gd name="connsiteX103" fmla="*/ 327835 w 336198"/>
                <a:gd name="connsiteY103" fmla="*/ 126761 h 611106"/>
                <a:gd name="connsiteX104" fmla="*/ 336198 w 336198"/>
                <a:gd name="connsiteY104" fmla="*/ 113500 h 611106"/>
                <a:gd name="connsiteX105" fmla="*/ 324251 w 336198"/>
                <a:gd name="connsiteY105" fmla="*/ 96415 h 611106"/>
                <a:gd name="connsiteX106" fmla="*/ 324251 w 336198"/>
                <a:gd name="connsiteY106" fmla="*/ 93189 h 611106"/>
                <a:gd name="connsiteX107" fmla="*/ 329627 w 336198"/>
                <a:gd name="connsiteY107" fmla="*/ 83273 h 611106"/>
                <a:gd name="connsiteX108" fmla="*/ 318755 w 336198"/>
                <a:gd name="connsiteY108" fmla="*/ 78972 h 611106"/>
                <a:gd name="connsiteX109" fmla="*/ 317082 w 336198"/>
                <a:gd name="connsiteY109" fmla="*/ 75149 h 611106"/>
                <a:gd name="connsiteX110" fmla="*/ 323773 w 336198"/>
                <a:gd name="connsiteY110" fmla="*/ 58184 h 611106"/>
                <a:gd name="connsiteX111" fmla="*/ 300476 w 336198"/>
                <a:gd name="connsiteY111" fmla="*/ 41218 h 611106"/>
                <a:gd name="connsiteX112" fmla="*/ 281121 w 336198"/>
                <a:gd name="connsiteY112" fmla="*/ 41218 h 611106"/>
                <a:gd name="connsiteX113" fmla="*/ 279090 w 336198"/>
                <a:gd name="connsiteY113" fmla="*/ 40382 h 611106"/>
                <a:gd name="connsiteX114" fmla="*/ 262961 w 336198"/>
                <a:gd name="connsiteY114" fmla="*/ 24850 h 611106"/>
                <a:gd name="connsiteX115" fmla="*/ 262364 w 336198"/>
                <a:gd name="connsiteY115" fmla="*/ 23895 h 611106"/>
                <a:gd name="connsiteX116" fmla="*/ 252089 w 336198"/>
                <a:gd name="connsiteY116" fmla="*/ 0 h 611106"/>
                <a:gd name="connsiteX117" fmla="*/ 238588 w 336198"/>
                <a:gd name="connsiteY117" fmla="*/ 4659 h 611106"/>
                <a:gd name="connsiteX118" fmla="*/ 47670 w 336198"/>
                <a:gd name="connsiteY118" fmla="*/ 494381 h 611106"/>
                <a:gd name="connsiteX119" fmla="*/ 22819 w 336198"/>
                <a:gd name="connsiteY119" fmla="*/ 497607 h 611106"/>
                <a:gd name="connsiteX120" fmla="*/ 22819 w 336198"/>
                <a:gd name="connsiteY120" fmla="*/ 497607 h 611106"/>
                <a:gd name="connsiteX121" fmla="*/ 20430 w 336198"/>
                <a:gd name="connsiteY121" fmla="*/ 496412 h 611106"/>
                <a:gd name="connsiteX122" fmla="*/ 20430 w 336198"/>
                <a:gd name="connsiteY122" fmla="*/ 493425 h 611106"/>
                <a:gd name="connsiteX123" fmla="*/ 32377 w 336198"/>
                <a:gd name="connsiteY123" fmla="*/ 465827 h 611106"/>
                <a:gd name="connsiteX124" fmla="*/ 33452 w 336198"/>
                <a:gd name="connsiteY124" fmla="*/ 464632 h 611106"/>
                <a:gd name="connsiteX125" fmla="*/ 44803 w 336198"/>
                <a:gd name="connsiteY125" fmla="*/ 457105 h 611106"/>
                <a:gd name="connsiteX126" fmla="*/ 45878 w 336198"/>
                <a:gd name="connsiteY126" fmla="*/ 457105 h 611106"/>
                <a:gd name="connsiteX127" fmla="*/ 67144 w 336198"/>
                <a:gd name="connsiteY127" fmla="*/ 452804 h 611106"/>
                <a:gd name="connsiteX128" fmla="*/ 69534 w 336198"/>
                <a:gd name="connsiteY128" fmla="*/ 452804 h 611106"/>
                <a:gd name="connsiteX129" fmla="*/ 70728 w 336198"/>
                <a:gd name="connsiteY129" fmla="*/ 455074 h 611106"/>
                <a:gd name="connsiteX130" fmla="*/ 71445 w 336198"/>
                <a:gd name="connsiteY130" fmla="*/ 474071 h 611106"/>
                <a:gd name="connsiteX131" fmla="*/ 70370 w 336198"/>
                <a:gd name="connsiteY131" fmla="*/ 476580 h 611106"/>
                <a:gd name="connsiteX132" fmla="*/ 49701 w 336198"/>
                <a:gd name="connsiteY132" fmla="*/ 493545 h 611106"/>
                <a:gd name="connsiteX133" fmla="*/ 47670 w 336198"/>
                <a:gd name="connsiteY133" fmla="*/ 494381 h 611106"/>
                <a:gd name="connsiteX134" fmla="*/ 98446 w 336198"/>
                <a:gd name="connsiteY134" fmla="*/ 497846 h 611106"/>
                <a:gd name="connsiteX135" fmla="*/ 76583 w 336198"/>
                <a:gd name="connsiteY135" fmla="*/ 530701 h 611106"/>
                <a:gd name="connsiteX136" fmla="*/ 74074 w 336198"/>
                <a:gd name="connsiteY136" fmla="*/ 532015 h 611106"/>
                <a:gd name="connsiteX137" fmla="*/ 73357 w 336198"/>
                <a:gd name="connsiteY137" fmla="*/ 532015 h 611106"/>
                <a:gd name="connsiteX138" fmla="*/ 71087 w 336198"/>
                <a:gd name="connsiteY138" fmla="*/ 529387 h 611106"/>
                <a:gd name="connsiteX139" fmla="*/ 68458 w 336198"/>
                <a:gd name="connsiteY139" fmla="*/ 497249 h 611106"/>
                <a:gd name="connsiteX140" fmla="*/ 68458 w 336198"/>
                <a:gd name="connsiteY140" fmla="*/ 495098 h 611106"/>
                <a:gd name="connsiteX141" fmla="*/ 90441 w 336198"/>
                <a:gd name="connsiteY141" fmla="*/ 468575 h 611106"/>
                <a:gd name="connsiteX142" fmla="*/ 93667 w 336198"/>
                <a:gd name="connsiteY142" fmla="*/ 467619 h 611106"/>
                <a:gd name="connsiteX143" fmla="*/ 95698 w 336198"/>
                <a:gd name="connsiteY143" fmla="*/ 470247 h 611106"/>
                <a:gd name="connsiteX144" fmla="*/ 98446 w 336198"/>
                <a:gd name="connsiteY144" fmla="*/ 496054 h 611106"/>
                <a:gd name="connsiteX145" fmla="*/ 98446 w 336198"/>
                <a:gd name="connsiteY145" fmla="*/ 497846 h 6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36198" h="611106">
                  <a:moveTo>
                    <a:pt x="243009" y="37156"/>
                  </a:moveTo>
                  <a:cubicBezTo>
                    <a:pt x="243245" y="38486"/>
                    <a:pt x="242559" y="39809"/>
                    <a:pt x="241336" y="40382"/>
                  </a:cubicBezTo>
                  <a:lnTo>
                    <a:pt x="229389" y="46475"/>
                  </a:lnTo>
                  <a:cubicBezTo>
                    <a:pt x="228651" y="46713"/>
                    <a:pt x="227857" y="46713"/>
                    <a:pt x="227119" y="46475"/>
                  </a:cubicBezTo>
                  <a:lnTo>
                    <a:pt x="191277" y="34528"/>
                  </a:lnTo>
                  <a:lnTo>
                    <a:pt x="186737" y="60095"/>
                  </a:lnTo>
                  <a:cubicBezTo>
                    <a:pt x="186515" y="60890"/>
                    <a:pt x="186057" y="61598"/>
                    <a:pt x="185423" y="62126"/>
                  </a:cubicBezTo>
                  <a:cubicBezTo>
                    <a:pt x="184624" y="62479"/>
                    <a:pt x="183713" y="62479"/>
                    <a:pt x="182914" y="62126"/>
                  </a:cubicBezTo>
                  <a:lnTo>
                    <a:pt x="161767" y="56391"/>
                  </a:lnTo>
                  <a:lnTo>
                    <a:pt x="135124" y="81959"/>
                  </a:lnTo>
                  <a:lnTo>
                    <a:pt x="135124" y="106570"/>
                  </a:lnTo>
                  <a:cubicBezTo>
                    <a:pt x="135153" y="107490"/>
                    <a:pt x="134757" y="108371"/>
                    <a:pt x="134049" y="108960"/>
                  </a:cubicBezTo>
                  <a:lnTo>
                    <a:pt x="111708" y="127598"/>
                  </a:lnTo>
                  <a:lnTo>
                    <a:pt x="112783" y="137394"/>
                  </a:lnTo>
                  <a:cubicBezTo>
                    <a:pt x="112969" y="138818"/>
                    <a:pt x="112116" y="140173"/>
                    <a:pt x="110752" y="140620"/>
                  </a:cubicBezTo>
                  <a:lnTo>
                    <a:pt x="88171" y="147430"/>
                  </a:lnTo>
                  <a:lnTo>
                    <a:pt x="88171" y="178374"/>
                  </a:lnTo>
                  <a:cubicBezTo>
                    <a:pt x="88172" y="179113"/>
                    <a:pt x="87919" y="179830"/>
                    <a:pt x="87455" y="180405"/>
                  </a:cubicBezTo>
                  <a:lnTo>
                    <a:pt x="64874" y="205255"/>
                  </a:lnTo>
                  <a:lnTo>
                    <a:pt x="76821" y="219234"/>
                  </a:lnTo>
                  <a:cubicBezTo>
                    <a:pt x="77409" y="219833"/>
                    <a:pt x="77675" y="220676"/>
                    <a:pt x="77538" y="221504"/>
                  </a:cubicBezTo>
                  <a:lnTo>
                    <a:pt x="73954" y="244682"/>
                  </a:lnTo>
                  <a:cubicBezTo>
                    <a:pt x="73822" y="245514"/>
                    <a:pt x="73345" y="246251"/>
                    <a:pt x="72640" y="246713"/>
                  </a:cubicBezTo>
                  <a:cubicBezTo>
                    <a:pt x="71882" y="247060"/>
                    <a:pt x="71009" y="247060"/>
                    <a:pt x="70250" y="246713"/>
                  </a:cubicBezTo>
                  <a:lnTo>
                    <a:pt x="40621" y="239186"/>
                  </a:lnTo>
                  <a:lnTo>
                    <a:pt x="16726" y="275028"/>
                  </a:lnTo>
                  <a:lnTo>
                    <a:pt x="24253" y="318755"/>
                  </a:lnTo>
                  <a:lnTo>
                    <a:pt x="24253" y="320547"/>
                  </a:lnTo>
                  <a:lnTo>
                    <a:pt x="22103" y="342172"/>
                  </a:lnTo>
                  <a:lnTo>
                    <a:pt x="41338" y="364752"/>
                  </a:lnTo>
                  <a:cubicBezTo>
                    <a:pt x="41947" y="365529"/>
                    <a:pt x="42167" y="366541"/>
                    <a:pt x="41935" y="367500"/>
                  </a:cubicBezTo>
                  <a:lnTo>
                    <a:pt x="36440" y="387213"/>
                  </a:lnTo>
                  <a:cubicBezTo>
                    <a:pt x="36065" y="388554"/>
                    <a:pt x="34844" y="389481"/>
                    <a:pt x="33453" y="389484"/>
                  </a:cubicBezTo>
                  <a:lnTo>
                    <a:pt x="22819" y="389483"/>
                  </a:lnTo>
                  <a:lnTo>
                    <a:pt x="32138" y="427237"/>
                  </a:lnTo>
                  <a:cubicBezTo>
                    <a:pt x="32553" y="428650"/>
                    <a:pt x="31830" y="430148"/>
                    <a:pt x="30466" y="430702"/>
                  </a:cubicBezTo>
                  <a:lnTo>
                    <a:pt x="9917" y="439184"/>
                  </a:lnTo>
                  <a:lnTo>
                    <a:pt x="13262" y="463079"/>
                  </a:lnTo>
                  <a:cubicBezTo>
                    <a:pt x="13378" y="464203"/>
                    <a:pt x="12875" y="465301"/>
                    <a:pt x="11948" y="465946"/>
                  </a:cubicBezTo>
                  <a:lnTo>
                    <a:pt x="0" y="474190"/>
                  </a:lnTo>
                  <a:lnTo>
                    <a:pt x="6332" y="520068"/>
                  </a:lnTo>
                  <a:lnTo>
                    <a:pt x="26762" y="547427"/>
                  </a:lnTo>
                  <a:lnTo>
                    <a:pt x="40979" y="558658"/>
                  </a:lnTo>
                  <a:cubicBezTo>
                    <a:pt x="41777" y="559283"/>
                    <a:pt x="42186" y="560282"/>
                    <a:pt x="42055" y="561286"/>
                  </a:cubicBezTo>
                  <a:lnTo>
                    <a:pt x="40740" y="573234"/>
                  </a:lnTo>
                  <a:cubicBezTo>
                    <a:pt x="40530" y="574634"/>
                    <a:pt x="39401" y="575714"/>
                    <a:pt x="37992" y="575862"/>
                  </a:cubicBezTo>
                  <a:lnTo>
                    <a:pt x="32497" y="575862"/>
                  </a:lnTo>
                  <a:lnTo>
                    <a:pt x="46595" y="597487"/>
                  </a:lnTo>
                  <a:cubicBezTo>
                    <a:pt x="47126" y="598454"/>
                    <a:pt x="47126" y="599626"/>
                    <a:pt x="46595" y="600593"/>
                  </a:cubicBezTo>
                  <a:lnTo>
                    <a:pt x="42413" y="608120"/>
                  </a:lnTo>
                  <a:lnTo>
                    <a:pt x="69653" y="611107"/>
                  </a:lnTo>
                  <a:lnTo>
                    <a:pt x="82317" y="581238"/>
                  </a:lnTo>
                  <a:cubicBezTo>
                    <a:pt x="82869" y="580043"/>
                    <a:pt x="84113" y="579325"/>
                    <a:pt x="85424" y="579446"/>
                  </a:cubicBezTo>
                  <a:lnTo>
                    <a:pt x="115053" y="583389"/>
                  </a:lnTo>
                  <a:lnTo>
                    <a:pt x="128076" y="545755"/>
                  </a:lnTo>
                  <a:lnTo>
                    <a:pt x="136797" y="530462"/>
                  </a:lnTo>
                  <a:lnTo>
                    <a:pt x="127837" y="516842"/>
                  </a:lnTo>
                  <a:cubicBezTo>
                    <a:pt x="127369" y="515943"/>
                    <a:pt x="127369" y="514873"/>
                    <a:pt x="127837" y="513975"/>
                  </a:cubicBezTo>
                  <a:cubicBezTo>
                    <a:pt x="128297" y="513099"/>
                    <a:pt x="129134" y="512482"/>
                    <a:pt x="130107" y="512302"/>
                  </a:cubicBezTo>
                  <a:lnTo>
                    <a:pt x="138948" y="511705"/>
                  </a:lnTo>
                  <a:lnTo>
                    <a:pt x="138948" y="503461"/>
                  </a:lnTo>
                  <a:lnTo>
                    <a:pt x="129987" y="497010"/>
                  </a:lnTo>
                  <a:cubicBezTo>
                    <a:pt x="129372" y="496537"/>
                    <a:pt x="128948" y="495858"/>
                    <a:pt x="128792" y="495098"/>
                  </a:cubicBezTo>
                  <a:lnTo>
                    <a:pt x="125686" y="478730"/>
                  </a:lnTo>
                  <a:cubicBezTo>
                    <a:pt x="125478" y="477593"/>
                    <a:pt x="126003" y="476447"/>
                    <a:pt x="127000" y="475863"/>
                  </a:cubicBezTo>
                  <a:cubicBezTo>
                    <a:pt x="127549" y="475105"/>
                    <a:pt x="128459" y="474695"/>
                    <a:pt x="129390" y="474788"/>
                  </a:cubicBezTo>
                  <a:lnTo>
                    <a:pt x="162842" y="475863"/>
                  </a:lnTo>
                  <a:lnTo>
                    <a:pt x="179449" y="463915"/>
                  </a:lnTo>
                  <a:lnTo>
                    <a:pt x="143607" y="455313"/>
                  </a:lnTo>
                  <a:cubicBezTo>
                    <a:pt x="142001" y="454940"/>
                    <a:pt x="141000" y="453335"/>
                    <a:pt x="141373" y="451729"/>
                  </a:cubicBezTo>
                  <a:cubicBezTo>
                    <a:pt x="141512" y="451128"/>
                    <a:pt x="141834" y="450586"/>
                    <a:pt x="142293" y="450176"/>
                  </a:cubicBezTo>
                  <a:lnTo>
                    <a:pt x="165232" y="428910"/>
                  </a:lnTo>
                  <a:cubicBezTo>
                    <a:pt x="165819" y="428295"/>
                    <a:pt x="166657" y="427986"/>
                    <a:pt x="167502" y="428073"/>
                  </a:cubicBezTo>
                  <a:cubicBezTo>
                    <a:pt x="168324" y="428146"/>
                    <a:pt x="169070" y="428585"/>
                    <a:pt x="169533" y="429268"/>
                  </a:cubicBezTo>
                  <a:lnTo>
                    <a:pt x="180285" y="443127"/>
                  </a:lnTo>
                  <a:lnTo>
                    <a:pt x="199760" y="436556"/>
                  </a:lnTo>
                  <a:lnTo>
                    <a:pt x="172520" y="401311"/>
                  </a:lnTo>
                  <a:lnTo>
                    <a:pt x="152329" y="396771"/>
                  </a:lnTo>
                  <a:cubicBezTo>
                    <a:pt x="151020" y="396553"/>
                    <a:pt x="150032" y="395466"/>
                    <a:pt x="149939" y="394143"/>
                  </a:cubicBezTo>
                  <a:lnTo>
                    <a:pt x="146355" y="352088"/>
                  </a:lnTo>
                  <a:cubicBezTo>
                    <a:pt x="146257" y="350574"/>
                    <a:pt x="147267" y="349210"/>
                    <a:pt x="148745" y="348863"/>
                  </a:cubicBezTo>
                  <a:lnTo>
                    <a:pt x="158302" y="347070"/>
                  </a:lnTo>
                  <a:lnTo>
                    <a:pt x="154001" y="309317"/>
                  </a:lnTo>
                  <a:cubicBezTo>
                    <a:pt x="153911" y="308169"/>
                    <a:pt x="154463" y="307066"/>
                    <a:pt x="155435" y="306449"/>
                  </a:cubicBezTo>
                  <a:lnTo>
                    <a:pt x="180525" y="290798"/>
                  </a:lnTo>
                  <a:lnTo>
                    <a:pt x="212424" y="254956"/>
                  </a:lnTo>
                  <a:cubicBezTo>
                    <a:pt x="212784" y="254571"/>
                    <a:pt x="213236" y="254283"/>
                    <a:pt x="213738" y="254120"/>
                  </a:cubicBezTo>
                  <a:lnTo>
                    <a:pt x="246474" y="244084"/>
                  </a:lnTo>
                  <a:lnTo>
                    <a:pt x="269293" y="215769"/>
                  </a:lnTo>
                  <a:lnTo>
                    <a:pt x="255554" y="199401"/>
                  </a:lnTo>
                  <a:cubicBezTo>
                    <a:pt x="254491" y="198256"/>
                    <a:pt x="254491" y="196485"/>
                    <a:pt x="255554" y="195339"/>
                  </a:cubicBezTo>
                  <a:lnTo>
                    <a:pt x="267501" y="184348"/>
                  </a:lnTo>
                  <a:lnTo>
                    <a:pt x="261886" y="175268"/>
                  </a:lnTo>
                  <a:cubicBezTo>
                    <a:pt x="261533" y="174468"/>
                    <a:pt x="261533" y="173558"/>
                    <a:pt x="261886" y="172759"/>
                  </a:cubicBezTo>
                  <a:cubicBezTo>
                    <a:pt x="262170" y="171926"/>
                    <a:pt x="262772" y="171240"/>
                    <a:pt x="263559" y="170847"/>
                  </a:cubicBezTo>
                  <a:lnTo>
                    <a:pt x="281241" y="163798"/>
                  </a:lnTo>
                  <a:lnTo>
                    <a:pt x="278015" y="155435"/>
                  </a:lnTo>
                  <a:cubicBezTo>
                    <a:pt x="277428" y="153950"/>
                    <a:pt x="278112" y="152266"/>
                    <a:pt x="279568" y="151612"/>
                  </a:cubicBezTo>
                  <a:lnTo>
                    <a:pt x="293427" y="145519"/>
                  </a:lnTo>
                  <a:lnTo>
                    <a:pt x="294860" y="145519"/>
                  </a:lnTo>
                  <a:lnTo>
                    <a:pt x="335482" y="147430"/>
                  </a:lnTo>
                  <a:lnTo>
                    <a:pt x="327835" y="129509"/>
                  </a:lnTo>
                  <a:cubicBezTo>
                    <a:pt x="327719" y="129038"/>
                    <a:pt x="327719" y="128546"/>
                    <a:pt x="327835" y="128076"/>
                  </a:cubicBezTo>
                  <a:cubicBezTo>
                    <a:pt x="327718" y="127645"/>
                    <a:pt x="327718" y="127192"/>
                    <a:pt x="327835" y="126761"/>
                  </a:cubicBezTo>
                  <a:lnTo>
                    <a:pt x="336198" y="113500"/>
                  </a:lnTo>
                  <a:lnTo>
                    <a:pt x="324251" y="96415"/>
                  </a:lnTo>
                  <a:cubicBezTo>
                    <a:pt x="323649" y="95424"/>
                    <a:pt x="323649" y="94180"/>
                    <a:pt x="324251" y="93189"/>
                  </a:cubicBezTo>
                  <a:lnTo>
                    <a:pt x="329627" y="83273"/>
                  </a:lnTo>
                  <a:lnTo>
                    <a:pt x="318755" y="78972"/>
                  </a:lnTo>
                  <a:cubicBezTo>
                    <a:pt x="317252" y="78363"/>
                    <a:pt x="316510" y="76666"/>
                    <a:pt x="317082" y="75149"/>
                  </a:cubicBezTo>
                  <a:lnTo>
                    <a:pt x="323773" y="58184"/>
                  </a:lnTo>
                  <a:lnTo>
                    <a:pt x="300476" y="41218"/>
                  </a:lnTo>
                  <a:lnTo>
                    <a:pt x="281121" y="41218"/>
                  </a:lnTo>
                  <a:cubicBezTo>
                    <a:pt x="280369" y="41176"/>
                    <a:pt x="279653" y="40881"/>
                    <a:pt x="279090" y="40382"/>
                  </a:cubicBezTo>
                  <a:lnTo>
                    <a:pt x="262961" y="24850"/>
                  </a:lnTo>
                  <a:cubicBezTo>
                    <a:pt x="262695" y="24579"/>
                    <a:pt x="262492" y="24253"/>
                    <a:pt x="262364" y="23895"/>
                  </a:cubicBezTo>
                  <a:lnTo>
                    <a:pt x="252089" y="0"/>
                  </a:lnTo>
                  <a:lnTo>
                    <a:pt x="238588" y="4659"/>
                  </a:lnTo>
                  <a:close/>
                  <a:moveTo>
                    <a:pt x="47670" y="494381"/>
                  </a:moveTo>
                  <a:lnTo>
                    <a:pt x="22819" y="497607"/>
                  </a:lnTo>
                  <a:lnTo>
                    <a:pt x="22819" y="497607"/>
                  </a:lnTo>
                  <a:cubicBezTo>
                    <a:pt x="21884" y="497589"/>
                    <a:pt x="21006" y="497150"/>
                    <a:pt x="20430" y="496412"/>
                  </a:cubicBezTo>
                  <a:cubicBezTo>
                    <a:pt x="19841" y="495504"/>
                    <a:pt x="19841" y="494334"/>
                    <a:pt x="20430" y="493425"/>
                  </a:cubicBezTo>
                  <a:lnTo>
                    <a:pt x="32377" y="465827"/>
                  </a:lnTo>
                  <a:cubicBezTo>
                    <a:pt x="32602" y="465326"/>
                    <a:pt x="32978" y="464908"/>
                    <a:pt x="33452" y="464632"/>
                  </a:cubicBezTo>
                  <a:lnTo>
                    <a:pt x="44803" y="457105"/>
                  </a:lnTo>
                  <a:cubicBezTo>
                    <a:pt x="45159" y="457055"/>
                    <a:pt x="45521" y="457055"/>
                    <a:pt x="45878" y="457105"/>
                  </a:cubicBezTo>
                  <a:lnTo>
                    <a:pt x="67144" y="452804"/>
                  </a:lnTo>
                  <a:cubicBezTo>
                    <a:pt x="67915" y="452521"/>
                    <a:pt x="68762" y="452521"/>
                    <a:pt x="69534" y="452804"/>
                  </a:cubicBezTo>
                  <a:cubicBezTo>
                    <a:pt x="70198" y="453388"/>
                    <a:pt x="70624" y="454196"/>
                    <a:pt x="70728" y="455074"/>
                  </a:cubicBezTo>
                  <a:lnTo>
                    <a:pt x="71445" y="474071"/>
                  </a:lnTo>
                  <a:cubicBezTo>
                    <a:pt x="71476" y="475025"/>
                    <a:pt x="71082" y="475944"/>
                    <a:pt x="70370" y="476580"/>
                  </a:cubicBezTo>
                  <a:lnTo>
                    <a:pt x="49701" y="493545"/>
                  </a:lnTo>
                  <a:cubicBezTo>
                    <a:pt x="49228" y="494174"/>
                    <a:pt x="48449" y="494495"/>
                    <a:pt x="47670" y="494381"/>
                  </a:cubicBezTo>
                  <a:close/>
                  <a:moveTo>
                    <a:pt x="98446" y="497846"/>
                  </a:moveTo>
                  <a:lnTo>
                    <a:pt x="76583" y="530701"/>
                  </a:lnTo>
                  <a:cubicBezTo>
                    <a:pt x="76006" y="531517"/>
                    <a:pt x="75073" y="532006"/>
                    <a:pt x="74074" y="532015"/>
                  </a:cubicBezTo>
                  <a:lnTo>
                    <a:pt x="73357" y="532015"/>
                  </a:lnTo>
                  <a:cubicBezTo>
                    <a:pt x="72072" y="531789"/>
                    <a:pt x="71124" y="530691"/>
                    <a:pt x="71087" y="529387"/>
                  </a:cubicBezTo>
                  <a:lnTo>
                    <a:pt x="68458" y="497249"/>
                  </a:lnTo>
                  <a:cubicBezTo>
                    <a:pt x="68166" y="496561"/>
                    <a:pt x="68166" y="495785"/>
                    <a:pt x="68458" y="495098"/>
                  </a:cubicBezTo>
                  <a:lnTo>
                    <a:pt x="90441" y="468575"/>
                  </a:lnTo>
                  <a:cubicBezTo>
                    <a:pt x="91218" y="467623"/>
                    <a:pt x="92498" y="467244"/>
                    <a:pt x="93667" y="467619"/>
                  </a:cubicBezTo>
                  <a:cubicBezTo>
                    <a:pt x="94795" y="468029"/>
                    <a:pt x="95586" y="469052"/>
                    <a:pt x="95698" y="470247"/>
                  </a:cubicBezTo>
                  <a:lnTo>
                    <a:pt x="98446" y="496054"/>
                  </a:lnTo>
                  <a:cubicBezTo>
                    <a:pt x="98637" y="496636"/>
                    <a:pt x="98637" y="497264"/>
                    <a:pt x="98446" y="49784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0" name="Полилиния: фигура 2492">
              <a:extLst>
                <a:ext uri="{FF2B5EF4-FFF2-40B4-BE49-F238E27FC236}">
                  <a16:creationId xmlns:a16="http://schemas.microsoft.com/office/drawing/2014/main" id="{71978B52-8AAF-BF29-5FEB-1465AD088488}"/>
                </a:ext>
              </a:extLst>
            </p:cNvPr>
            <p:cNvSpPr/>
            <p:nvPr/>
          </p:nvSpPr>
          <p:spPr>
            <a:xfrm>
              <a:off x="5974613" y="2229673"/>
              <a:ext cx="282315" cy="477057"/>
            </a:xfrm>
            <a:custGeom>
              <a:avLst/>
              <a:gdLst>
                <a:gd name="connsiteX0" fmla="*/ 204300 w 282315"/>
                <a:gd name="connsiteY0" fmla="*/ 39187 h 477057"/>
                <a:gd name="connsiteX1" fmla="*/ 204300 w 282315"/>
                <a:gd name="connsiteY1" fmla="*/ 35962 h 477057"/>
                <a:gd name="connsiteX2" fmla="*/ 212065 w 282315"/>
                <a:gd name="connsiteY2" fmla="*/ 20908 h 477057"/>
                <a:gd name="connsiteX3" fmla="*/ 185901 w 282315"/>
                <a:gd name="connsiteY3" fmla="*/ 0 h 477057"/>
                <a:gd name="connsiteX4" fmla="*/ 144802 w 282315"/>
                <a:gd name="connsiteY4" fmla="*/ 10155 h 477057"/>
                <a:gd name="connsiteX5" fmla="*/ 129987 w 282315"/>
                <a:gd name="connsiteY5" fmla="*/ 34050 h 477057"/>
                <a:gd name="connsiteX6" fmla="*/ 139545 w 282315"/>
                <a:gd name="connsiteY6" fmla="*/ 55077 h 477057"/>
                <a:gd name="connsiteX7" fmla="*/ 138828 w 282315"/>
                <a:gd name="connsiteY7" fmla="*/ 58542 h 477057"/>
                <a:gd name="connsiteX8" fmla="*/ 114933 w 282315"/>
                <a:gd name="connsiteY8" fmla="*/ 80286 h 477057"/>
                <a:gd name="connsiteX9" fmla="*/ 111349 w 282315"/>
                <a:gd name="connsiteY9" fmla="*/ 80286 h 477057"/>
                <a:gd name="connsiteX10" fmla="*/ 78494 w 282315"/>
                <a:gd name="connsiteY10" fmla="*/ 59498 h 477057"/>
                <a:gd name="connsiteX11" fmla="*/ 65352 w 282315"/>
                <a:gd name="connsiteY11" fmla="*/ 66786 h 477057"/>
                <a:gd name="connsiteX12" fmla="*/ 63440 w 282315"/>
                <a:gd name="connsiteY12" fmla="*/ 66786 h 477057"/>
                <a:gd name="connsiteX13" fmla="*/ 37992 w 282315"/>
                <a:gd name="connsiteY13" fmla="*/ 62126 h 477057"/>
                <a:gd name="connsiteX14" fmla="*/ 36200 w 282315"/>
                <a:gd name="connsiteY14" fmla="*/ 61051 h 477057"/>
                <a:gd name="connsiteX15" fmla="*/ 18757 w 282315"/>
                <a:gd name="connsiteY15" fmla="*/ 38829 h 477057"/>
                <a:gd name="connsiteX16" fmla="*/ 0 w 282315"/>
                <a:gd name="connsiteY16" fmla="*/ 45161 h 477057"/>
                <a:gd name="connsiteX17" fmla="*/ 9797 w 282315"/>
                <a:gd name="connsiteY17" fmla="*/ 67622 h 477057"/>
                <a:gd name="connsiteX18" fmla="*/ 25089 w 282315"/>
                <a:gd name="connsiteY18" fmla="*/ 82198 h 477057"/>
                <a:gd name="connsiteX19" fmla="*/ 44205 w 282315"/>
                <a:gd name="connsiteY19" fmla="*/ 82198 h 477057"/>
                <a:gd name="connsiteX20" fmla="*/ 45997 w 282315"/>
                <a:gd name="connsiteY20" fmla="*/ 82795 h 477057"/>
                <a:gd name="connsiteX21" fmla="*/ 71923 w 282315"/>
                <a:gd name="connsiteY21" fmla="*/ 101791 h 477057"/>
                <a:gd name="connsiteX22" fmla="*/ 72879 w 282315"/>
                <a:gd name="connsiteY22" fmla="*/ 104898 h 477057"/>
                <a:gd name="connsiteX23" fmla="*/ 66427 w 282315"/>
                <a:gd name="connsiteY23" fmla="*/ 121146 h 477057"/>
                <a:gd name="connsiteX24" fmla="*/ 77658 w 282315"/>
                <a:gd name="connsiteY24" fmla="*/ 125686 h 477057"/>
                <a:gd name="connsiteX25" fmla="*/ 79450 w 282315"/>
                <a:gd name="connsiteY25" fmla="*/ 127359 h 477057"/>
                <a:gd name="connsiteX26" fmla="*/ 79450 w 282315"/>
                <a:gd name="connsiteY26" fmla="*/ 129868 h 477057"/>
                <a:gd name="connsiteX27" fmla="*/ 73357 w 282315"/>
                <a:gd name="connsiteY27" fmla="*/ 140979 h 477057"/>
                <a:gd name="connsiteX28" fmla="*/ 85304 w 282315"/>
                <a:gd name="connsiteY28" fmla="*/ 158183 h 477057"/>
                <a:gd name="connsiteX29" fmla="*/ 85304 w 282315"/>
                <a:gd name="connsiteY29" fmla="*/ 161528 h 477057"/>
                <a:gd name="connsiteX30" fmla="*/ 76702 w 282315"/>
                <a:gd name="connsiteY30" fmla="*/ 175148 h 477057"/>
                <a:gd name="connsiteX31" fmla="*/ 84826 w 282315"/>
                <a:gd name="connsiteY31" fmla="*/ 194383 h 477057"/>
                <a:gd name="connsiteX32" fmla="*/ 85901 w 282315"/>
                <a:gd name="connsiteY32" fmla="*/ 194383 h 477057"/>
                <a:gd name="connsiteX33" fmla="*/ 87693 w 282315"/>
                <a:gd name="connsiteY33" fmla="*/ 194383 h 477057"/>
                <a:gd name="connsiteX34" fmla="*/ 118995 w 282315"/>
                <a:gd name="connsiteY34" fmla="*/ 208720 h 477057"/>
                <a:gd name="connsiteX35" fmla="*/ 120787 w 282315"/>
                <a:gd name="connsiteY35" fmla="*/ 210990 h 477057"/>
                <a:gd name="connsiteX36" fmla="*/ 124372 w 282315"/>
                <a:gd name="connsiteY36" fmla="*/ 237991 h 477057"/>
                <a:gd name="connsiteX37" fmla="*/ 122221 w 282315"/>
                <a:gd name="connsiteY37" fmla="*/ 241217 h 477057"/>
                <a:gd name="connsiteX38" fmla="*/ 98327 w 282315"/>
                <a:gd name="connsiteY38" fmla="*/ 248146 h 477057"/>
                <a:gd name="connsiteX39" fmla="*/ 73476 w 282315"/>
                <a:gd name="connsiteY39" fmla="*/ 283988 h 477057"/>
                <a:gd name="connsiteX40" fmla="*/ 63440 w 282315"/>
                <a:gd name="connsiteY40" fmla="*/ 294621 h 477057"/>
                <a:gd name="connsiteX41" fmla="*/ 59976 w 282315"/>
                <a:gd name="connsiteY41" fmla="*/ 294621 h 477057"/>
                <a:gd name="connsiteX42" fmla="*/ 49701 w 282315"/>
                <a:gd name="connsiteY42" fmla="*/ 289723 h 477057"/>
                <a:gd name="connsiteX43" fmla="*/ 40621 w 282315"/>
                <a:gd name="connsiteY43" fmla="*/ 309914 h 477057"/>
                <a:gd name="connsiteX44" fmla="*/ 37754 w 282315"/>
                <a:gd name="connsiteY44" fmla="*/ 311706 h 477057"/>
                <a:gd name="connsiteX45" fmla="*/ 13859 w 282315"/>
                <a:gd name="connsiteY45" fmla="*/ 310392 h 477057"/>
                <a:gd name="connsiteX46" fmla="*/ 22222 w 282315"/>
                <a:gd name="connsiteY46" fmla="*/ 328671 h 477057"/>
                <a:gd name="connsiteX47" fmla="*/ 21147 w 282315"/>
                <a:gd name="connsiteY47" fmla="*/ 332375 h 477057"/>
                <a:gd name="connsiteX48" fmla="*/ 5735 w 282315"/>
                <a:gd name="connsiteY48" fmla="*/ 342530 h 477057"/>
                <a:gd name="connsiteX49" fmla="*/ 21864 w 282315"/>
                <a:gd name="connsiteY49" fmla="*/ 399997 h 477057"/>
                <a:gd name="connsiteX50" fmla="*/ 21864 w 282315"/>
                <a:gd name="connsiteY50" fmla="*/ 401311 h 477057"/>
                <a:gd name="connsiteX51" fmla="*/ 14098 w 282315"/>
                <a:gd name="connsiteY51" fmla="*/ 443724 h 477057"/>
                <a:gd name="connsiteX52" fmla="*/ 37276 w 282315"/>
                <a:gd name="connsiteY52" fmla="*/ 457822 h 477057"/>
                <a:gd name="connsiteX53" fmla="*/ 49223 w 282315"/>
                <a:gd name="connsiteY53" fmla="*/ 450415 h 477057"/>
                <a:gd name="connsiteX54" fmla="*/ 50776 w 282315"/>
                <a:gd name="connsiteY54" fmla="*/ 450415 h 477057"/>
                <a:gd name="connsiteX55" fmla="*/ 52927 w 282315"/>
                <a:gd name="connsiteY55" fmla="*/ 451371 h 477057"/>
                <a:gd name="connsiteX56" fmla="*/ 62485 w 282315"/>
                <a:gd name="connsiteY56" fmla="*/ 461645 h 477057"/>
                <a:gd name="connsiteX57" fmla="*/ 62485 w 282315"/>
                <a:gd name="connsiteY57" fmla="*/ 465110 h 477057"/>
                <a:gd name="connsiteX58" fmla="*/ 56391 w 282315"/>
                <a:gd name="connsiteY58" fmla="*/ 477057 h 477057"/>
                <a:gd name="connsiteX59" fmla="*/ 94982 w 282315"/>
                <a:gd name="connsiteY59" fmla="*/ 465110 h 477057"/>
                <a:gd name="connsiteX60" fmla="*/ 108960 w 282315"/>
                <a:gd name="connsiteY60" fmla="*/ 465110 h 477057"/>
                <a:gd name="connsiteX61" fmla="*/ 124491 w 282315"/>
                <a:gd name="connsiteY61" fmla="*/ 454238 h 477057"/>
                <a:gd name="connsiteX62" fmla="*/ 128195 w 282315"/>
                <a:gd name="connsiteY62" fmla="*/ 454238 h 477057"/>
                <a:gd name="connsiteX63" fmla="*/ 132974 w 282315"/>
                <a:gd name="connsiteY63" fmla="*/ 458659 h 477057"/>
                <a:gd name="connsiteX64" fmla="*/ 148625 w 282315"/>
                <a:gd name="connsiteY64" fmla="*/ 443246 h 477057"/>
                <a:gd name="connsiteX65" fmla="*/ 152849 w 282315"/>
                <a:gd name="connsiteY65" fmla="*/ 443201 h 477057"/>
                <a:gd name="connsiteX66" fmla="*/ 153523 w 282315"/>
                <a:gd name="connsiteY66" fmla="*/ 444202 h 477057"/>
                <a:gd name="connsiteX67" fmla="*/ 156152 w 282315"/>
                <a:gd name="connsiteY67" fmla="*/ 450654 h 477057"/>
                <a:gd name="connsiteX68" fmla="*/ 184945 w 282315"/>
                <a:gd name="connsiteY68" fmla="*/ 443963 h 477057"/>
                <a:gd name="connsiteX69" fmla="*/ 187215 w 282315"/>
                <a:gd name="connsiteY69" fmla="*/ 443963 h 477057"/>
                <a:gd name="connsiteX70" fmla="*/ 189127 w 282315"/>
                <a:gd name="connsiteY70" fmla="*/ 445158 h 477057"/>
                <a:gd name="connsiteX71" fmla="*/ 271324 w 282315"/>
                <a:gd name="connsiteY71" fmla="*/ 361527 h 477057"/>
                <a:gd name="connsiteX72" fmla="*/ 282316 w 282315"/>
                <a:gd name="connsiteY72" fmla="*/ 341694 h 477057"/>
                <a:gd name="connsiteX73" fmla="*/ 273833 w 282315"/>
                <a:gd name="connsiteY73" fmla="*/ 326760 h 477057"/>
                <a:gd name="connsiteX74" fmla="*/ 246832 w 282315"/>
                <a:gd name="connsiteY74" fmla="*/ 308003 h 477057"/>
                <a:gd name="connsiteX75" fmla="*/ 245518 w 282315"/>
                <a:gd name="connsiteY75" fmla="*/ 305613 h 477057"/>
                <a:gd name="connsiteX76" fmla="*/ 246713 w 282315"/>
                <a:gd name="connsiteY76" fmla="*/ 303224 h 477057"/>
                <a:gd name="connsiteX77" fmla="*/ 261288 w 282315"/>
                <a:gd name="connsiteY77" fmla="*/ 291276 h 477057"/>
                <a:gd name="connsiteX78" fmla="*/ 261288 w 282315"/>
                <a:gd name="connsiteY78" fmla="*/ 281718 h 477057"/>
                <a:gd name="connsiteX79" fmla="*/ 240620 w 282315"/>
                <a:gd name="connsiteY79" fmla="*/ 269771 h 477057"/>
                <a:gd name="connsiteX80" fmla="*/ 239306 w 282315"/>
                <a:gd name="connsiteY80" fmla="*/ 266067 h 477057"/>
                <a:gd name="connsiteX81" fmla="*/ 245637 w 282315"/>
                <a:gd name="connsiteY81" fmla="*/ 251014 h 477057"/>
                <a:gd name="connsiteX82" fmla="*/ 230464 w 282315"/>
                <a:gd name="connsiteY82" fmla="*/ 229867 h 477057"/>
                <a:gd name="connsiteX83" fmla="*/ 230464 w 282315"/>
                <a:gd name="connsiteY83" fmla="*/ 226283 h 477057"/>
                <a:gd name="connsiteX84" fmla="*/ 245279 w 282315"/>
                <a:gd name="connsiteY84" fmla="*/ 207645 h 477057"/>
                <a:gd name="connsiteX85" fmla="*/ 212185 w 282315"/>
                <a:gd name="connsiteY85" fmla="*/ 149700 h 477057"/>
                <a:gd name="connsiteX86" fmla="*/ 212902 w 282315"/>
                <a:gd name="connsiteY86" fmla="*/ 145877 h 477057"/>
                <a:gd name="connsiteX87" fmla="*/ 234765 w 282315"/>
                <a:gd name="connsiteY87" fmla="*/ 128673 h 477057"/>
                <a:gd name="connsiteX88" fmla="*/ 239305 w 282315"/>
                <a:gd name="connsiteY88" fmla="*/ 113380 h 477057"/>
                <a:gd name="connsiteX89" fmla="*/ 223057 w 282315"/>
                <a:gd name="connsiteY89" fmla="*/ 92831 h 477057"/>
                <a:gd name="connsiteX90" fmla="*/ 202388 w 282315"/>
                <a:gd name="connsiteY90" fmla="*/ 88649 h 477057"/>
                <a:gd name="connsiteX91" fmla="*/ 200476 w 282315"/>
                <a:gd name="connsiteY91" fmla="*/ 87335 h 477057"/>
                <a:gd name="connsiteX92" fmla="*/ 200476 w 282315"/>
                <a:gd name="connsiteY92" fmla="*/ 85065 h 477057"/>
                <a:gd name="connsiteX93" fmla="*/ 204180 w 282315"/>
                <a:gd name="connsiteY93" fmla="*/ 68578 h 477057"/>
                <a:gd name="connsiteX94" fmla="*/ 197968 w 282315"/>
                <a:gd name="connsiteY94" fmla="*/ 59976 h 477057"/>
                <a:gd name="connsiteX95" fmla="*/ 197968 w 282315"/>
                <a:gd name="connsiteY95" fmla="*/ 56033 h 477057"/>
                <a:gd name="connsiteX96" fmla="*/ 209915 w 282315"/>
                <a:gd name="connsiteY96" fmla="*/ 45639 h 4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2315" h="477057">
                  <a:moveTo>
                    <a:pt x="204300" y="39187"/>
                  </a:moveTo>
                  <a:cubicBezTo>
                    <a:pt x="203638" y="38214"/>
                    <a:pt x="203638" y="36935"/>
                    <a:pt x="204300" y="35962"/>
                  </a:cubicBezTo>
                  <a:lnTo>
                    <a:pt x="212065" y="20908"/>
                  </a:lnTo>
                  <a:lnTo>
                    <a:pt x="185901" y="0"/>
                  </a:lnTo>
                  <a:lnTo>
                    <a:pt x="144802" y="10155"/>
                  </a:lnTo>
                  <a:lnTo>
                    <a:pt x="129987" y="34050"/>
                  </a:lnTo>
                  <a:lnTo>
                    <a:pt x="139545" y="55077"/>
                  </a:lnTo>
                  <a:cubicBezTo>
                    <a:pt x="140051" y="56269"/>
                    <a:pt x="139765" y="57649"/>
                    <a:pt x="138828" y="58542"/>
                  </a:cubicBezTo>
                  <a:lnTo>
                    <a:pt x="114933" y="80286"/>
                  </a:lnTo>
                  <a:cubicBezTo>
                    <a:pt x="113886" y="81125"/>
                    <a:pt x="112397" y="81125"/>
                    <a:pt x="111349" y="80286"/>
                  </a:cubicBezTo>
                  <a:lnTo>
                    <a:pt x="78494" y="59498"/>
                  </a:lnTo>
                  <a:lnTo>
                    <a:pt x="65352" y="66786"/>
                  </a:lnTo>
                  <a:cubicBezTo>
                    <a:pt x="64735" y="67014"/>
                    <a:pt x="64057" y="67014"/>
                    <a:pt x="63440" y="66786"/>
                  </a:cubicBezTo>
                  <a:lnTo>
                    <a:pt x="37992" y="62126"/>
                  </a:lnTo>
                  <a:cubicBezTo>
                    <a:pt x="37299" y="61961"/>
                    <a:pt x="36673" y="61585"/>
                    <a:pt x="36200" y="61051"/>
                  </a:cubicBezTo>
                  <a:lnTo>
                    <a:pt x="18757" y="38829"/>
                  </a:lnTo>
                  <a:lnTo>
                    <a:pt x="0" y="45161"/>
                  </a:lnTo>
                  <a:lnTo>
                    <a:pt x="9797" y="67622"/>
                  </a:lnTo>
                  <a:lnTo>
                    <a:pt x="25089" y="82198"/>
                  </a:lnTo>
                  <a:lnTo>
                    <a:pt x="44205" y="82198"/>
                  </a:lnTo>
                  <a:cubicBezTo>
                    <a:pt x="44849" y="82214"/>
                    <a:pt x="45473" y="82422"/>
                    <a:pt x="45997" y="82795"/>
                  </a:cubicBezTo>
                  <a:lnTo>
                    <a:pt x="71923" y="101791"/>
                  </a:lnTo>
                  <a:cubicBezTo>
                    <a:pt x="72854" y="102529"/>
                    <a:pt x="73235" y="103764"/>
                    <a:pt x="72879" y="104898"/>
                  </a:cubicBezTo>
                  <a:lnTo>
                    <a:pt x="66427" y="121146"/>
                  </a:lnTo>
                  <a:lnTo>
                    <a:pt x="77658" y="125686"/>
                  </a:lnTo>
                  <a:cubicBezTo>
                    <a:pt x="78459" y="125974"/>
                    <a:pt x="79107" y="126579"/>
                    <a:pt x="79450" y="127359"/>
                  </a:cubicBezTo>
                  <a:cubicBezTo>
                    <a:pt x="79742" y="128170"/>
                    <a:pt x="79742" y="129057"/>
                    <a:pt x="79450" y="129868"/>
                  </a:cubicBezTo>
                  <a:lnTo>
                    <a:pt x="73357" y="140979"/>
                  </a:lnTo>
                  <a:lnTo>
                    <a:pt x="85304" y="158183"/>
                  </a:lnTo>
                  <a:cubicBezTo>
                    <a:pt x="85956" y="159203"/>
                    <a:pt x="85956" y="160508"/>
                    <a:pt x="85304" y="161528"/>
                  </a:cubicBezTo>
                  <a:lnTo>
                    <a:pt x="76702" y="175148"/>
                  </a:lnTo>
                  <a:lnTo>
                    <a:pt x="84826" y="194383"/>
                  </a:lnTo>
                  <a:lnTo>
                    <a:pt x="85901" y="194383"/>
                  </a:lnTo>
                  <a:lnTo>
                    <a:pt x="87693" y="194383"/>
                  </a:lnTo>
                  <a:lnTo>
                    <a:pt x="118995" y="208720"/>
                  </a:lnTo>
                  <a:cubicBezTo>
                    <a:pt x="119930" y="209136"/>
                    <a:pt x="120600" y="209985"/>
                    <a:pt x="120787" y="210990"/>
                  </a:cubicBezTo>
                  <a:lnTo>
                    <a:pt x="124372" y="237991"/>
                  </a:lnTo>
                  <a:cubicBezTo>
                    <a:pt x="124601" y="239461"/>
                    <a:pt x="123667" y="240863"/>
                    <a:pt x="122221" y="241217"/>
                  </a:cubicBezTo>
                  <a:lnTo>
                    <a:pt x="98327" y="248146"/>
                  </a:lnTo>
                  <a:lnTo>
                    <a:pt x="73476" y="283988"/>
                  </a:lnTo>
                  <a:lnTo>
                    <a:pt x="63440" y="294621"/>
                  </a:lnTo>
                  <a:cubicBezTo>
                    <a:pt x="62416" y="295398"/>
                    <a:pt x="61000" y="295398"/>
                    <a:pt x="59976" y="294621"/>
                  </a:cubicBezTo>
                  <a:lnTo>
                    <a:pt x="49701" y="289723"/>
                  </a:lnTo>
                  <a:lnTo>
                    <a:pt x="40621" y="309914"/>
                  </a:lnTo>
                  <a:cubicBezTo>
                    <a:pt x="40156" y="311071"/>
                    <a:pt x="38997" y="311796"/>
                    <a:pt x="37754" y="311706"/>
                  </a:cubicBezTo>
                  <a:lnTo>
                    <a:pt x="13859" y="310392"/>
                  </a:lnTo>
                  <a:lnTo>
                    <a:pt x="22222" y="328671"/>
                  </a:lnTo>
                  <a:cubicBezTo>
                    <a:pt x="22936" y="329992"/>
                    <a:pt x="22457" y="331642"/>
                    <a:pt x="21147" y="332375"/>
                  </a:cubicBezTo>
                  <a:lnTo>
                    <a:pt x="5735" y="342530"/>
                  </a:lnTo>
                  <a:lnTo>
                    <a:pt x="21864" y="399997"/>
                  </a:lnTo>
                  <a:cubicBezTo>
                    <a:pt x="21929" y="400433"/>
                    <a:pt x="21929" y="400876"/>
                    <a:pt x="21864" y="401311"/>
                  </a:cubicBezTo>
                  <a:lnTo>
                    <a:pt x="14098" y="443724"/>
                  </a:lnTo>
                  <a:lnTo>
                    <a:pt x="37276" y="457822"/>
                  </a:lnTo>
                  <a:lnTo>
                    <a:pt x="49223" y="450415"/>
                  </a:lnTo>
                  <a:cubicBezTo>
                    <a:pt x="49733" y="450293"/>
                    <a:pt x="50266" y="450293"/>
                    <a:pt x="50776" y="450415"/>
                  </a:cubicBezTo>
                  <a:cubicBezTo>
                    <a:pt x="51594" y="450426"/>
                    <a:pt x="52371" y="450771"/>
                    <a:pt x="52927" y="451371"/>
                  </a:cubicBezTo>
                  <a:lnTo>
                    <a:pt x="62485" y="461645"/>
                  </a:lnTo>
                  <a:cubicBezTo>
                    <a:pt x="63189" y="462693"/>
                    <a:pt x="63189" y="464062"/>
                    <a:pt x="62485" y="465110"/>
                  </a:cubicBezTo>
                  <a:lnTo>
                    <a:pt x="56391" y="477057"/>
                  </a:lnTo>
                  <a:lnTo>
                    <a:pt x="94982" y="465110"/>
                  </a:lnTo>
                  <a:lnTo>
                    <a:pt x="108960" y="465110"/>
                  </a:lnTo>
                  <a:lnTo>
                    <a:pt x="124491" y="454238"/>
                  </a:lnTo>
                  <a:cubicBezTo>
                    <a:pt x="125561" y="453334"/>
                    <a:pt x="127126" y="453334"/>
                    <a:pt x="128195" y="454238"/>
                  </a:cubicBezTo>
                  <a:lnTo>
                    <a:pt x="132974" y="458659"/>
                  </a:lnTo>
                  <a:lnTo>
                    <a:pt x="148625" y="443246"/>
                  </a:lnTo>
                  <a:cubicBezTo>
                    <a:pt x="149779" y="442067"/>
                    <a:pt x="151670" y="442047"/>
                    <a:pt x="152849" y="443201"/>
                  </a:cubicBezTo>
                  <a:cubicBezTo>
                    <a:pt x="153140" y="443485"/>
                    <a:pt x="153369" y="443826"/>
                    <a:pt x="153523" y="444202"/>
                  </a:cubicBezTo>
                  <a:lnTo>
                    <a:pt x="156152" y="450654"/>
                  </a:lnTo>
                  <a:lnTo>
                    <a:pt x="184945" y="443963"/>
                  </a:lnTo>
                  <a:cubicBezTo>
                    <a:pt x="185684" y="443733"/>
                    <a:pt x="186476" y="443733"/>
                    <a:pt x="187215" y="443963"/>
                  </a:cubicBezTo>
                  <a:lnTo>
                    <a:pt x="189127" y="445158"/>
                  </a:lnTo>
                  <a:lnTo>
                    <a:pt x="271324" y="361527"/>
                  </a:lnTo>
                  <a:lnTo>
                    <a:pt x="282316" y="341694"/>
                  </a:lnTo>
                  <a:lnTo>
                    <a:pt x="273833" y="326760"/>
                  </a:lnTo>
                  <a:lnTo>
                    <a:pt x="246832" y="308003"/>
                  </a:lnTo>
                  <a:cubicBezTo>
                    <a:pt x="246019" y="307479"/>
                    <a:pt x="245525" y="306580"/>
                    <a:pt x="245518" y="305613"/>
                  </a:cubicBezTo>
                  <a:cubicBezTo>
                    <a:pt x="245476" y="304664"/>
                    <a:pt x="245928" y="303760"/>
                    <a:pt x="246713" y="303224"/>
                  </a:cubicBezTo>
                  <a:lnTo>
                    <a:pt x="261288" y="291276"/>
                  </a:lnTo>
                  <a:lnTo>
                    <a:pt x="261288" y="281718"/>
                  </a:lnTo>
                  <a:lnTo>
                    <a:pt x="240620" y="269771"/>
                  </a:lnTo>
                  <a:cubicBezTo>
                    <a:pt x="239317" y="269039"/>
                    <a:pt x="238755" y="267457"/>
                    <a:pt x="239306" y="266067"/>
                  </a:cubicBezTo>
                  <a:lnTo>
                    <a:pt x="245637" y="251014"/>
                  </a:lnTo>
                  <a:lnTo>
                    <a:pt x="230464" y="229867"/>
                  </a:lnTo>
                  <a:cubicBezTo>
                    <a:pt x="229626" y="228819"/>
                    <a:pt x="229626" y="227330"/>
                    <a:pt x="230464" y="226283"/>
                  </a:cubicBezTo>
                  <a:lnTo>
                    <a:pt x="245279" y="207645"/>
                  </a:lnTo>
                  <a:lnTo>
                    <a:pt x="212185" y="149700"/>
                  </a:lnTo>
                  <a:cubicBezTo>
                    <a:pt x="211391" y="148434"/>
                    <a:pt x="211703" y="146770"/>
                    <a:pt x="212902" y="145877"/>
                  </a:cubicBezTo>
                  <a:lnTo>
                    <a:pt x="234765" y="128673"/>
                  </a:lnTo>
                  <a:lnTo>
                    <a:pt x="239305" y="113380"/>
                  </a:lnTo>
                  <a:lnTo>
                    <a:pt x="223057" y="92831"/>
                  </a:lnTo>
                  <a:lnTo>
                    <a:pt x="202388" y="88649"/>
                  </a:lnTo>
                  <a:cubicBezTo>
                    <a:pt x="201575" y="88550"/>
                    <a:pt x="200861" y="88059"/>
                    <a:pt x="200476" y="87335"/>
                  </a:cubicBezTo>
                  <a:cubicBezTo>
                    <a:pt x="200178" y="86608"/>
                    <a:pt x="200178" y="85792"/>
                    <a:pt x="200476" y="85065"/>
                  </a:cubicBezTo>
                  <a:lnTo>
                    <a:pt x="204180" y="68578"/>
                  </a:lnTo>
                  <a:lnTo>
                    <a:pt x="197968" y="59976"/>
                  </a:lnTo>
                  <a:cubicBezTo>
                    <a:pt x="196977" y="58848"/>
                    <a:pt x="196977" y="57161"/>
                    <a:pt x="197968" y="56033"/>
                  </a:cubicBezTo>
                  <a:lnTo>
                    <a:pt x="209915" y="456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1" name="Полилиния: фигура 2493">
              <a:extLst>
                <a:ext uri="{FF2B5EF4-FFF2-40B4-BE49-F238E27FC236}">
                  <a16:creationId xmlns:a16="http://schemas.microsoft.com/office/drawing/2014/main" id="{7FD93814-B2E7-0E50-E647-8BAFADC49D1A}"/>
                </a:ext>
              </a:extLst>
            </p:cNvPr>
            <p:cNvSpPr/>
            <p:nvPr/>
          </p:nvSpPr>
          <p:spPr>
            <a:xfrm>
              <a:off x="6178913" y="2268860"/>
              <a:ext cx="5973" cy="8243"/>
            </a:xfrm>
            <a:custGeom>
              <a:avLst/>
              <a:gdLst>
                <a:gd name="connsiteX0" fmla="*/ 5974 w 5973"/>
                <a:gd name="connsiteY0" fmla="*/ 8244 h 8243"/>
                <a:gd name="connsiteX1" fmla="*/ 0 w 5973"/>
                <a:gd name="connsiteY1" fmla="*/ 0 h 8243"/>
                <a:gd name="connsiteX2" fmla="*/ 5974 w 5973"/>
                <a:gd name="connsiteY2" fmla="*/ 8244 h 8243"/>
                <a:gd name="connsiteX3" fmla="*/ 5974 w 5973"/>
                <a:gd name="connsiteY3" fmla="*/ 8244 h 8243"/>
              </a:gdLst>
              <a:ahLst/>
              <a:cxnLst>
                <a:cxn ang="0">
                  <a:pos x="connsiteX0" y="connsiteY0"/>
                </a:cxn>
                <a:cxn ang="0">
                  <a:pos x="connsiteX1" y="connsiteY1"/>
                </a:cxn>
                <a:cxn ang="0">
                  <a:pos x="connsiteX2" y="connsiteY2"/>
                </a:cxn>
                <a:cxn ang="0">
                  <a:pos x="connsiteX3" y="connsiteY3"/>
                </a:cxn>
              </a:cxnLst>
              <a:rect l="l" t="t" r="r" b="b"/>
              <a:pathLst>
                <a:path w="5973" h="8243">
                  <a:moveTo>
                    <a:pt x="5974" y="8244"/>
                  </a:moveTo>
                  <a:lnTo>
                    <a:pt x="0" y="0"/>
                  </a:lnTo>
                  <a:lnTo>
                    <a:pt x="5974" y="8244"/>
                  </a:lnTo>
                  <a:lnTo>
                    <a:pt x="5974" y="82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2" name="Полилиния: фигура 2494">
              <a:extLst>
                <a:ext uri="{FF2B5EF4-FFF2-40B4-BE49-F238E27FC236}">
                  <a16:creationId xmlns:a16="http://schemas.microsoft.com/office/drawing/2014/main" id="{D7F56EFF-F8C2-FD85-CA03-A430B7B62304}"/>
                </a:ext>
              </a:extLst>
            </p:cNvPr>
            <p:cNvSpPr/>
            <p:nvPr/>
          </p:nvSpPr>
          <p:spPr>
            <a:xfrm>
              <a:off x="5974613" y="2268740"/>
              <a:ext cx="18399" cy="6332"/>
            </a:xfrm>
            <a:custGeom>
              <a:avLst/>
              <a:gdLst>
                <a:gd name="connsiteX0" fmla="*/ 18399 w 18399"/>
                <a:gd name="connsiteY0" fmla="*/ 0 h 6332"/>
                <a:gd name="connsiteX1" fmla="*/ 0 w 18399"/>
                <a:gd name="connsiteY1" fmla="*/ 6332 h 6332"/>
                <a:gd name="connsiteX2" fmla="*/ 0 w 18399"/>
                <a:gd name="connsiteY2" fmla="*/ 6332 h 6332"/>
                <a:gd name="connsiteX3" fmla="*/ 18399 w 18399"/>
                <a:gd name="connsiteY3" fmla="*/ 0 h 6332"/>
              </a:gdLst>
              <a:ahLst/>
              <a:cxnLst>
                <a:cxn ang="0">
                  <a:pos x="connsiteX0" y="connsiteY0"/>
                </a:cxn>
                <a:cxn ang="0">
                  <a:pos x="connsiteX1" y="connsiteY1"/>
                </a:cxn>
                <a:cxn ang="0">
                  <a:pos x="connsiteX2" y="connsiteY2"/>
                </a:cxn>
                <a:cxn ang="0">
                  <a:pos x="connsiteX3" y="connsiteY3"/>
                </a:cxn>
              </a:cxnLst>
              <a:rect l="l" t="t" r="r" b="b"/>
              <a:pathLst>
                <a:path w="18399" h="6332">
                  <a:moveTo>
                    <a:pt x="18399" y="0"/>
                  </a:moveTo>
                  <a:lnTo>
                    <a:pt x="0" y="6332"/>
                  </a:lnTo>
                  <a:lnTo>
                    <a:pt x="0" y="6332"/>
                  </a:lnTo>
                  <a:lnTo>
                    <a:pt x="1839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3" name="Полилиния: фигура 2495">
              <a:extLst>
                <a:ext uri="{FF2B5EF4-FFF2-40B4-BE49-F238E27FC236}">
                  <a16:creationId xmlns:a16="http://schemas.microsoft.com/office/drawing/2014/main" id="{234E429A-38F9-E27F-DC0D-482BBC510E2D}"/>
                </a:ext>
              </a:extLst>
            </p:cNvPr>
            <p:cNvSpPr/>
            <p:nvPr/>
          </p:nvSpPr>
          <p:spPr>
            <a:xfrm>
              <a:off x="6050957" y="2405179"/>
              <a:ext cx="8124" cy="19235"/>
            </a:xfrm>
            <a:custGeom>
              <a:avLst/>
              <a:gdLst>
                <a:gd name="connsiteX0" fmla="*/ 8124 w 8124"/>
                <a:gd name="connsiteY0" fmla="*/ 19235 h 19235"/>
                <a:gd name="connsiteX1" fmla="*/ 8124 w 8124"/>
                <a:gd name="connsiteY1" fmla="*/ 19235 h 19235"/>
                <a:gd name="connsiteX2" fmla="*/ 0 w 8124"/>
                <a:gd name="connsiteY2" fmla="*/ 0 h 19235"/>
                <a:gd name="connsiteX3" fmla="*/ 8124 w 8124"/>
                <a:gd name="connsiteY3" fmla="*/ 19235 h 19235"/>
              </a:gdLst>
              <a:ahLst/>
              <a:cxnLst>
                <a:cxn ang="0">
                  <a:pos x="connsiteX0" y="connsiteY0"/>
                </a:cxn>
                <a:cxn ang="0">
                  <a:pos x="connsiteX1" y="connsiteY1"/>
                </a:cxn>
                <a:cxn ang="0">
                  <a:pos x="connsiteX2" y="connsiteY2"/>
                </a:cxn>
                <a:cxn ang="0">
                  <a:pos x="connsiteX3" y="connsiteY3"/>
                </a:cxn>
              </a:cxnLst>
              <a:rect l="l" t="t" r="r" b="b"/>
              <a:pathLst>
                <a:path w="8124" h="19235">
                  <a:moveTo>
                    <a:pt x="8124" y="19235"/>
                  </a:moveTo>
                  <a:lnTo>
                    <a:pt x="8124" y="19235"/>
                  </a:lnTo>
                  <a:lnTo>
                    <a:pt x="0" y="0"/>
                  </a:lnTo>
                  <a:lnTo>
                    <a:pt x="8124" y="192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4" name="Полилиния: фигура 2496">
              <a:extLst>
                <a:ext uri="{FF2B5EF4-FFF2-40B4-BE49-F238E27FC236}">
                  <a16:creationId xmlns:a16="http://schemas.microsoft.com/office/drawing/2014/main" id="{584C17FF-B41E-D44C-D0C0-CD24B932C2A8}"/>
                </a:ext>
              </a:extLst>
            </p:cNvPr>
            <p:cNvSpPr/>
            <p:nvPr/>
          </p:nvSpPr>
          <p:spPr>
            <a:xfrm>
              <a:off x="5974613" y="2275073"/>
              <a:ext cx="9677" cy="22580"/>
            </a:xfrm>
            <a:custGeom>
              <a:avLst/>
              <a:gdLst>
                <a:gd name="connsiteX0" fmla="*/ 0 w 9677"/>
                <a:gd name="connsiteY0" fmla="*/ 0 h 22580"/>
                <a:gd name="connsiteX1" fmla="*/ 9677 w 9677"/>
                <a:gd name="connsiteY1" fmla="*/ 22581 h 22580"/>
                <a:gd name="connsiteX2" fmla="*/ 0 w 9677"/>
                <a:gd name="connsiteY2" fmla="*/ 0 h 22580"/>
                <a:gd name="connsiteX3" fmla="*/ 0 w 9677"/>
                <a:gd name="connsiteY3" fmla="*/ 0 h 22580"/>
              </a:gdLst>
              <a:ahLst/>
              <a:cxnLst>
                <a:cxn ang="0">
                  <a:pos x="connsiteX0" y="connsiteY0"/>
                </a:cxn>
                <a:cxn ang="0">
                  <a:pos x="connsiteX1" y="connsiteY1"/>
                </a:cxn>
                <a:cxn ang="0">
                  <a:pos x="connsiteX2" y="connsiteY2"/>
                </a:cxn>
                <a:cxn ang="0">
                  <a:pos x="connsiteX3" y="connsiteY3"/>
                </a:cxn>
              </a:cxnLst>
              <a:rect l="l" t="t" r="r" b="b"/>
              <a:pathLst>
                <a:path w="9677" h="22580">
                  <a:moveTo>
                    <a:pt x="0" y="0"/>
                  </a:moveTo>
                  <a:lnTo>
                    <a:pt x="9677" y="2258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5" name="Полилиния: фигура 2497">
              <a:extLst>
                <a:ext uri="{FF2B5EF4-FFF2-40B4-BE49-F238E27FC236}">
                  <a16:creationId xmlns:a16="http://schemas.microsoft.com/office/drawing/2014/main" id="{11E6FBEA-AE02-0233-D46D-934AB4AF0D54}"/>
                </a:ext>
              </a:extLst>
            </p:cNvPr>
            <p:cNvSpPr/>
            <p:nvPr/>
          </p:nvSpPr>
          <p:spPr>
            <a:xfrm>
              <a:off x="5147140" y="3392269"/>
              <a:ext cx="83750" cy="169771"/>
            </a:xfrm>
            <a:custGeom>
              <a:avLst/>
              <a:gdLst>
                <a:gd name="connsiteX0" fmla="*/ 24970 w 83750"/>
                <a:gd name="connsiteY0" fmla="*/ 53405 h 169771"/>
                <a:gd name="connsiteX1" fmla="*/ 7766 w 83750"/>
                <a:gd name="connsiteY1" fmla="*/ 99880 h 169771"/>
                <a:gd name="connsiteX2" fmla="*/ 5734 w 83750"/>
                <a:gd name="connsiteY2" fmla="*/ 101672 h 169771"/>
                <a:gd name="connsiteX3" fmla="*/ 1792 w 83750"/>
                <a:gd name="connsiteY3" fmla="*/ 102747 h 169771"/>
                <a:gd name="connsiteX4" fmla="*/ 0 w 83750"/>
                <a:gd name="connsiteY4" fmla="*/ 120310 h 169771"/>
                <a:gd name="connsiteX5" fmla="*/ 13142 w 83750"/>
                <a:gd name="connsiteY5" fmla="*/ 127000 h 169771"/>
                <a:gd name="connsiteX6" fmla="*/ 14815 w 83750"/>
                <a:gd name="connsiteY6" fmla="*/ 129629 h 169771"/>
                <a:gd name="connsiteX7" fmla="*/ 15651 w 83750"/>
                <a:gd name="connsiteY7" fmla="*/ 169772 h 169771"/>
                <a:gd name="connsiteX8" fmla="*/ 51493 w 83750"/>
                <a:gd name="connsiteY8" fmla="*/ 169772 h 169771"/>
                <a:gd name="connsiteX9" fmla="*/ 60692 w 83750"/>
                <a:gd name="connsiteY9" fmla="*/ 144324 h 169771"/>
                <a:gd name="connsiteX10" fmla="*/ 54002 w 83750"/>
                <a:gd name="connsiteY10" fmla="*/ 139306 h 169771"/>
                <a:gd name="connsiteX11" fmla="*/ 52807 w 83750"/>
                <a:gd name="connsiteY11" fmla="*/ 137156 h 169771"/>
                <a:gd name="connsiteX12" fmla="*/ 53643 w 83750"/>
                <a:gd name="connsiteY12" fmla="*/ 134886 h 169771"/>
                <a:gd name="connsiteX13" fmla="*/ 63918 w 83750"/>
                <a:gd name="connsiteY13" fmla="*/ 123655 h 169771"/>
                <a:gd name="connsiteX14" fmla="*/ 50179 w 83750"/>
                <a:gd name="connsiteY14" fmla="*/ 106690 h 169771"/>
                <a:gd name="connsiteX15" fmla="*/ 49581 w 83750"/>
                <a:gd name="connsiteY15" fmla="*/ 104539 h 169771"/>
                <a:gd name="connsiteX16" fmla="*/ 50657 w 83750"/>
                <a:gd name="connsiteY16" fmla="*/ 102508 h 169771"/>
                <a:gd name="connsiteX17" fmla="*/ 64276 w 83750"/>
                <a:gd name="connsiteY17" fmla="*/ 91875 h 169771"/>
                <a:gd name="connsiteX18" fmla="*/ 63321 w 83750"/>
                <a:gd name="connsiteY18" fmla="*/ 48148 h 169771"/>
                <a:gd name="connsiteX19" fmla="*/ 64276 w 83750"/>
                <a:gd name="connsiteY19" fmla="*/ 45878 h 169771"/>
                <a:gd name="connsiteX20" fmla="*/ 83751 w 83750"/>
                <a:gd name="connsiteY20" fmla="*/ 28913 h 169771"/>
                <a:gd name="connsiteX21" fmla="*/ 73835 w 83750"/>
                <a:gd name="connsiteY21" fmla="*/ 13501 h 169771"/>
                <a:gd name="connsiteX22" fmla="*/ 39904 w 83750"/>
                <a:gd name="connsiteY22" fmla="*/ 18996 h 169771"/>
                <a:gd name="connsiteX23" fmla="*/ 36439 w 83750"/>
                <a:gd name="connsiteY23" fmla="*/ 16607 h 169771"/>
                <a:gd name="connsiteX24" fmla="*/ 32974 w 83750"/>
                <a:gd name="connsiteY24" fmla="*/ 0 h 169771"/>
                <a:gd name="connsiteX25" fmla="*/ 21027 w 83750"/>
                <a:gd name="connsiteY25" fmla="*/ 9797 h 169771"/>
                <a:gd name="connsiteX26" fmla="*/ 25806 w 83750"/>
                <a:gd name="connsiteY26" fmla="*/ 52090 h 169771"/>
                <a:gd name="connsiteX27" fmla="*/ 24970 w 83750"/>
                <a:gd name="connsiteY27" fmla="*/ 53405 h 1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750" h="169771">
                  <a:moveTo>
                    <a:pt x="24970" y="53405"/>
                  </a:moveTo>
                  <a:lnTo>
                    <a:pt x="7766" y="99880"/>
                  </a:lnTo>
                  <a:cubicBezTo>
                    <a:pt x="7399" y="100756"/>
                    <a:pt x="6650" y="101417"/>
                    <a:pt x="5734" y="101672"/>
                  </a:cubicBezTo>
                  <a:lnTo>
                    <a:pt x="1792" y="102747"/>
                  </a:lnTo>
                  <a:lnTo>
                    <a:pt x="0" y="120310"/>
                  </a:lnTo>
                  <a:lnTo>
                    <a:pt x="13142" y="127000"/>
                  </a:lnTo>
                  <a:cubicBezTo>
                    <a:pt x="14071" y="127576"/>
                    <a:pt x="14687" y="128544"/>
                    <a:pt x="14815" y="129629"/>
                  </a:cubicBezTo>
                  <a:lnTo>
                    <a:pt x="15651" y="169772"/>
                  </a:lnTo>
                  <a:lnTo>
                    <a:pt x="51493" y="169772"/>
                  </a:lnTo>
                  <a:lnTo>
                    <a:pt x="60692" y="144324"/>
                  </a:lnTo>
                  <a:lnTo>
                    <a:pt x="54002" y="139306"/>
                  </a:lnTo>
                  <a:cubicBezTo>
                    <a:pt x="53313" y="138794"/>
                    <a:pt x="52878" y="138011"/>
                    <a:pt x="52807" y="137156"/>
                  </a:cubicBezTo>
                  <a:cubicBezTo>
                    <a:pt x="52768" y="136317"/>
                    <a:pt x="53069" y="135498"/>
                    <a:pt x="53643" y="134886"/>
                  </a:cubicBezTo>
                  <a:lnTo>
                    <a:pt x="63918" y="123655"/>
                  </a:lnTo>
                  <a:lnTo>
                    <a:pt x="50179" y="106690"/>
                  </a:lnTo>
                  <a:cubicBezTo>
                    <a:pt x="49697" y="106083"/>
                    <a:pt x="49482" y="105307"/>
                    <a:pt x="49581" y="104539"/>
                  </a:cubicBezTo>
                  <a:cubicBezTo>
                    <a:pt x="49667" y="103750"/>
                    <a:pt x="50052" y="103023"/>
                    <a:pt x="50657" y="102508"/>
                  </a:cubicBezTo>
                  <a:lnTo>
                    <a:pt x="64276" y="91875"/>
                  </a:lnTo>
                  <a:lnTo>
                    <a:pt x="63321" y="48148"/>
                  </a:lnTo>
                  <a:cubicBezTo>
                    <a:pt x="63327" y="47294"/>
                    <a:pt x="63670" y="46478"/>
                    <a:pt x="64276" y="45878"/>
                  </a:cubicBezTo>
                  <a:lnTo>
                    <a:pt x="83751" y="28913"/>
                  </a:lnTo>
                  <a:lnTo>
                    <a:pt x="73835" y="13501"/>
                  </a:lnTo>
                  <a:lnTo>
                    <a:pt x="39904" y="18996"/>
                  </a:lnTo>
                  <a:cubicBezTo>
                    <a:pt x="38303" y="19223"/>
                    <a:pt x="36797" y="18184"/>
                    <a:pt x="36439" y="16607"/>
                  </a:cubicBezTo>
                  <a:lnTo>
                    <a:pt x="32974" y="0"/>
                  </a:lnTo>
                  <a:lnTo>
                    <a:pt x="21027" y="9797"/>
                  </a:lnTo>
                  <a:lnTo>
                    <a:pt x="25806" y="52090"/>
                  </a:lnTo>
                  <a:cubicBezTo>
                    <a:pt x="25682" y="52610"/>
                    <a:pt x="25387" y="53072"/>
                    <a:pt x="24970" y="5340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6" name="Полилиния: фигура 2498">
              <a:extLst>
                <a:ext uri="{FF2B5EF4-FFF2-40B4-BE49-F238E27FC236}">
                  <a16:creationId xmlns:a16="http://schemas.microsoft.com/office/drawing/2014/main" id="{07504D80-625B-D662-9D8F-E7A682D19846}"/>
                </a:ext>
              </a:extLst>
            </p:cNvPr>
            <p:cNvSpPr/>
            <p:nvPr/>
          </p:nvSpPr>
          <p:spPr>
            <a:xfrm>
              <a:off x="5152995" y="3339342"/>
              <a:ext cx="334167" cy="258182"/>
            </a:xfrm>
            <a:custGeom>
              <a:avLst/>
              <a:gdLst>
                <a:gd name="connsiteX0" fmla="*/ 167741 w 334167"/>
                <a:gd name="connsiteY0" fmla="*/ 15531 h 258182"/>
                <a:gd name="connsiteX1" fmla="*/ 166188 w 334167"/>
                <a:gd name="connsiteY1" fmla="*/ 15531 h 258182"/>
                <a:gd name="connsiteX2" fmla="*/ 151731 w 334167"/>
                <a:gd name="connsiteY2" fmla="*/ 8722 h 258182"/>
                <a:gd name="connsiteX3" fmla="*/ 127836 w 334167"/>
                <a:gd name="connsiteY3" fmla="*/ 13262 h 258182"/>
                <a:gd name="connsiteX4" fmla="*/ 126403 w 334167"/>
                <a:gd name="connsiteY4" fmla="*/ 13262 h 258182"/>
                <a:gd name="connsiteX5" fmla="*/ 89844 w 334167"/>
                <a:gd name="connsiteY5" fmla="*/ 3226 h 258182"/>
                <a:gd name="connsiteX6" fmla="*/ 57945 w 334167"/>
                <a:gd name="connsiteY6" fmla="*/ 9677 h 258182"/>
                <a:gd name="connsiteX7" fmla="*/ 56153 w 334167"/>
                <a:gd name="connsiteY7" fmla="*/ 9677 h 258182"/>
                <a:gd name="connsiteX8" fmla="*/ 34528 w 334167"/>
                <a:gd name="connsiteY8" fmla="*/ 0 h 258182"/>
                <a:gd name="connsiteX9" fmla="*/ 0 w 334167"/>
                <a:gd name="connsiteY9" fmla="*/ 23895 h 258182"/>
                <a:gd name="connsiteX10" fmla="*/ 11947 w 334167"/>
                <a:gd name="connsiteY10" fmla="*/ 57945 h 258182"/>
                <a:gd name="connsiteX11" fmla="*/ 26284 w 334167"/>
                <a:gd name="connsiteY11" fmla="*/ 46714 h 258182"/>
                <a:gd name="connsiteX12" fmla="*/ 29151 w 334167"/>
                <a:gd name="connsiteY12" fmla="*/ 46714 h 258182"/>
                <a:gd name="connsiteX13" fmla="*/ 31063 w 334167"/>
                <a:gd name="connsiteY13" fmla="*/ 48864 h 258182"/>
                <a:gd name="connsiteX14" fmla="*/ 34886 w 334167"/>
                <a:gd name="connsiteY14" fmla="*/ 67383 h 258182"/>
                <a:gd name="connsiteX15" fmla="*/ 68100 w 334167"/>
                <a:gd name="connsiteY15" fmla="*/ 62007 h 258182"/>
                <a:gd name="connsiteX16" fmla="*/ 70967 w 334167"/>
                <a:gd name="connsiteY16" fmla="*/ 63321 h 258182"/>
                <a:gd name="connsiteX17" fmla="*/ 82915 w 334167"/>
                <a:gd name="connsiteY17" fmla="*/ 82556 h 258182"/>
                <a:gd name="connsiteX18" fmla="*/ 82317 w 334167"/>
                <a:gd name="connsiteY18" fmla="*/ 86379 h 258182"/>
                <a:gd name="connsiteX19" fmla="*/ 62007 w 334167"/>
                <a:gd name="connsiteY19" fmla="*/ 104181 h 258182"/>
                <a:gd name="connsiteX20" fmla="*/ 62962 w 334167"/>
                <a:gd name="connsiteY20" fmla="*/ 147908 h 258182"/>
                <a:gd name="connsiteX21" fmla="*/ 61768 w 334167"/>
                <a:gd name="connsiteY21" fmla="*/ 150297 h 258182"/>
                <a:gd name="connsiteX22" fmla="*/ 49820 w 334167"/>
                <a:gd name="connsiteY22" fmla="*/ 159975 h 258182"/>
                <a:gd name="connsiteX23" fmla="*/ 63202 w 334167"/>
                <a:gd name="connsiteY23" fmla="*/ 176582 h 258182"/>
                <a:gd name="connsiteX24" fmla="*/ 63202 w 334167"/>
                <a:gd name="connsiteY24" fmla="*/ 180524 h 258182"/>
                <a:gd name="connsiteX25" fmla="*/ 53405 w 334167"/>
                <a:gd name="connsiteY25" fmla="*/ 191277 h 258182"/>
                <a:gd name="connsiteX26" fmla="*/ 59259 w 334167"/>
                <a:gd name="connsiteY26" fmla="*/ 195697 h 258182"/>
                <a:gd name="connsiteX27" fmla="*/ 60334 w 334167"/>
                <a:gd name="connsiteY27" fmla="*/ 199043 h 258182"/>
                <a:gd name="connsiteX28" fmla="*/ 52329 w 334167"/>
                <a:gd name="connsiteY28" fmla="*/ 221145 h 258182"/>
                <a:gd name="connsiteX29" fmla="*/ 57108 w 334167"/>
                <a:gd name="connsiteY29" fmla="*/ 218517 h 258182"/>
                <a:gd name="connsiteX30" fmla="*/ 60692 w 334167"/>
                <a:gd name="connsiteY30" fmla="*/ 218517 h 258182"/>
                <a:gd name="connsiteX31" fmla="*/ 78136 w 334167"/>
                <a:gd name="connsiteY31" fmla="*/ 235363 h 258182"/>
                <a:gd name="connsiteX32" fmla="*/ 78972 w 334167"/>
                <a:gd name="connsiteY32" fmla="*/ 236557 h 258182"/>
                <a:gd name="connsiteX33" fmla="*/ 86260 w 334167"/>
                <a:gd name="connsiteY33" fmla="*/ 257226 h 258182"/>
                <a:gd name="connsiteX34" fmla="*/ 101791 w 334167"/>
                <a:gd name="connsiteY34" fmla="*/ 258182 h 258182"/>
                <a:gd name="connsiteX35" fmla="*/ 126761 w 334167"/>
                <a:gd name="connsiteY35" fmla="*/ 240022 h 258182"/>
                <a:gd name="connsiteX36" fmla="*/ 128195 w 334167"/>
                <a:gd name="connsiteY36" fmla="*/ 239425 h 258182"/>
                <a:gd name="connsiteX37" fmla="*/ 177657 w 334167"/>
                <a:gd name="connsiteY37" fmla="*/ 232854 h 258182"/>
                <a:gd name="connsiteX38" fmla="*/ 179330 w 334167"/>
                <a:gd name="connsiteY38" fmla="*/ 232854 h 258182"/>
                <a:gd name="connsiteX39" fmla="*/ 189604 w 334167"/>
                <a:gd name="connsiteY39" fmla="*/ 237871 h 258182"/>
                <a:gd name="connsiteX40" fmla="*/ 207167 w 334167"/>
                <a:gd name="connsiteY40" fmla="*/ 211110 h 258182"/>
                <a:gd name="connsiteX41" fmla="*/ 209557 w 334167"/>
                <a:gd name="connsiteY41" fmla="*/ 209676 h 258182"/>
                <a:gd name="connsiteX42" fmla="*/ 226522 w 334167"/>
                <a:gd name="connsiteY42" fmla="*/ 209676 h 258182"/>
                <a:gd name="connsiteX43" fmla="*/ 227716 w 334167"/>
                <a:gd name="connsiteY43" fmla="*/ 194742 h 258182"/>
                <a:gd name="connsiteX44" fmla="*/ 228553 w 334167"/>
                <a:gd name="connsiteY44" fmla="*/ 192950 h 258182"/>
                <a:gd name="connsiteX45" fmla="*/ 249699 w 334167"/>
                <a:gd name="connsiteY45" fmla="*/ 171444 h 258182"/>
                <a:gd name="connsiteX46" fmla="*/ 238827 w 334167"/>
                <a:gd name="connsiteY46" fmla="*/ 159497 h 258182"/>
                <a:gd name="connsiteX47" fmla="*/ 238110 w 334167"/>
                <a:gd name="connsiteY47" fmla="*/ 156869 h 258182"/>
                <a:gd name="connsiteX48" fmla="*/ 241814 w 334167"/>
                <a:gd name="connsiteY48" fmla="*/ 138709 h 258182"/>
                <a:gd name="connsiteX49" fmla="*/ 241814 w 334167"/>
                <a:gd name="connsiteY49" fmla="*/ 137633 h 258182"/>
                <a:gd name="connsiteX50" fmla="*/ 272638 w 334167"/>
                <a:gd name="connsiteY50" fmla="*/ 94862 h 258182"/>
                <a:gd name="connsiteX51" fmla="*/ 274311 w 334167"/>
                <a:gd name="connsiteY51" fmla="*/ 93667 h 258182"/>
                <a:gd name="connsiteX52" fmla="*/ 303343 w 334167"/>
                <a:gd name="connsiteY52" fmla="*/ 85423 h 258182"/>
                <a:gd name="connsiteX53" fmla="*/ 333092 w 334167"/>
                <a:gd name="connsiteY53" fmla="*/ 64157 h 258182"/>
                <a:gd name="connsiteX54" fmla="*/ 334167 w 334167"/>
                <a:gd name="connsiteY54" fmla="*/ 55913 h 258182"/>
                <a:gd name="connsiteX55" fmla="*/ 314096 w 334167"/>
                <a:gd name="connsiteY55" fmla="*/ 51135 h 258182"/>
                <a:gd name="connsiteX56" fmla="*/ 302148 w 334167"/>
                <a:gd name="connsiteY56" fmla="*/ 56391 h 258182"/>
                <a:gd name="connsiteX57" fmla="*/ 300954 w 334167"/>
                <a:gd name="connsiteY57" fmla="*/ 56391 h 258182"/>
                <a:gd name="connsiteX58" fmla="*/ 300954 w 334167"/>
                <a:gd name="connsiteY58" fmla="*/ 56391 h 258182"/>
                <a:gd name="connsiteX59" fmla="*/ 299400 w 334167"/>
                <a:gd name="connsiteY59" fmla="*/ 56391 h 258182"/>
                <a:gd name="connsiteX60" fmla="*/ 272399 w 334167"/>
                <a:gd name="connsiteY60" fmla="*/ 34647 h 258182"/>
                <a:gd name="connsiteX61" fmla="*/ 262244 w 334167"/>
                <a:gd name="connsiteY61" fmla="*/ 42771 h 258182"/>
                <a:gd name="connsiteX62" fmla="*/ 259974 w 334167"/>
                <a:gd name="connsiteY62" fmla="*/ 42771 h 258182"/>
                <a:gd name="connsiteX63" fmla="*/ 236080 w 334167"/>
                <a:gd name="connsiteY63" fmla="*/ 39546 h 258182"/>
                <a:gd name="connsiteX64" fmla="*/ 234646 w 334167"/>
                <a:gd name="connsiteY64" fmla="*/ 38948 h 258182"/>
                <a:gd name="connsiteX65" fmla="*/ 201074 w 334167"/>
                <a:gd name="connsiteY65" fmla="*/ 12903 h 2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4167" h="258182">
                  <a:moveTo>
                    <a:pt x="167741" y="15531"/>
                  </a:moveTo>
                  <a:cubicBezTo>
                    <a:pt x="167239" y="15714"/>
                    <a:pt x="166689" y="15714"/>
                    <a:pt x="166188" y="15531"/>
                  </a:cubicBezTo>
                  <a:lnTo>
                    <a:pt x="151731" y="8722"/>
                  </a:lnTo>
                  <a:lnTo>
                    <a:pt x="127836" y="13262"/>
                  </a:lnTo>
                  <a:lnTo>
                    <a:pt x="126403" y="13262"/>
                  </a:lnTo>
                  <a:lnTo>
                    <a:pt x="89844" y="3226"/>
                  </a:lnTo>
                  <a:lnTo>
                    <a:pt x="57945" y="9677"/>
                  </a:lnTo>
                  <a:cubicBezTo>
                    <a:pt x="57361" y="9861"/>
                    <a:pt x="56736" y="9861"/>
                    <a:pt x="56153" y="9677"/>
                  </a:cubicBezTo>
                  <a:lnTo>
                    <a:pt x="34528" y="0"/>
                  </a:lnTo>
                  <a:lnTo>
                    <a:pt x="0" y="23895"/>
                  </a:lnTo>
                  <a:lnTo>
                    <a:pt x="11947" y="57945"/>
                  </a:lnTo>
                  <a:lnTo>
                    <a:pt x="26284" y="46714"/>
                  </a:lnTo>
                  <a:cubicBezTo>
                    <a:pt x="27183" y="46246"/>
                    <a:pt x="28253" y="46246"/>
                    <a:pt x="29151" y="46714"/>
                  </a:cubicBezTo>
                  <a:cubicBezTo>
                    <a:pt x="30143" y="47013"/>
                    <a:pt x="30882" y="47845"/>
                    <a:pt x="31063" y="48864"/>
                  </a:cubicBezTo>
                  <a:lnTo>
                    <a:pt x="34886" y="67383"/>
                  </a:lnTo>
                  <a:lnTo>
                    <a:pt x="68100" y="62007"/>
                  </a:lnTo>
                  <a:cubicBezTo>
                    <a:pt x="69228" y="61863"/>
                    <a:pt x="70339" y="62373"/>
                    <a:pt x="70967" y="63321"/>
                  </a:cubicBezTo>
                  <a:lnTo>
                    <a:pt x="82915" y="82556"/>
                  </a:lnTo>
                  <a:cubicBezTo>
                    <a:pt x="83735" y="83793"/>
                    <a:pt x="83476" y="85452"/>
                    <a:pt x="82317" y="86379"/>
                  </a:cubicBezTo>
                  <a:lnTo>
                    <a:pt x="62007" y="104181"/>
                  </a:lnTo>
                  <a:lnTo>
                    <a:pt x="62962" y="147908"/>
                  </a:lnTo>
                  <a:cubicBezTo>
                    <a:pt x="63029" y="148863"/>
                    <a:pt x="62571" y="149778"/>
                    <a:pt x="61768" y="150297"/>
                  </a:cubicBezTo>
                  <a:lnTo>
                    <a:pt x="49820" y="159975"/>
                  </a:lnTo>
                  <a:lnTo>
                    <a:pt x="63202" y="176582"/>
                  </a:lnTo>
                  <a:cubicBezTo>
                    <a:pt x="64192" y="177709"/>
                    <a:pt x="64192" y="179397"/>
                    <a:pt x="63202" y="180524"/>
                  </a:cubicBezTo>
                  <a:lnTo>
                    <a:pt x="53405" y="191277"/>
                  </a:lnTo>
                  <a:lnTo>
                    <a:pt x="59259" y="195697"/>
                  </a:lnTo>
                  <a:cubicBezTo>
                    <a:pt x="60304" y="196461"/>
                    <a:pt x="60739" y="197812"/>
                    <a:pt x="60334" y="199043"/>
                  </a:cubicBezTo>
                  <a:lnTo>
                    <a:pt x="52329" y="221145"/>
                  </a:lnTo>
                  <a:lnTo>
                    <a:pt x="57108" y="218517"/>
                  </a:lnTo>
                  <a:cubicBezTo>
                    <a:pt x="58193" y="217792"/>
                    <a:pt x="59608" y="217792"/>
                    <a:pt x="60692" y="218517"/>
                  </a:cubicBezTo>
                  <a:lnTo>
                    <a:pt x="78136" y="235363"/>
                  </a:lnTo>
                  <a:cubicBezTo>
                    <a:pt x="78481" y="235710"/>
                    <a:pt x="78763" y="236114"/>
                    <a:pt x="78972" y="236557"/>
                  </a:cubicBezTo>
                  <a:lnTo>
                    <a:pt x="86260" y="257226"/>
                  </a:lnTo>
                  <a:lnTo>
                    <a:pt x="101791" y="258182"/>
                  </a:lnTo>
                  <a:lnTo>
                    <a:pt x="126761" y="240022"/>
                  </a:lnTo>
                  <a:lnTo>
                    <a:pt x="128195" y="239425"/>
                  </a:lnTo>
                  <a:lnTo>
                    <a:pt x="177657" y="232854"/>
                  </a:lnTo>
                  <a:cubicBezTo>
                    <a:pt x="178199" y="232672"/>
                    <a:pt x="178787" y="232672"/>
                    <a:pt x="179330" y="232854"/>
                  </a:cubicBezTo>
                  <a:lnTo>
                    <a:pt x="189604" y="237871"/>
                  </a:lnTo>
                  <a:lnTo>
                    <a:pt x="207167" y="211110"/>
                  </a:lnTo>
                  <a:cubicBezTo>
                    <a:pt x="207705" y="210294"/>
                    <a:pt x="208584" y="209767"/>
                    <a:pt x="209557" y="209676"/>
                  </a:cubicBezTo>
                  <a:lnTo>
                    <a:pt x="226522" y="209676"/>
                  </a:lnTo>
                  <a:lnTo>
                    <a:pt x="227716" y="194742"/>
                  </a:lnTo>
                  <a:cubicBezTo>
                    <a:pt x="227738" y="194055"/>
                    <a:pt x="228040" y="193407"/>
                    <a:pt x="228553" y="192950"/>
                  </a:cubicBezTo>
                  <a:lnTo>
                    <a:pt x="249699" y="171444"/>
                  </a:lnTo>
                  <a:lnTo>
                    <a:pt x="238827" y="159497"/>
                  </a:lnTo>
                  <a:cubicBezTo>
                    <a:pt x="238140" y="158809"/>
                    <a:pt x="237868" y="157810"/>
                    <a:pt x="238110" y="156869"/>
                  </a:cubicBezTo>
                  <a:lnTo>
                    <a:pt x="241814" y="138709"/>
                  </a:lnTo>
                  <a:cubicBezTo>
                    <a:pt x="241769" y="138352"/>
                    <a:pt x="241769" y="137990"/>
                    <a:pt x="241814" y="137633"/>
                  </a:cubicBezTo>
                  <a:lnTo>
                    <a:pt x="272638" y="94862"/>
                  </a:lnTo>
                  <a:cubicBezTo>
                    <a:pt x="273057" y="94298"/>
                    <a:pt x="273642" y="93880"/>
                    <a:pt x="274311" y="93667"/>
                  </a:cubicBezTo>
                  <a:lnTo>
                    <a:pt x="303343" y="85423"/>
                  </a:lnTo>
                  <a:lnTo>
                    <a:pt x="333092" y="64157"/>
                  </a:lnTo>
                  <a:lnTo>
                    <a:pt x="334167" y="55913"/>
                  </a:lnTo>
                  <a:lnTo>
                    <a:pt x="314096" y="51135"/>
                  </a:lnTo>
                  <a:lnTo>
                    <a:pt x="302148" y="56391"/>
                  </a:lnTo>
                  <a:cubicBezTo>
                    <a:pt x="301756" y="56493"/>
                    <a:pt x="301346" y="56493"/>
                    <a:pt x="300954" y="56391"/>
                  </a:cubicBezTo>
                  <a:lnTo>
                    <a:pt x="300954" y="56391"/>
                  </a:lnTo>
                  <a:cubicBezTo>
                    <a:pt x="300449" y="56556"/>
                    <a:pt x="299905" y="56556"/>
                    <a:pt x="299400" y="56391"/>
                  </a:cubicBezTo>
                  <a:lnTo>
                    <a:pt x="272399" y="34647"/>
                  </a:lnTo>
                  <a:lnTo>
                    <a:pt x="262244" y="42771"/>
                  </a:lnTo>
                  <a:cubicBezTo>
                    <a:pt x="261517" y="43070"/>
                    <a:pt x="260701" y="43070"/>
                    <a:pt x="259974" y="42771"/>
                  </a:cubicBezTo>
                  <a:lnTo>
                    <a:pt x="236080" y="39546"/>
                  </a:lnTo>
                  <a:cubicBezTo>
                    <a:pt x="235565" y="39450"/>
                    <a:pt x="235076" y="39247"/>
                    <a:pt x="234646" y="38948"/>
                  </a:cubicBezTo>
                  <a:lnTo>
                    <a:pt x="201074"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7" name="Полилиния: фигура 2499">
              <a:extLst>
                <a:ext uri="{FF2B5EF4-FFF2-40B4-BE49-F238E27FC236}">
                  <a16:creationId xmlns:a16="http://schemas.microsoft.com/office/drawing/2014/main" id="{82C3FCC7-0A8B-13C0-30C4-D9947DBC82DE}"/>
                </a:ext>
              </a:extLst>
            </p:cNvPr>
            <p:cNvSpPr/>
            <p:nvPr/>
          </p:nvSpPr>
          <p:spPr>
            <a:xfrm>
              <a:off x="5206160" y="3537070"/>
              <a:ext cx="8004" cy="22102"/>
            </a:xfrm>
            <a:custGeom>
              <a:avLst/>
              <a:gdLst>
                <a:gd name="connsiteX0" fmla="*/ 0 w 8004"/>
                <a:gd name="connsiteY0" fmla="*/ 22103 h 22102"/>
                <a:gd name="connsiteX1" fmla="*/ 0 w 8004"/>
                <a:gd name="connsiteY1" fmla="*/ 22103 h 22102"/>
                <a:gd name="connsiteX2" fmla="*/ 8005 w 8004"/>
                <a:gd name="connsiteY2" fmla="*/ 0 h 22102"/>
                <a:gd name="connsiteX3" fmla="*/ 0 w 8004"/>
                <a:gd name="connsiteY3" fmla="*/ 22103 h 22102"/>
              </a:gdLst>
              <a:ahLst/>
              <a:cxnLst>
                <a:cxn ang="0">
                  <a:pos x="connsiteX0" y="connsiteY0"/>
                </a:cxn>
                <a:cxn ang="0">
                  <a:pos x="connsiteX1" y="connsiteY1"/>
                </a:cxn>
                <a:cxn ang="0">
                  <a:pos x="connsiteX2" y="connsiteY2"/>
                </a:cxn>
                <a:cxn ang="0">
                  <a:pos x="connsiteX3" y="connsiteY3"/>
                </a:cxn>
              </a:cxnLst>
              <a:rect l="l" t="t" r="r" b="b"/>
              <a:pathLst>
                <a:path w="8004" h="22102">
                  <a:moveTo>
                    <a:pt x="0" y="22103"/>
                  </a:moveTo>
                  <a:lnTo>
                    <a:pt x="0" y="22103"/>
                  </a:lnTo>
                  <a:lnTo>
                    <a:pt x="8005" y="0"/>
                  </a:lnTo>
                  <a:lnTo>
                    <a:pt x="0" y="221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8" name="Полилиния: фигура 2500">
              <a:extLst>
                <a:ext uri="{FF2B5EF4-FFF2-40B4-BE49-F238E27FC236}">
                  <a16:creationId xmlns:a16="http://schemas.microsoft.com/office/drawing/2014/main" id="{D41EBFF4-5A20-4B2A-FBBB-27133CE001B9}"/>
                </a:ext>
              </a:extLst>
            </p:cNvPr>
            <p:cNvSpPr/>
            <p:nvPr/>
          </p:nvSpPr>
          <p:spPr>
            <a:xfrm>
              <a:off x="5165778" y="3385100"/>
              <a:ext cx="14336" cy="11230"/>
            </a:xfrm>
            <a:custGeom>
              <a:avLst/>
              <a:gdLst>
                <a:gd name="connsiteX0" fmla="*/ 0 w 14336"/>
                <a:gd name="connsiteY0" fmla="*/ 11231 h 11230"/>
                <a:gd name="connsiteX1" fmla="*/ 14337 w 14336"/>
                <a:gd name="connsiteY1" fmla="*/ 0 h 11230"/>
                <a:gd name="connsiteX2" fmla="*/ 0 w 14336"/>
                <a:gd name="connsiteY2" fmla="*/ 11231 h 11230"/>
                <a:gd name="connsiteX3" fmla="*/ 0 w 14336"/>
                <a:gd name="connsiteY3" fmla="*/ 11231 h 11230"/>
              </a:gdLst>
              <a:ahLst/>
              <a:cxnLst>
                <a:cxn ang="0">
                  <a:pos x="connsiteX0" y="connsiteY0"/>
                </a:cxn>
                <a:cxn ang="0">
                  <a:pos x="connsiteX1" y="connsiteY1"/>
                </a:cxn>
                <a:cxn ang="0">
                  <a:pos x="connsiteX2" y="connsiteY2"/>
                </a:cxn>
                <a:cxn ang="0">
                  <a:pos x="connsiteX3" y="connsiteY3"/>
                </a:cxn>
              </a:cxnLst>
              <a:rect l="l" t="t" r="r" b="b"/>
              <a:pathLst>
                <a:path w="14336" h="11230">
                  <a:moveTo>
                    <a:pt x="0" y="11231"/>
                  </a:moveTo>
                  <a:lnTo>
                    <a:pt x="14337" y="0"/>
                  </a:lnTo>
                  <a:lnTo>
                    <a:pt x="0" y="11231"/>
                  </a:lnTo>
                  <a:lnTo>
                    <a:pt x="0" y="112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09" name="Полилиния: фигура 2501">
              <a:extLst>
                <a:ext uri="{FF2B5EF4-FFF2-40B4-BE49-F238E27FC236}">
                  <a16:creationId xmlns:a16="http://schemas.microsoft.com/office/drawing/2014/main" id="{F4E25B75-EF1F-31B7-F23D-1C7D8B2BADFD}"/>
                </a:ext>
              </a:extLst>
            </p:cNvPr>
            <p:cNvSpPr/>
            <p:nvPr/>
          </p:nvSpPr>
          <p:spPr>
            <a:xfrm>
              <a:off x="5557173" y="3113776"/>
              <a:ext cx="26045" cy="29987"/>
            </a:xfrm>
            <a:custGeom>
              <a:avLst/>
              <a:gdLst>
                <a:gd name="connsiteX0" fmla="*/ 25328 w 26045"/>
                <a:gd name="connsiteY0" fmla="*/ 13501 h 29987"/>
                <a:gd name="connsiteX1" fmla="*/ 26045 w 26045"/>
                <a:gd name="connsiteY1" fmla="*/ 12664 h 29987"/>
                <a:gd name="connsiteX2" fmla="*/ 25328 w 26045"/>
                <a:gd name="connsiteY2" fmla="*/ 12664 h 29987"/>
                <a:gd name="connsiteX3" fmla="*/ 23178 w 26045"/>
                <a:gd name="connsiteY3" fmla="*/ 11111 h 29987"/>
                <a:gd name="connsiteX4" fmla="*/ 22341 w 26045"/>
                <a:gd name="connsiteY4" fmla="*/ 10394 h 29987"/>
                <a:gd name="connsiteX5" fmla="*/ 18757 w 26045"/>
                <a:gd name="connsiteY5" fmla="*/ 8005 h 29987"/>
                <a:gd name="connsiteX6" fmla="*/ 14815 w 26045"/>
                <a:gd name="connsiteY6" fmla="*/ 5257 h 29987"/>
                <a:gd name="connsiteX7" fmla="*/ 14815 w 26045"/>
                <a:gd name="connsiteY7" fmla="*/ 5257 h 29987"/>
                <a:gd name="connsiteX8" fmla="*/ 7168 w 26045"/>
                <a:gd name="connsiteY8" fmla="*/ 0 h 29987"/>
                <a:gd name="connsiteX9" fmla="*/ 0 w 26045"/>
                <a:gd name="connsiteY9" fmla="*/ 11350 h 29987"/>
                <a:gd name="connsiteX10" fmla="*/ 5496 w 26045"/>
                <a:gd name="connsiteY10" fmla="*/ 20908 h 29987"/>
                <a:gd name="connsiteX11" fmla="*/ 8244 w 26045"/>
                <a:gd name="connsiteY11" fmla="*/ 25926 h 29987"/>
                <a:gd name="connsiteX12" fmla="*/ 10514 w 26045"/>
                <a:gd name="connsiteY12" fmla="*/ 29988 h 29987"/>
                <a:gd name="connsiteX13" fmla="*/ 25328 w 26045"/>
                <a:gd name="connsiteY13" fmla="*/ 13501 h 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5" h="29987">
                  <a:moveTo>
                    <a:pt x="25328" y="13501"/>
                  </a:moveTo>
                  <a:lnTo>
                    <a:pt x="26045" y="12664"/>
                  </a:lnTo>
                  <a:lnTo>
                    <a:pt x="25328" y="12664"/>
                  </a:lnTo>
                  <a:cubicBezTo>
                    <a:pt x="24654" y="12090"/>
                    <a:pt x="23935" y="11571"/>
                    <a:pt x="23178" y="11111"/>
                  </a:cubicBezTo>
                  <a:lnTo>
                    <a:pt x="22341" y="10394"/>
                  </a:lnTo>
                  <a:lnTo>
                    <a:pt x="18757" y="8005"/>
                  </a:lnTo>
                  <a:cubicBezTo>
                    <a:pt x="17563" y="7168"/>
                    <a:pt x="16368" y="6213"/>
                    <a:pt x="14815" y="5257"/>
                  </a:cubicBezTo>
                  <a:lnTo>
                    <a:pt x="14815" y="5257"/>
                  </a:lnTo>
                  <a:lnTo>
                    <a:pt x="7168" y="0"/>
                  </a:lnTo>
                  <a:lnTo>
                    <a:pt x="0" y="11350"/>
                  </a:lnTo>
                  <a:lnTo>
                    <a:pt x="5496" y="20908"/>
                  </a:lnTo>
                  <a:lnTo>
                    <a:pt x="8244" y="25926"/>
                  </a:lnTo>
                  <a:lnTo>
                    <a:pt x="10514" y="29988"/>
                  </a:lnTo>
                  <a:cubicBezTo>
                    <a:pt x="18279" y="21266"/>
                    <a:pt x="22700" y="16248"/>
                    <a:pt x="25328" y="1350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0" name="Полилиния: фигура 2502">
              <a:extLst>
                <a:ext uri="{FF2B5EF4-FFF2-40B4-BE49-F238E27FC236}">
                  <a16:creationId xmlns:a16="http://schemas.microsoft.com/office/drawing/2014/main" id="{7907EB00-D2BB-1DB1-83EF-E8BF330634FD}"/>
                </a:ext>
              </a:extLst>
            </p:cNvPr>
            <p:cNvSpPr/>
            <p:nvPr/>
          </p:nvSpPr>
          <p:spPr>
            <a:xfrm>
              <a:off x="5565298" y="3198722"/>
              <a:ext cx="120309" cy="63559"/>
            </a:xfrm>
            <a:custGeom>
              <a:avLst/>
              <a:gdLst>
                <a:gd name="connsiteX0" fmla="*/ 95818 w 120309"/>
                <a:gd name="connsiteY0" fmla="*/ 29510 h 63559"/>
                <a:gd name="connsiteX1" fmla="*/ 93548 w 120309"/>
                <a:gd name="connsiteY1" fmla="*/ 26404 h 63559"/>
                <a:gd name="connsiteX2" fmla="*/ 94742 w 120309"/>
                <a:gd name="connsiteY2" fmla="*/ 7168 h 63559"/>
                <a:gd name="connsiteX3" fmla="*/ 72401 w 120309"/>
                <a:gd name="connsiteY3" fmla="*/ 0 h 63559"/>
                <a:gd name="connsiteX4" fmla="*/ 64993 w 120309"/>
                <a:gd name="connsiteY4" fmla="*/ 7885 h 63559"/>
                <a:gd name="connsiteX5" fmla="*/ 62962 w 120309"/>
                <a:gd name="connsiteY5" fmla="*/ 8841 h 63559"/>
                <a:gd name="connsiteX6" fmla="*/ 40740 w 120309"/>
                <a:gd name="connsiteY6" fmla="*/ 9797 h 63559"/>
                <a:gd name="connsiteX7" fmla="*/ 28793 w 120309"/>
                <a:gd name="connsiteY7" fmla="*/ 9797 h 63559"/>
                <a:gd name="connsiteX8" fmla="*/ 28793 w 120309"/>
                <a:gd name="connsiteY8" fmla="*/ 18160 h 63559"/>
                <a:gd name="connsiteX9" fmla="*/ 27598 w 120309"/>
                <a:gd name="connsiteY9" fmla="*/ 20549 h 63559"/>
                <a:gd name="connsiteX10" fmla="*/ 7766 w 120309"/>
                <a:gd name="connsiteY10" fmla="*/ 34886 h 63559"/>
                <a:gd name="connsiteX11" fmla="*/ 0 w 120309"/>
                <a:gd name="connsiteY11" fmla="*/ 57228 h 63559"/>
                <a:gd name="connsiteX12" fmla="*/ 21625 w 120309"/>
                <a:gd name="connsiteY12" fmla="*/ 45280 h 63559"/>
                <a:gd name="connsiteX13" fmla="*/ 25766 w 120309"/>
                <a:gd name="connsiteY13" fmla="*/ 46746 h 63559"/>
                <a:gd name="connsiteX14" fmla="*/ 25806 w 120309"/>
                <a:gd name="connsiteY14" fmla="*/ 46833 h 63559"/>
                <a:gd name="connsiteX15" fmla="*/ 31421 w 120309"/>
                <a:gd name="connsiteY15" fmla="*/ 60573 h 63559"/>
                <a:gd name="connsiteX16" fmla="*/ 49940 w 120309"/>
                <a:gd name="connsiteY16" fmla="*/ 63560 h 63559"/>
                <a:gd name="connsiteX17" fmla="*/ 54121 w 120309"/>
                <a:gd name="connsiteY17" fmla="*/ 50418 h 63559"/>
                <a:gd name="connsiteX18" fmla="*/ 56033 w 120309"/>
                <a:gd name="connsiteY18" fmla="*/ 48506 h 63559"/>
                <a:gd name="connsiteX19" fmla="*/ 67144 w 120309"/>
                <a:gd name="connsiteY19" fmla="*/ 45042 h 63559"/>
                <a:gd name="connsiteX20" fmla="*/ 70489 w 120309"/>
                <a:gd name="connsiteY20" fmla="*/ 46117 h 63559"/>
                <a:gd name="connsiteX21" fmla="*/ 82437 w 120309"/>
                <a:gd name="connsiteY21" fmla="*/ 63560 h 63559"/>
                <a:gd name="connsiteX22" fmla="*/ 90561 w 120309"/>
                <a:gd name="connsiteY22" fmla="*/ 46595 h 63559"/>
                <a:gd name="connsiteX23" fmla="*/ 94384 w 120309"/>
                <a:gd name="connsiteY23" fmla="*/ 45161 h 63559"/>
                <a:gd name="connsiteX24" fmla="*/ 108362 w 120309"/>
                <a:gd name="connsiteY24" fmla="*/ 51254 h 63559"/>
                <a:gd name="connsiteX25" fmla="*/ 120309 w 120309"/>
                <a:gd name="connsiteY25" fmla="*/ 34647 h 6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309" h="63559">
                  <a:moveTo>
                    <a:pt x="95818" y="29510"/>
                  </a:moveTo>
                  <a:cubicBezTo>
                    <a:pt x="94406" y="29165"/>
                    <a:pt x="93448" y="27853"/>
                    <a:pt x="93548" y="26404"/>
                  </a:cubicBezTo>
                  <a:lnTo>
                    <a:pt x="94742" y="7168"/>
                  </a:lnTo>
                  <a:lnTo>
                    <a:pt x="72401" y="0"/>
                  </a:lnTo>
                  <a:lnTo>
                    <a:pt x="64993" y="7885"/>
                  </a:lnTo>
                  <a:cubicBezTo>
                    <a:pt x="64504" y="8506"/>
                    <a:pt x="63752" y="8860"/>
                    <a:pt x="62962" y="8841"/>
                  </a:cubicBezTo>
                  <a:lnTo>
                    <a:pt x="40740" y="9797"/>
                  </a:lnTo>
                  <a:lnTo>
                    <a:pt x="28793" y="9797"/>
                  </a:lnTo>
                  <a:lnTo>
                    <a:pt x="28793" y="18160"/>
                  </a:lnTo>
                  <a:cubicBezTo>
                    <a:pt x="28835" y="19109"/>
                    <a:pt x="28383" y="20013"/>
                    <a:pt x="27598" y="20549"/>
                  </a:cubicBezTo>
                  <a:lnTo>
                    <a:pt x="7766" y="34886"/>
                  </a:lnTo>
                  <a:lnTo>
                    <a:pt x="0" y="57228"/>
                  </a:lnTo>
                  <a:lnTo>
                    <a:pt x="21625" y="45280"/>
                  </a:lnTo>
                  <a:cubicBezTo>
                    <a:pt x="23173" y="44541"/>
                    <a:pt x="25027" y="45198"/>
                    <a:pt x="25766" y="46746"/>
                  </a:cubicBezTo>
                  <a:cubicBezTo>
                    <a:pt x="25780" y="46775"/>
                    <a:pt x="25794" y="46804"/>
                    <a:pt x="25806" y="46833"/>
                  </a:cubicBezTo>
                  <a:lnTo>
                    <a:pt x="31421" y="60573"/>
                  </a:lnTo>
                  <a:lnTo>
                    <a:pt x="49940" y="63560"/>
                  </a:lnTo>
                  <a:lnTo>
                    <a:pt x="54121" y="50418"/>
                  </a:lnTo>
                  <a:cubicBezTo>
                    <a:pt x="54357" y="49477"/>
                    <a:pt x="55092" y="48742"/>
                    <a:pt x="56033" y="48506"/>
                  </a:cubicBezTo>
                  <a:lnTo>
                    <a:pt x="67144" y="45042"/>
                  </a:lnTo>
                  <a:cubicBezTo>
                    <a:pt x="68374" y="44674"/>
                    <a:pt x="69704" y="45102"/>
                    <a:pt x="70489" y="46117"/>
                  </a:cubicBezTo>
                  <a:lnTo>
                    <a:pt x="82437" y="63560"/>
                  </a:lnTo>
                  <a:lnTo>
                    <a:pt x="90561" y="46595"/>
                  </a:lnTo>
                  <a:cubicBezTo>
                    <a:pt x="91259" y="45184"/>
                    <a:pt x="92931" y="44557"/>
                    <a:pt x="94384" y="45161"/>
                  </a:cubicBezTo>
                  <a:lnTo>
                    <a:pt x="108362" y="51254"/>
                  </a:lnTo>
                  <a:lnTo>
                    <a:pt x="120309" y="346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1" name="Полилиния: фигура 2503">
              <a:extLst>
                <a:ext uri="{FF2B5EF4-FFF2-40B4-BE49-F238E27FC236}">
                  <a16:creationId xmlns:a16="http://schemas.microsoft.com/office/drawing/2014/main" id="{0130DA1A-59F8-76D9-398E-7AEE8A186AD2}"/>
                </a:ext>
              </a:extLst>
            </p:cNvPr>
            <p:cNvSpPr/>
            <p:nvPr/>
          </p:nvSpPr>
          <p:spPr>
            <a:xfrm>
              <a:off x="5277008" y="3073514"/>
              <a:ext cx="352565" cy="315290"/>
            </a:xfrm>
            <a:custGeom>
              <a:avLst/>
              <a:gdLst>
                <a:gd name="connsiteX0" fmla="*/ 309914 w 352565"/>
                <a:gd name="connsiteY0" fmla="*/ 178135 h 315290"/>
                <a:gd name="connsiteX1" fmla="*/ 284466 w 352565"/>
                <a:gd name="connsiteY1" fmla="*/ 191874 h 315290"/>
                <a:gd name="connsiteX2" fmla="*/ 281121 w 352565"/>
                <a:gd name="connsiteY2" fmla="*/ 191874 h 315290"/>
                <a:gd name="connsiteX3" fmla="*/ 280165 w 352565"/>
                <a:gd name="connsiteY3" fmla="*/ 188648 h 315290"/>
                <a:gd name="connsiteX4" fmla="*/ 290918 w 352565"/>
                <a:gd name="connsiteY4" fmla="*/ 158183 h 315290"/>
                <a:gd name="connsiteX5" fmla="*/ 291993 w 352565"/>
                <a:gd name="connsiteY5" fmla="*/ 156749 h 315290"/>
                <a:gd name="connsiteX6" fmla="*/ 311228 w 352565"/>
                <a:gd name="connsiteY6" fmla="*/ 142771 h 315290"/>
                <a:gd name="connsiteX7" fmla="*/ 311228 w 352565"/>
                <a:gd name="connsiteY7" fmla="*/ 132735 h 315290"/>
                <a:gd name="connsiteX8" fmla="*/ 314095 w 352565"/>
                <a:gd name="connsiteY8" fmla="*/ 130107 h 315290"/>
                <a:gd name="connsiteX9" fmla="*/ 326043 w 352565"/>
                <a:gd name="connsiteY9" fmla="*/ 129509 h 315290"/>
                <a:gd name="connsiteX10" fmla="*/ 332136 w 352565"/>
                <a:gd name="connsiteY10" fmla="*/ 101433 h 315290"/>
                <a:gd name="connsiteX11" fmla="*/ 333092 w 352565"/>
                <a:gd name="connsiteY11" fmla="*/ 99760 h 315290"/>
                <a:gd name="connsiteX12" fmla="*/ 351730 w 352565"/>
                <a:gd name="connsiteY12" fmla="*/ 84348 h 315290"/>
                <a:gd name="connsiteX13" fmla="*/ 352566 w 352565"/>
                <a:gd name="connsiteY13" fmla="*/ 78255 h 315290"/>
                <a:gd name="connsiteX14" fmla="*/ 321383 w 352565"/>
                <a:gd name="connsiteY14" fmla="*/ 78255 h 315290"/>
                <a:gd name="connsiteX15" fmla="*/ 319711 w 352565"/>
                <a:gd name="connsiteY15" fmla="*/ 78255 h 315290"/>
                <a:gd name="connsiteX16" fmla="*/ 302029 w 352565"/>
                <a:gd name="connsiteY16" fmla="*/ 66308 h 315290"/>
                <a:gd name="connsiteX17" fmla="*/ 291874 w 352565"/>
                <a:gd name="connsiteY17" fmla="*/ 77538 h 315290"/>
                <a:gd name="connsiteX18" fmla="*/ 289604 w 352565"/>
                <a:gd name="connsiteY18" fmla="*/ 78613 h 315290"/>
                <a:gd name="connsiteX19" fmla="*/ 289604 w 352565"/>
                <a:gd name="connsiteY19" fmla="*/ 78613 h 315290"/>
                <a:gd name="connsiteX20" fmla="*/ 287333 w 352565"/>
                <a:gd name="connsiteY20" fmla="*/ 77060 h 315290"/>
                <a:gd name="connsiteX21" fmla="*/ 280882 w 352565"/>
                <a:gd name="connsiteY21" fmla="*/ 65113 h 315290"/>
                <a:gd name="connsiteX22" fmla="*/ 236438 w 352565"/>
                <a:gd name="connsiteY22" fmla="*/ 49581 h 315290"/>
                <a:gd name="connsiteX23" fmla="*/ 235004 w 352565"/>
                <a:gd name="connsiteY23" fmla="*/ 48387 h 315290"/>
                <a:gd name="connsiteX24" fmla="*/ 219473 w 352565"/>
                <a:gd name="connsiteY24" fmla="*/ 24492 h 315290"/>
                <a:gd name="connsiteX25" fmla="*/ 197012 w 352565"/>
                <a:gd name="connsiteY25" fmla="*/ 24492 h 315290"/>
                <a:gd name="connsiteX26" fmla="*/ 194144 w 352565"/>
                <a:gd name="connsiteY26" fmla="*/ 22461 h 315290"/>
                <a:gd name="connsiteX27" fmla="*/ 186976 w 352565"/>
                <a:gd name="connsiteY27" fmla="*/ 0 h 315290"/>
                <a:gd name="connsiteX28" fmla="*/ 176223 w 352565"/>
                <a:gd name="connsiteY28" fmla="*/ 5974 h 315290"/>
                <a:gd name="connsiteX29" fmla="*/ 173834 w 352565"/>
                <a:gd name="connsiteY29" fmla="*/ 31541 h 315290"/>
                <a:gd name="connsiteX30" fmla="*/ 171803 w 352565"/>
                <a:gd name="connsiteY30" fmla="*/ 34169 h 315290"/>
                <a:gd name="connsiteX31" fmla="*/ 132854 w 352565"/>
                <a:gd name="connsiteY31" fmla="*/ 46117 h 315290"/>
                <a:gd name="connsiteX32" fmla="*/ 141217 w 352565"/>
                <a:gd name="connsiteY32" fmla="*/ 54599 h 315290"/>
                <a:gd name="connsiteX33" fmla="*/ 142054 w 352565"/>
                <a:gd name="connsiteY33" fmla="*/ 57228 h 315290"/>
                <a:gd name="connsiteX34" fmla="*/ 140262 w 352565"/>
                <a:gd name="connsiteY34" fmla="*/ 59378 h 315290"/>
                <a:gd name="connsiteX35" fmla="*/ 126642 w 352565"/>
                <a:gd name="connsiteY35" fmla="*/ 64874 h 315290"/>
                <a:gd name="connsiteX36" fmla="*/ 124491 w 352565"/>
                <a:gd name="connsiteY36" fmla="*/ 64874 h 315290"/>
                <a:gd name="connsiteX37" fmla="*/ 90800 w 352565"/>
                <a:gd name="connsiteY37" fmla="*/ 51732 h 315290"/>
                <a:gd name="connsiteX38" fmla="*/ 77419 w 352565"/>
                <a:gd name="connsiteY38" fmla="*/ 50896 h 315290"/>
                <a:gd name="connsiteX39" fmla="*/ 91517 w 352565"/>
                <a:gd name="connsiteY39" fmla="*/ 86738 h 315290"/>
                <a:gd name="connsiteX40" fmla="*/ 91517 w 352565"/>
                <a:gd name="connsiteY40" fmla="*/ 89366 h 315290"/>
                <a:gd name="connsiteX41" fmla="*/ 89247 w 352565"/>
                <a:gd name="connsiteY41" fmla="*/ 90800 h 315290"/>
                <a:gd name="connsiteX42" fmla="*/ 53405 w 352565"/>
                <a:gd name="connsiteY42" fmla="*/ 95579 h 315290"/>
                <a:gd name="connsiteX43" fmla="*/ 51015 w 352565"/>
                <a:gd name="connsiteY43" fmla="*/ 94862 h 315290"/>
                <a:gd name="connsiteX44" fmla="*/ 37754 w 352565"/>
                <a:gd name="connsiteY44" fmla="*/ 82914 h 315290"/>
                <a:gd name="connsiteX45" fmla="*/ 0 w 352565"/>
                <a:gd name="connsiteY45" fmla="*/ 94145 h 315290"/>
                <a:gd name="connsiteX46" fmla="*/ 9199 w 352565"/>
                <a:gd name="connsiteY46" fmla="*/ 115292 h 315290"/>
                <a:gd name="connsiteX47" fmla="*/ 40979 w 352565"/>
                <a:gd name="connsiteY47" fmla="*/ 116964 h 315290"/>
                <a:gd name="connsiteX48" fmla="*/ 43727 w 352565"/>
                <a:gd name="connsiteY48" fmla="*/ 119951 h 315290"/>
                <a:gd name="connsiteX49" fmla="*/ 43727 w 352565"/>
                <a:gd name="connsiteY49" fmla="*/ 127000 h 315290"/>
                <a:gd name="connsiteX50" fmla="*/ 61529 w 352565"/>
                <a:gd name="connsiteY50" fmla="*/ 126044 h 315290"/>
                <a:gd name="connsiteX51" fmla="*/ 63202 w 352565"/>
                <a:gd name="connsiteY51" fmla="*/ 126044 h 315290"/>
                <a:gd name="connsiteX52" fmla="*/ 75149 w 352565"/>
                <a:gd name="connsiteY52" fmla="*/ 133213 h 315290"/>
                <a:gd name="connsiteX53" fmla="*/ 76463 w 352565"/>
                <a:gd name="connsiteY53" fmla="*/ 136797 h 315290"/>
                <a:gd name="connsiteX54" fmla="*/ 70967 w 352565"/>
                <a:gd name="connsiteY54" fmla="*/ 152209 h 315290"/>
                <a:gd name="connsiteX55" fmla="*/ 89247 w 352565"/>
                <a:gd name="connsiteY55" fmla="*/ 178613 h 315290"/>
                <a:gd name="connsiteX56" fmla="*/ 89247 w 352565"/>
                <a:gd name="connsiteY56" fmla="*/ 179688 h 315290"/>
                <a:gd name="connsiteX57" fmla="*/ 100238 w 352565"/>
                <a:gd name="connsiteY57" fmla="*/ 230345 h 315290"/>
                <a:gd name="connsiteX58" fmla="*/ 100238 w 352565"/>
                <a:gd name="connsiteY58" fmla="*/ 232137 h 315290"/>
                <a:gd name="connsiteX59" fmla="*/ 81242 w 352565"/>
                <a:gd name="connsiteY59" fmla="*/ 275745 h 315290"/>
                <a:gd name="connsiteX60" fmla="*/ 113141 w 352565"/>
                <a:gd name="connsiteY60" fmla="*/ 300476 h 315290"/>
                <a:gd name="connsiteX61" fmla="*/ 135483 w 352565"/>
                <a:gd name="connsiteY61" fmla="*/ 303462 h 315290"/>
                <a:gd name="connsiteX62" fmla="*/ 146474 w 352565"/>
                <a:gd name="connsiteY62" fmla="*/ 294741 h 315290"/>
                <a:gd name="connsiteX63" fmla="*/ 148266 w 352565"/>
                <a:gd name="connsiteY63" fmla="*/ 294024 h 315290"/>
                <a:gd name="connsiteX64" fmla="*/ 148267 w 352565"/>
                <a:gd name="connsiteY64" fmla="*/ 294024 h 315290"/>
                <a:gd name="connsiteX65" fmla="*/ 149939 w 352565"/>
                <a:gd name="connsiteY65" fmla="*/ 294024 h 315290"/>
                <a:gd name="connsiteX66" fmla="*/ 178493 w 352565"/>
                <a:gd name="connsiteY66" fmla="*/ 315290 h 315290"/>
                <a:gd name="connsiteX67" fmla="*/ 189724 w 352565"/>
                <a:gd name="connsiteY67" fmla="*/ 310273 h 315290"/>
                <a:gd name="connsiteX68" fmla="*/ 191636 w 352565"/>
                <a:gd name="connsiteY68" fmla="*/ 310273 h 315290"/>
                <a:gd name="connsiteX69" fmla="*/ 212065 w 352565"/>
                <a:gd name="connsiteY69" fmla="*/ 315171 h 315290"/>
                <a:gd name="connsiteX70" fmla="*/ 212065 w 352565"/>
                <a:gd name="connsiteY70" fmla="*/ 311945 h 315290"/>
                <a:gd name="connsiteX71" fmla="*/ 205375 w 352565"/>
                <a:gd name="connsiteY71" fmla="*/ 302268 h 315290"/>
                <a:gd name="connsiteX72" fmla="*/ 205375 w 352565"/>
                <a:gd name="connsiteY72" fmla="*/ 299759 h 315290"/>
                <a:gd name="connsiteX73" fmla="*/ 210632 w 352565"/>
                <a:gd name="connsiteY73" fmla="*/ 280763 h 315290"/>
                <a:gd name="connsiteX74" fmla="*/ 211946 w 352565"/>
                <a:gd name="connsiteY74" fmla="*/ 279090 h 315290"/>
                <a:gd name="connsiteX75" fmla="*/ 233809 w 352565"/>
                <a:gd name="connsiteY75" fmla="*/ 264992 h 315290"/>
                <a:gd name="connsiteX76" fmla="*/ 236438 w 352565"/>
                <a:gd name="connsiteY76" fmla="*/ 264992 h 315290"/>
                <a:gd name="connsiteX77" fmla="*/ 293068 w 352565"/>
                <a:gd name="connsiteY77" fmla="*/ 285900 h 315290"/>
                <a:gd name="connsiteX78" fmla="*/ 329986 w 352565"/>
                <a:gd name="connsiteY78" fmla="*/ 259855 h 315290"/>
                <a:gd name="connsiteX79" fmla="*/ 309078 w 352565"/>
                <a:gd name="connsiteY79" fmla="*/ 246354 h 315290"/>
                <a:gd name="connsiteX80" fmla="*/ 307764 w 352565"/>
                <a:gd name="connsiteY80" fmla="*/ 244323 h 315290"/>
                <a:gd name="connsiteX81" fmla="*/ 308361 w 352565"/>
                <a:gd name="connsiteY81" fmla="*/ 242053 h 315290"/>
                <a:gd name="connsiteX82" fmla="*/ 315888 w 352565"/>
                <a:gd name="connsiteY82" fmla="*/ 232376 h 315290"/>
                <a:gd name="connsiteX83" fmla="*/ 307047 w 352565"/>
                <a:gd name="connsiteY83" fmla="*/ 227597 h 315290"/>
                <a:gd name="connsiteX84" fmla="*/ 305613 w 352565"/>
                <a:gd name="connsiteY84" fmla="*/ 225685 h 315290"/>
                <a:gd name="connsiteX85" fmla="*/ 305613 w 352565"/>
                <a:gd name="connsiteY85" fmla="*/ 223176 h 315290"/>
                <a:gd name="connsiteX86" fmla="*/ 316246 w 352565"/>
                <a:gd name="connsiteY86" fmla="*/ 208840 h 315290"/>
                <a:gd name="connsiteX87" fmla="*/ 307763 w 352565"/>
                <a:gd name="connsiteY87" fmla="*/ 197848 h 315290"/>
                <a:gd name="connsiteX88" fmla="*/ 307763 w 352565"/>
                <a:gd name="connsiteY88" fmla="*/ 193786 h 315290"/>
                <a:gd name="connsiteX89" fmla="*/ 313140 w 352565"/>
                <a:gd name="connsiteY89" fmla="*/ 189007 h 3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2565" h="315290">
                  <a:moveTo>
                    <a:pt x="309914" y="178135"/>
                  </a:moveTo>
                  <a:lnTo>
                    <a:pt x="284466" y="191874"/>
                  </a:lnTo>
                  <a:cubicBezTo>
                    <a:pt x="283467" y="192592"/>
                    <a:pt x="282120" y="192592"/>
                    <a:pt x="281121" y="191874"/>
                  </a:cubicBezTo>
                  <a:cubicBezTo>
                    <a:pt x="280197" y="191080"/>
                    <a:pt x="279823" y="189818"/>
                    <a:pt x="280165" y="188648"/>
                  </a:cubicBezTo>
                  <a:lnTo>
                    <a:pt x="290918" y="158183"/>
                  </a:lnTo>
                  <a:cubicBezTo>
                    <a:pt x="291133" y="157613"/>
                    <a:pt x="291506" y="157116"/>
                    <a:pt x="291993" y="156749"/>
                  </a:cubicBezTo>
                  <a:lnTo>
                    <a:pt x="311228" y="142771"/>
                  </a:lnTo>
                  <a:lnTo>
                    <a:pt x="311228" y="132735"/>
                  </a:lnTo>
                  <a:cubicBezTo>
                    <a:pt x="311449" y="131295"/>
                    <a:pt x="312642" y="130202"/>
                    <a:pt x="314095" y="130107"/>
                  </a:cubicBezTo>
                  <a:lnTo>
                    <a:pt x="326043" y="129509"/>
                  </a:lnTo>
                  <a:lnTo>
                    <a:pt x="332136" y="101433"/>
                  </a:lnTo>
                  <a:cubicBezTo>
                    <a:pt x="332232" y="100774"/>
                    <a:pt x="332573" y="100177"/>
                    <a:pt x="333092" y="99760"/>
                  </a:cubicBezTo>
                  <a:lnTo>
                    <a:pt x="351730" y="84348"/>
                  </a:lnTo>
                  <a:lnTo>
                    <a:pt x="352566" y="78255"/>
                  </a:lnTo>
                  <a:lnTo>
                    <a:pt x="321383" y="78255"/>
                  </a:lnTo>
                  <a:cubicBezTo>
                    <a:pt x="320832" y="78375"/>
                    <a:pt x="320262" y="78375"/>
                    <a:pt x="319711" y="78255"/>
                  </a:cubicBezTo>
                  <a:lnTo>
                    <a:pt x="302029" y="66308"/>
                  </a:lnTo>
                  <a:lnTo>
                    <a:pt x="291874" y="77538"/>
                  </a:lnTo>
                  <a:cubicBezTo>
                    <a:pt x="291312" y="78213"/>
                    <a:pt x="290481" y="78606"/>
                    <a:pt x="289604" y="78613"/>
                  </a:cubicBezTo>
                  <a:lnTo>
                    <a:pt x="289604" y="78613"/>
                  </a:lnTo>
                  <a:cubicBezTo>
                    <a:pt x="288646" y="78477"/>
                    <a:pt x="287807" y="77903"/>
                    <a:pt x="287333" y="77060"/>
                  </a:cubicBezTo>
                  <a:lnTo>
                    <a:pt x="280882" y="65113"/>
                  </a:lnTo>
                  <a:lnTo>
                    <a:pt x="236438" y="49581"/>
                  </a:lnTo>
                  <a:cubicBezTo>
                    <a:pt x="235859" y="49322"/>
                    <a:pt x="235364" y="48909"/>
                    <a:pt x="235004" y="48387"/>
                  </a:cubicBezTo>
                  <a:lnTo>
                    <a:pt x="219473" y="24492"/>
                  </a:lnTo>
                  <a:lnTo>
                    <a:pt x="197012" y="24492"/>
                  </a:lnTo>
                  <a:cubicBezTo>
                    <a:pt x="195728" y="24472"/>
                    <a:pt x="194588" y="23665"/>
                    <a:pt x="194144" y="22461"/>
                  </a:cubicBezTo>
                  <a:lnTo>
                    <a:pt x="186976" y="0"/>
                  </a:lnTo>
                  <a:lnTo>
                    <a:pt x="176223" y="5974"/>
                  </a:lnTo>
                  <a:lnTo>
                    <a:pt x="173834" y="31541"/>
                  </a:lnTo>
                  <a:cubicBezTo>
                    <a:pt x="173751" y="32747"/>
                    <a:pt x="172949" y="33785"/>
                    <a:pt x="171803" y="34169"/>
                  </a:cubicBezTo>
                  <a:lnTo>
                    <a:pt x="132854" y="46117"/>
                  </a:lnTo>
                  <a:lnTo>
                    <a:pt x="141217" y="54599"/>
                  </a:lnTo>
                  <a:cubicBezTo>
                    <a:pt x="141970" y="55247"/>
                    <a:pt x="142294" y="56264"/>
                    <a:pt x="142054" y="57228"/>
                  </a:cubicBezTo>
                  <a:cubicBezTo>
                    <a:pt x="141850" y="58197"/>
                    <a:pt x="141179" y="59003"/>
                    <a:pt x="140262" y="59378"/>
                  </a:cubicBezTo>
                  <a:lnTo>
                    <a:pt x="126642" y="64874"/>
                  </a:lnTo>
                  <a:cubicBezTo>
                    <a:pt x="125944" y="65111"/>
                    <a:pt x="125188" y="65111"/>
                    <a:pt x="124491" y="64874"/>
                  </a:cubicBezTo>
                  <a:lnTo>
                    <a:pt x="90800" y="51732"/>
                  </a:lnTo>
                  <a:lnTo>
                    <a:pt x="77419" y="50896"/>
                  </a:lnTo>
                  <a:lnTo>
                    <a:pt x="91517" y="86738"/>
                  </a:lnTo>
                  <a:cubicBezTo>
                    <a:pt x="91875" y="87577"/>
                    <a:pt x="91875" y="88527"/>
                    <a:pt x="91517" y="89366"/>
                  </a:cubicBezTo>
                  <a:cubicBezTo>
                    <a:pt x="90993" y="90140"/>
                    <a:pt x="90170" y="90660"/>
                    <a:pt x="89247" y="90800"/>
                  </a:cubicBezTo>
                  <a:lnTo>
                    <a:pt x="53405" y="95579"/>
                  </a:lnTo>
                  <a:cubicBezTo>
                    <a:pt x="52542" y="95700"/>
                    <a:pt x="51669" y="95438"/>
                    <a:pt x="51015" y="94862"/>
                  </a:cubicBezTo>
                  <a:lnTo>
                    <a:pt x="37754" y="82914"/>
                  </a:lnTo>
                  <a:lnTo>
                    <a:pt x="0" y="94145"/>
                  </a:lnTo>
                  <a:lnTo>
                    <a:pt x="9199" y="115292"/>
                  </a:lnTo>
                  <a:lnTo>
                    <a:pt x="40979" y="116964"/>
                  </a:lnTo>
                  <a:cubicBezTo>
                    <a:pt x="42535" y="117089"/>
                    <a:pt x="43732" y="118391"/>
                    <a:pt x="43727" y="119951"/>
                  </a:cubicBezTo>
                  <a:lnTo>
                    <a:pt x="43727" y="127000"/>
                  </a:lnTo>
                  <a:lnTo>
                    <a:pt x="61529" y="126044"/>
                  </a:lnTo>
                  <a:cubicBezTo>
                    <a:pt x="62081" y="125932"/>
                    <a:pt x="62650" y="125932"/>
                    <a:pt x="63202" y="126044"/>
                  </a:cubicBezTo>
                  <a:lnTo>
                    <a:pt x="75149" y="133213"/>
                  </a:lnTo>
                  <a:cubicBezTo>
                    <a:pt x="76356" y="133966"/>
                    <a:pt x="76897" y="135442"/>
                    <a:pt x="76463" y="136797"/>
                  </a:cubicBezTo>
                  <a:lnTo>
                    <a:pt x="70967" y="152209"/>
                  </a:lnTo>
                  <a:lnTo>
                    <a:pt x="89247" y="178613"/>
                  </a:lnTo>
                  <a:cubicBezTo>
                    <a:pt x="89297" y="178969"/>
                    <a:pt x="89297" y="179331"/>
                    <a:pt x="89247" y="179688"/>
                  </a:cubicBezTo>
                  <a:lnTo>
                    <a:pt x="100238" y="230345"/>
                  </a:lnTo>
                  <a:cubicBezTo>
                    <a:pt x="100421" y="230928"/>
                    <a:pt x="100421" y="231554"/>
                    <a:pt x="100238" y="232137"/>
                  </a:cubicBezTo>
                  <a:lnTo>
                    <a:pt x="81242" y="275745"/>
                  </a:lnTo>
                  <a:lnTo>
                    <a:pt x="113141" y="300476"/>
                  </a:lnTo>
                  <a:lnTo>
                    <a:pt x="135483" y="303462"/>
                  </a:lnTo>
                  <a:lnTo>
                    <a:pt x="146474" y="294741"/>
                  </a:lnTo>
                  <a:cubicBezTo>
                    <a:pt x="146959" y="294283"/>
                    <a:pt x="147600" y="294027"/>
                    <a:pt x="148266" y="294024"/>
                  </a:cubicBezTo>
                  <a:lnTo>
                    <a:pt x="148267" y="294024"/>
                  </a:lnTo>
                  <a:cubicBezTo>
                    <a:pt x="148812" y="293858"/>
                    <a:pt x="149394" y="293858"/>
                    <a:pt x="149939" y="294024"/>
                  </a:cubicBezTo>
                  <a:lnTo>
                    <a:pt x="178493" y="315290"/>
                  </a:lnTo>
                  <a:lnTo>
                    <a:pt x="189724" y="310273"/>
                  </a:lnTo>
                  <a:cubicBezTo>
                    <a:pt x="190339" y="310033"/>
                    <a:pt x="191021" y="310033"/>
                    <a:pt x="191636" y="310273"/>
                  </a:cubicBezTo>
                  <a:lnTo>
                    <a:pt x="212065" y="315171"/>
                  </a:lnTo>
                  <a:lnTo>
                    <a:pt x="212065" y="311945"/>
                  </a:lnTo>
                  <a:lnTo>
                    <a:pt x="205375" y="302268"/>
                  </a:lnTo>
                  <a:cubicBezTo>
                    <a:pt x="204950" y="301485"/>
                    <a:pt x="204950" y="300541"/>
                    <a:pt x="205375" y="299759"/>
                  </a:cubicBezTo>
                  <a:lnTo>
                    <a:pt x="210632" y="280763"/>
                  </a:lnTo>
                  <a:cubicBezTo>
                    <a:pt x="210859" y="280068"/>
                    <a:pt x="211325" y="279476"/>
                    <a:pt x="211946" y="279090"/>
                  </a:cubicBezTo>
                  <a:lnTo>
                    <a:pt x="233809" y="264992"/>
                  </a:lnTo>
                  <a:cubicBezTo>
                    <a:pt x="234634" y="264567"/>
                    <a:pt x="235613" y="264567"/>
                    <a:pt x="236438" y="264992"/>
                  </a:cubicBezTo>
                  <a:lnTo>
                    <a:pt x="293068" y="285900"/>
                  </a:lnTo>
                  <a:lnTo>
                    <a:pt x="329986" y="259855"/>
                  </a:lnTo>
                  <a:lnTo>
                    <a:pt x="309078" y="246354"/>
                  </a:lnTo>
                  <a:cubicBezTo>
                    <a:pt x="308373" y="245893"/>
                    <a:pt x="307896" y="245155"/>
                    <a:pt x="307764" y="244323"/>
                  </a:cubicBezTo>
                  <a:cubicBezTo>
                    <a:pt x="307526" y="243514"/>
                    <a:pt x="307756" y="242640"/>
                    <a:pt x="308361" y="242053"/>
                  </a:cubicBezTo>
                  <a:lnTo>
                    <a:pt x="315888" y="232376"/>
                  </a:lnTo>
                  <a:lnTo>
                    <a:pt x="307047" y="227597"/>
                  </a:lnTo>
                  <a:cubicBezTo>
                    <a:pt x="306290" y="227226"/>
                    <a:pt x="305757" y="226515"/>
                    <a:pt x="305613" y="225685"/>
                  </a:cubicBezTo>
                  <a:cubicBezTo>
                    <a:pt x="305260" y="224886"/>
                    <a:pt x="305260" y="223975"/>
                    <a:pt x="305613" y="223176"/>
                  </a:cubicBezTo>
                  <a:lnTo>
                    <a:pt x="316246" y="208840"/>
                  </a:lnTo>
                  <a:lnTo>
                    <a:pt x="307763" y="197848"/>
                  </a:lnTo>
                  <a:cubicBezTo>
                    <a:pt x="306701" y="196702"/>
                    <a:pt x="306701" y="194932"/>
                    <a:pt x="307763" y="193786"/>
                  </a:cubicBezTo>
                  <a:lnTo>
                    <a:pt x="313140" y="1890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2" name="Полилиния: фигура 2504">
              <a:extLst>
                <a:ext uri="{FF2B5EF4-FFF2-40B4-BE49-F238E27FC236}">
                  <a16:creationId xmlns:a16="http://schemas.microsoft.com/office/drawing/2014/main" id="{7347CF7F-89F2-E1E8-A1ED-38EA5D46A8E5}"/>
                </a:ext>
              </a:extLst>
            </p:cNvPr>
            <p:cNvSpPr/>
            <p:nvPr/>
          </p:nvSpPr>
          <p:spPr>
            <a:xfrm>
              <a:off x="5423482" y="3366821"/>
              <a:ext cx="1792" cy="716"/>
            </a:xfrm>
            <a:custGeom>
              <a:avLst/>
              <a:gdLst>
                <a:gd name="connsiteX0" fmla="*/ 0 w 1792"/>
                <a:gd name="connsiteY0" fmla="*/ 717 h 716"/>
                <a:gd name="connsiteX1" fmla="*/ 1792 w 1792"/>
                <a:gd name="connsiteY1" fmla="*/ 0 h 716"/>
                <a:gd name="connsiteX2" fmla="*/ 0 w 1792"/>
                <a:gd name="connsiteY2" fmla="*/ 717 h 716"/>
              </a:gdLst>
              <a:ahLst/>
              <a:cxnLst>
                <a:cxn ang="0">
                  <a:pos x="connsiteX0" y="connsiteY0"/>
                </a:cxn>
                <a:cxn ang="0">
                  <a:pos x="connsiteX1" y="connsiteY1"/>
                </a:cxn>
                <a:cxn ang="0">
                  <a:pos x="connsiteX2" y="connsiteY2"/>
                </a:cxn>
              </a:cxnLst>
              <a:rect l="l" t="t" r="r" b="b"/>
              <a:pathLst>
                <a:path w="1792" h="716">
                  <a:moveTo>
                    <a:pt x="0" y="717"/>
                  </a:moveTo>
                  <a:cubicBezTo>
                    <a:pt x="485" y="259"/>
                    <a:pt x="1126" y="3"/>
                    <a:pt x="1792" y="0"/>
                  </a:cubicBezTo>
                  <a:cubicBezTo>
                    <a:pt x="1126" y="3"/>
                    <a:pt x="485" y="259"/>
                    <a:pt x="0" y="7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3" name="Полилиния: фигура 2505">
              <a:extLst>
                <a:ext uri="{FF2B5EF4-FFF2-40B4-BE49-F238E27FC236}">
                  <a16:creationId xmlns:a16="http://schemas.microsoft.com/office/drawing/2014/main" id="{8C2EC067-BC21-91F1-5458-DEDC83EF5328}"/>
                </a:ext>
              </a:extLst>
            </p:cNvPr>
            <p:cNvSpPr/>
            <p:nvPr/>
          </p:nvSpPr>
          <p:spPr>
            <a:xfrm>
              <a:off x="5566731" y="3150335"/>
              <a:ext cx="2628" cy="1075"/>
            </a:xfrm>
            <a:custGeom>
              <a:avLst/>
              <a:gdLst>
                <a:gd name="connsiteX0" fmla="*/ 358 w 2628"/>
                <a:gd name="connsiteY0" fmla="*/ 1075 h 1075"/>
                <a:gd name="connsiteX1" fmla="*/ 2628 w 2628"/>
                <a:gd name="connsiteY1" fmla="*/ 0 h 1075"/>
                <a:gd name="connsiteX2" fmla="*/ 0 w 2628"/>
                <a:gd name="connsiteY2" fmla="*/ 1075 h 1075"/>
              </a:gdLst>
              <a:ahLst/>
              <a:cxnLst>
                <a:cxn ang="0">
                  <a:pos x="connsiteX0" y="connsiteY0"/>
                </a:cxn>
                <a:cxn ang="0">
                  <a:pos x="connsiteX1" y="connsiteY1"/>
                </a:cxn>
                <a:cxn ang="0">
                  <a:pos x="connsiteX2" y="connsiteY2"/>
                </a:cxn>
              </a:cxnLst>
              <a:rect l="l" t="t" r="r" b="b"/>
              <a:pathLst>
                <a:path w="2628" h="1075">
                  <a:moveTo>
                    <a:pt x="358" y="1075"/>
                  </a:moveTo>
                  <a:cubicBezTo>
                    <a:pt x="1236" y="1068"/>
                    <a:pt x="2067" y="675"/>
                    <a:pt x="2628" y="0"/>
                  </a:cubicBezTo>
                  <a:cubicBezTo>
                    <a:pt x="1930" y="693"/>
                    <a:pt x="984" y="1080"/>
                    <a:pt x="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4" name="Полилиния: фигура 2506">
              <a:extLst>
                <a:ext uri="{FF2B5EF4-FFF2-40B4-BE49-F238E27FC236}">
                  <a16:creationId xmlns:a16="http://schemas.microsoft.com/office/drawing/2014/main" id="{2F78CBD0-A893-CD03-B570-C81B26595A70}"/>
                </a:ext>
              </a:extLst>
            </p:cNvPr>
            <p:cNvSpPr/>
            <p:nvPr/>
          </p:nvSpPr>
          <p:spPr>
            <a:xfrm>
              <a:off x="5564461" y="3149857"/>
              <a:ext cx="2270" cy="1553"/>
            </a:xfrm>
            <a:custGeom>
              <a:avLst/>
              <a:gdLst>
                <a:gd name="connsiteX0" fmla="*/ 2270 w 2270"/>
                <a:gd name="connsiteY0" fmla="*/ 1553 h 1553"/>
                <a:gd name="connsiteX1" fmla="*/ 0 w 2270"/>
                <a:gd name="connsiteY1" fmla="*/ 0 h 1553"/>
                <a:gd name="connsiteX2" fmla="*/ 2270 w 2270"/>
                <a:gd name="connsiteY2" fmla="*/ 1553 h 1553"/>
              </a:gdLst>
              <a:ahLst/>
              <a:cxnLst>
                <a:cxn ang="0">
                  <a:pos x="connsiteX0" y="connsiteY0"/>
                </a:cxn>
                <a:cxn ang="0">
                  <a:pos x="connsiteX1" y="connsiteY1"/>
                </a:cxn>
                <a:cxn ang="0">
                  <a:pos x="connsiteX2" y="connsiteY2"/>
                </a:cxn>
              </a:cxnLst>
              <a:rect l="l" t="t" r="r" b="b"/>
              <a:pathLst>
                <a:path w="2270" h="1553">
                  <a:moveTo>
                    <a:pt x="2270" y="1553"/>
                  </a:moveTo>
                  <a:cubicBezTo>
                    <a:pt x="1313" y="1417"/>
                    <a:pt x="474" y="843"/>
                    <a:pt x="0" y="0"/>
                  </a:cubicBezTo>
                  <a:cubicBezTo>
                    <a:pt x="474" y="843"/>
                    <a:pt x="1313" y="1417"/>
                    <a:pt x="2270" y="155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5" name="Полилиния: фигура 2507">
              <a:extLst>
                <a:ext uri="{FF2B5EF4-FFF2-40B4-BE49-F238E27FC236}">
                  <a16:creationId xmlns:a16="http://schemas.microsoft.com/office/drawing/2014/main" id="{B275E190-15E5-B618-D024-891E384183A5}"/>
                </a:ext>
              </a:extLst>
            </p:cNvPr>
            <p:cNvSpPr/>
            <p:nvPr/>
          </p:nvSpPr>
          <p:spPr>
            <a:xfrm>
              <a:off x="5558009" y="3138149"/>
              <a:ext cx="6451" cy="11708"/>
            </a:xfrm>
            <a:custGeom>
              <a:avLst/>
              <a:gdLst>
                <a:gd name="connsiteX0" fmla="*/ 0 w 6451"/>
                <a:gd name="connsiteY0" fmla="*/ 0 h 11708"/>
                <a:gd name="connsiteX1" fmla="*/ 6452 w 6451"/>
                <a:gd name="connsiteY1" fmla="*/ 11709 h 11708"/>
                <a:gd name="connsiteX2" fmla="*/ 0 w 6451"/>
                <a:gd name="connsiteY2" fmla="*/ 0 h 11708"/>
                <a:gd name="connsiteX3" fmla="*/ 0 w 6451"/>
                <a:gd name="connsiteY3" fmla="*/ 0 h 11708"/>
              </a:gdLst>
              <a:ahLst/>
              <a:cxnLst>
                <a:cxn ang="0">
                  <a:pos x="connsiteX0" y="connsiteY0"/>
                </a:cxn>
                <a:cxn ang="0">
                  <a:pos x="connsiteX1" y="connsiteY1"/>
                </a:cxn>
                <a:cxn ang="0">
                  <a:pos x="connsiteX2" y="connsiteY2"/>
                </a:cxn>
                <a:cxn ang="0">
                  <a:pos x="connsiteX3" y="connsiteY3"/>
                </a:cxn>
              </a:cxnLst>
              <a:rect l="l" t="t" r="r" b="b"/>
              <a:pathLst>
                <a:path w="6451" h="11708">
                  <a:moveTo>
                    <a:pt x="0" y="0"/>
                  </a:moveTo>
                  <a:lnTo>
                    <a:pt x="6452" y="1170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6" name="Полилиния: фигура 2508">
              <a:extLst>
                <a:ext uri="{FF2B5EF4-FFF2-40B4-BE49-F238E27FC236}">
                  <a16:creationId xmlns:a16="http://schemas.microsoft.com/office/drawing/2014/main" id="{2F487D4D-475C-DA1C-8175-24AF64C4B005}"/>
                </a:ext>
              </a:extLst>
            </p:cNvPr>
            <p:cNvSpPr/>
            <p:nvPr/>
          </p:nvSpPr>
          <p:spPr>
            <a:xfrm>
              <a:off x="5591223" y="3202664"/>
              <a:ext cx="12305" cy="597"/>
            </a:xfrm>
            <a:custGeom>
              <a:avLst/>
              <a:gdLst>
                <a:gd name="connsiteX0" fmla="*/ 0 w 12305"/>
                <a:gd name="connsiteY0" fmla="*/ 597 h 597"/>
                <a:gd name="connsiteX1" fmla="*/ 12306 w 12305"/>
                <a:gd name="connsiteY1" fmla="*/ 0 h 597"/>
                <a:gd name="connsiteX2" fmla="*/ 12306 w 12305"/>
                <a:gd name="connsiteY2" fmla="*/ 0 h 597"/>
                <a:gd name="connsiteX3" fmla="*/ 0 w 12305"/>
                <a:gd name="connsiteY3" fmla="*/ 597 h 597"/>
              </a:gdLst>
              <a:ahLst/>
              <a:cxnLst>
                <a:cxn ang="0">
                  <a:pos x="connsiteX0" y="connsiteY0"/>
                </a:cxn>
                <a:cxn ang="0">
                  <a:pos x="connsiteX1" y="connsiteY1"/>
                </a:cxn>
                <a:cxn ang="0">
                  <a:pos x="connsiteX2" y="connsiteY2"/>
                </a:cxn>
                <a:cxn ang="0">
                  <a:pos x="connsiteX3" y="connsiteY3"/>
                </a:cxn>
              </a:cxnLst>
              <a:rect l="l" t="t" r="r" b="b"/>
              <a:pathLst>
                <a:path w="12305" h="597">
                  <a:moveTo>
                    <a:pt x="0" y="597"/>
                  </a:moveTo>
                  <a:lnTo>
                    <a:pt x="12306" y="0"/>
                  </a:lnTo>
                  <a:lnTo>
                    <a:pt x="12306" y="0"/>
                  </a:lnTo>
                  <a:lnTo>
                    <a:pt x="0" y="5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7" name="Полилиния: фигура 2509">
              <a:extLst>
                <a:ext uri="{FF2B5EF4-FFF2-40B4-BE49-F238E27FC236}">
                  <a16:creationId xmlns:a16="http://schemas.microsoft.com/office/drawing/2014/main" id="{8C824603-BD6A-F78D-BB6D-74C501C47F79}"/>
                </a:ext>
              </a:extLst>
            </p:cNvPr>
            <p:cNvSpPr/>
            <p:nvPr/>
          </p:nvSpPr>
          <p:spPr>
            <a:xfrm>
              <a:off x="5558129" y="3265388"/>
              <a:ext cx="3345" cy="538"/>
            </a:xfrm>
            <a:custGeom>
              <a:avLst/>
              <a:gdLst>
                <a:gd name="connsiteX0" fmla="*/ 3345 w 3345"/>
                <a:gd name="connsiteY0" fmla="*/ 0 h 538"/>
                <a:gd name="connsiteX1" fmla="*/ 0 w 3345"/>
                <a:gd name="connsiteY1" fmla="*/ 0 h 538"/>
                <a:gd name="connsiteX2" fmla="*/ 3345 w 3345"/>
                <a:gd name="connsiteY2" fmla="*/ 0 h 538"/>
              </a:gdLst>
              <a:ahLst/>
              <a:cxnLst>
                <a:cxn ang="0">
                  <a:pos x="connsiteX0" y="connsiteY0"/>
                </a:cxn>
                <a:cxn ang="0">
                  <a:pos x="connsiteX1" y="connsiteY1"/>
                </a:cxn>
                <a:cxn ang="0">
                  <a:pos x="connsiteX2" y="connsiteY2"/>
                </a:cxn>
              </a:cxnLst>
              <a:rect l="l" t="t" r="r" b="b"/>
              <a:pathLst>
                <a:path w="3345" h="538">
                  <a:moveTo>
                    <a:pt x="3345" y="0"/>
                  </a:moveTo>
                  <a:cubicBezTo>
                    <a:pt x="2346" y="718"/>
                    <a:pt x="999" y="718"/>
                    <a:pt x="0" y="0"/>
                  </a:cubicBezTo>
                  <a:cubicBezTo>
                    <a:pt x="999" y="718"/>
                    <a:pt x="2346" y="718"/>
                    <a:pt x="3345"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8" name="Полилиния: фигура 2510">
              <a:extLst>
                <a:ext uri="{FF2B5EF4-FFF2-40B4-BE49-F238E27FC236}">
                  <a16:creationId xmlns:a16="http://schemas.microsoft.com/office/drawing/2014/main" id="{429B36EE-E7F7-DC51-333B-A2E63BECE121}"/>
                </a:ext>
              </a:extLst>
            </p:cNvPr>
            <p:cNvSpPr/>
            <p:nvPr/>
          </p:nvSpPr>
          <p:spPr>
            <a:xfrm>
              <a:off x="5469480" y="3056907"/>
              <a:ext cx="104061" cy="72639"/>
            </a:xfrm>
            <a:custGeom>
              <a:avLst/>
              <a:gdLst>
                <a:gd name="connsiteX0" fmla="*/ 81720 w 104061"/>
                <a:gd name="connsiteY0" fmla="*/ 69056 h 72639"/>
                <a:gd name="connsiteX1" fmla="*/ 81720 w 104061"/>
                <a:gd name="connsiteY1" fmla="*/ 66069 h 72639"/>
                <a:gd name="connsiteX2" fmla="*/ 91397 w 104061"/>
                <a:gd name="connsiteY2" fmla="*/ 50657 h 72639"/>
                <a:gd name="connsiteX3" fmla="*/ 93309 w 104061"/>
                <a:gd name="connsiteY3" fmla="*/ 49342 h 72639"/>
                <a:gd name="connsiteX4" fmla="*/ 95579 w 104061"/>
                <a:gd name="connsiteY4" fmla="*/ 49342 h 72639"/>
                <a:gd name="connsiteX5" fmla="*/ 99282 w 104061"/>
                <a:gd name="connsiteY5" fmla="*/ 51732 h 72639"/>
                <a:gd name="connsiteX6" fmla="*/ 101911 w 104061"/>
                <a:gd name="connsiteY6" fmla="*/ 53524 h 72639"/>
                <a:gd name="connsiteX7" fmla="*/ 104061 w 104061"/>
                <a:gd name="connsiteY7" fmla="*/ 35125 h 72639"/>
                <a:gd name="connsiteX8" fmla="*/ 89008 w 104061"/>
                <a:gd name="connsiteY8" fmla="*/ 31183 h 72639"/>
                <a:gd name="connsiteX9" fmla="*/ 87096 w 104061"/>
                <a:gd name="connsiteY9" fmla="*/ 29629 h 72639"/>
                <a:gd name="connsiteX10" fmla="*/ 87096 w 104061"/>
                <a:gd name="connsiteY10" fmla="*/ 27240 h 72639"/>
                <a:gd name="connsiteX11" fmla="*/ 90441 w 104061"/>
                <a:gd name="connsiteY11" fmla="*/ 17801 h 72639"/>
                <a:gd name="connsiteX12" fmla="*/ 69892 w 104061"/>
                <a:gd name="connsiteY12" fmla="*/ 7168 h 72639"/>
                <a:gd name="connsiteX13" fmla="*/ 37515 w 104061"/>
                <a:gd name="connsiteY13" fmla="*/ 18279 h 72639"/>
                <a:gd name="connsiteX14" fmla="*/ 34050 w 104061"/>
                <a:gd name="connsiteY14" fmla="*/ 16965 h 72639"/>
                <a:gd name="connsiteX15" fmla="*/ 23895 w 104061"/>
                <a:gd name="connsiteY15" fmla="*/ 0 h 72639"/>
                <a:gd name="connsiteX16" fmla="*/ 0 w 104061"/>
                <a:gd name="connsiteY16" fmla="*/ 13023 h 72639"/>
                <a:gd name="connsiteX17" fmla="*/ 6810 w 104061"/>
                <a:gd name="connsiteY17" fmla="*/ 34408 h 72639"/>
                <a:gd name="connsiteX18" fmla="*/ 28435 w 104061"/>
                <a:gd name="connsiteY18" fmla="*/ 34408 h 72639"/>
                <a:gd name="connsiteX19" fmla="*/ 30944 w 104061"/>
                <a:gd name="connsiteY19" fmla="*/ 35842 h 72639"/>
                <a:gd name="connsiteX20" fmla="*/ 46834 w 104061"/>
                <a:gd name="connsiteY20" fmla="*/ 59737 h 72639"/>
                <a:gd name="connsiteX21" fmla="*/ 83990 w 104061"/>
                <a:gd name="connsiteY21" fmla="*/ 72640 h 7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061" h="72639">
                  <a:moveTo>
                    <a:pt x="81720" y="69056"/>
                  </a:moveTo>
                  <a:cubicBezTo>
                    <a:pt x="81131" y="68147"/>
                    <a:pt x="81131" y="66978"/>
                    <a:pt x="81720" y="66069"/>
                  </a:cubicBezTo>
                  <a:lnTo>
                    <a:pt x="91397" y="50657"/>
                  </a:lnTo>
                  <a:cubicBezTo>
                    <a:pt x="91809" y="49958"/>
                    <a:pt x="92509" y="49477"/>
                    <a:pt x="93309" y="49342"/>
                  </a:cubicBezTo>
                  <a:cubicBezTo>
                    <a:pt x="94036" y="49044"/>
                    <a:pt x="94851" y="49044"/>
                    <a:pt x="95579" y="49342"/>
                  </a:cubicBezTo>
                  <a:lnTo>
                    <a:pt x="99282" y="51732"/>
                  </a:lnTo>
                  <a:lnTo>
                    <a:pt x="101911" y="53524"/>
                  </a:lnTo>
                  <a:lnTo>
                    <a:pt x="104061" y="35125"/>
                  </a:lnTo>
                  <a:lnTo>
                    <a:pt x="89008" y="31183"/>
                  </a:lnTo>
                  <a:cubicBezTo>
                    <a:pt x="88202" y="30916"/>
                    <a:pt x="87522" y="30364"/>
                    <a:pt x="87096" y="29629"/>
                  </a:cubicBezTo>
                  <a:cubicBezTo>
                    <a:pt x="86790" y="28862"/>
                    <a:pt x="86790" y="28007"/>
                    <a:pt x="87096" y="27240"/>
                  </a:cubicBezTo>
                  <a:lnTo>
                    <a:pt x="90441" y="17801"/>
                  </a:lnTo>
                  <a:lnTo>
                    <a:pt x="69892" y="7168"/>
                  </a:lnTo>
                  <a:lnTo>
                    <a:pt x="37515" y="18279"/>
                  </a:lnTo>
                  <a:cubicBezTo>
                    <a:pt x="36195" y="18697"/>
                    <a:pt x="34761" y="18153"/>
                    <a:pt x="34050" y="16965"/>
                  </a:cubicBezTo>
                  <a:lnTo>
                    <a:pt x="23895" y="0"/>
                  </a:lnTo>
                  <a:lnTo>
                    <a:pt x="0" y="13023"/>
                  </a:lnTo>
                  <a:lnTo>
                    <a:pt x="6810" y="34408"/>
                  </a:lnTo>
                  <a:lnTo>
                    <a:pt x="28435" y="34408"/>
                  </a:lnTo>
                  <a:cubicBezTo>
                    <a:pt x="29462" y="34423"/>
                    <a:pt x="30409" y="34964"/>
                    <a:pt x="30944" y="35842"/>
                  </a:cubicBezTo>
                  <a:lnTo>
                    <a:pt x="46834" y="59737"/>
                  </a:lnTo>
                  <a:lnTo>
                    <a:pt x="83990" y="726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19" name="Полилиния: фигура 2511">
              <a:extLst>
                <a:ext uri="{FF2B5EF4-FFF2-40B4-BE49-F238E27FC236}">
                  <a16:creationId xmlns:a16="http://schemas.microsoft.com/office/drawing/2014/main" id="{E09CCDEF-9294-2E34-5D4D-47E36928CB0B}"/>
                </a:ext>
              </a:extLst>
            </p:cNvPr>
            <p:cNvSpPr/>
            <p:nvPr/>
          </p:nvSpPr>
          <p:spPr>
            <a:xfrm>
              <a:off x="5551199" y="3125963"/>
              <a:ext cx="2389" cy="4420"/>
            </a:xfrm>
            <a:custGeom>
              <a:avLst/>
              <a:gdLst>
                <a:gd name="connsiteX0" fmla="*/ 2390 w 2389"/>
                <a:gd name="connsiteY0" fmla="*/ 4420 h 4420"/>
                <a:gd name="connsiteX1" fmla="*/ 2390 w 2389"/>
                <a:gd name="connsiteY1" fmla="*/ 4420 h 4420"/>
                <a:gd name="connsiteX2" fmla="*/ 0 w 2389"/>
                <a:gd name="connsiteY2" fmla="*/ 0 h 4420"/>
                <a:gd name="connsiteX3" fmla="*/ 2390 w 2389"/>
                <a:gd name="connsiteY3" fmla="*/ 4420 h 4420"/>
              </a:gdLst>
              <a:ahLst/>
              <a:cxnLst>
                <a:cxn ang="0">
                  <a:pos x="connsiteX0" y="connsiteY0"/>
                </a:cxn>
                <a:cxn ang="0">
                  <a:pos x="connsiteX1" y="connsiteY1"/>
                </a:cxn>
                <a:cxn ang="0">
                  <a:pos x="connsiteX2" y="connsiteY2"/>
                </a:cxn>
                <a:cxn ang="0">
                  <a:pos x="connsiteX3" y="connsiteY3"/>
                </a:cxn>
              </a:cxnLst>
              <a:rect l="l" t="t" r="r" b="b"/>
              <a:pathLst>
                <a:path w="2389" h="4420">
                  <a:moveTo>
                    <a:pt x="2390" y="4420"/>
                  </a:moveTo>
                  <a:lnTo>
                    <a:pt x="2390" y="4420"/>
                  </a:lnTo>
                  <a:lnTo>
                    <a:pt x="0" y="0"/>
                  </a:lnTo>
                  <a:lnTo>
                    <a:pt x="2390" y="44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0" name="Полилиния: фигура 2512">
              <a:extLst>
                <a:ext uri="{FF2B5EF4-FFF2-40B4-BE49-F238E27FC236}">
                  <a16:creationId xmlns:a16="http://schemas.microsoft.com/office/drawing/2014/main" id="{4669DD1A-641A-6995-80EB-E65FF6A8C61E}"/>
                </a:ext>
              </a:extLst>
            </p:cNvPr>
            <p:cNvSpPr/>
            <p:nvPr/>
          </p:nvSpPr>
          <p:spPr>
            <a:xfrm>
              <a:off x="5568762" y="3109356"/>
              <a:ext cx="2628" cy="1792"/>
            </a:xfrm>
            <a:custGeom>
              <a:avLst/>
              <a:gdLst>
                <a:gd name="connsiteX0" fmla="*/ 2628 w 2628"/>
                <a:gd name="connsiteY0" fmla="*/ 1792 h 1792"/>
                <a:gd name="connsiteX1" fmla="*/ 0 w 2628"/>
                <a:gd name="connsiteY1" fmla="*/ 0 h 1792"/>
                <a:gd name="connsiteX2" fmla="*/ 2628 w 2628"/>
                <a:gd name="connsiteY2" fmla="*/ 1792 h 1792"/>
              </a:gdLst>
              <a:ahLst/>
              <a:cxnLst>
                <a:cxn ang="0">
                  <a:pos x="connsiteX0" y="connsiteY0"/>
                </a:cxn>
                <a:cxn ang="0">
                  <a:pos x="connsiteX1" y="connsiteY1"/>
                </a:cxn>
                <a:cxn ang="0">
                  <a:pos x="connsiteX2" y="connsiteY2"/>
                </a:cxn>
              </a:cxnLst>
              <a:rect l="l" t="t" r="r" b="b"/>
              <a:pathLst>
                <a:path w="2628" h="1792">
                  <a:moveTo>
                    <a:pt x="2628" y="1792"/>
                  </a:moveTo>
                  <a:lnTo>
                    <a:pt x="0" y="0"/>
                  </a:lnTo>
                  <a:lnTo>
                    <a:pt x="2628" y="17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1" name="Полилиния: фигура 2513">
              <a:extLst>
                <a:ext uri="{FF2B5EF4-FFF2-40B4-BE49-F238E27FC236}">
                  <a16:creationId xmlns:a16="http://schemas.microsoft.com/office/drawing/2014/main" id="{DFA11435-EC7B-51FE-B3DD-F2D57E14E9D1}"/>
                </a:ext>
              </a:extLst>
            </p:cNvPr>
            <p:cNvSpPr/>
            <p:nvPr/>
          </p:nvSpPr>
          <p:spPr>
            <a:xfrm>
              <a:off x="5516433" y="3117480"/>
              <a:ext cx="37156" cy="12903"/>
            </a:xfrm>
            <a:custGeom>
              <a:avLst/>
              <a:gdLst>
                <a:gd name="connsiteX0" fmla="*/ 0 w 37156"/>
                <a:gd name="connsiteY0" fmla="*/ 0 h 12903"/>
                <a:gd name="connsiteX1" fmla="*/ 37156 w 37156"/>
                <a:gd name="connsiteY1" fmla="*/ 12903 h 12903"/>
                <a:gd name="connsiteX2" fmla="*/ 37156 w 37156"/>
                <a:gd name="connsiteY2" fmla="*/ 12903 h 12903"/>
                <a:gd name="connsiteX3" fmla="*/ 0 w 37156"/>
                <a:gd name="connsiteY3" fmla="*/ 0 h 12903"/>
              </a:gdLst>
              <a:ahLst/>
              <a:cxnLst>
                <a:cxn ang="0">
                  <a:pos x="connsiteX0" y="connsiteY0"/>
                </a:cxn>
                <a:cxn ang="0">
                  <a:pos x="connsiteX1" y="connsiteY1"/>
                </a:cxn>
                <a:cxn ang="0">
                  <a:pos x="connsiteX2" y="connsiteY2"/>
                </a:cxn>
                <a:cxn ang="0">
                  <a:pos x="connsiteX3" y="connsiteY3"/>
                </a:cxn>
              </a:cxnLst>
              <a:rect l="l" t="t" r="r" b="b"/>
              <a:pathLst>
                <a:path w="37156" h="12903">
                  <a:moveTo>
                    <a:pt x="0" y="0"/>
                  </a:moveTo>
                  <a:lnTo>
                    <a:pt x="37156" y="12903"/>
                  </a:lnTo>
                  <a:lnTo>
                    <a:pt x="37156" y="1290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2" name="Полилиния: фигура 2514">
              <a:extLst>
                <a:ext uri="{FF2B5EF4-FFF2-40B4-BE49-F238E27FC236}">
                  <a16:creationId xmlns:a16="http://schemas.microsoft.com/office/drawing/2014/main" id="{1D6D158C-885D-1423-EC02-8516CB3A0FF7}"/>
                </a:ext>
              </a:extLst>
            </p:cNvPr>
            <p:cNvSpPr/>
            <p:nvPr/>
          </p:nvSpPr>
          <p:spPr>
            <a:xfrm>
              <a:off x="5469480" y="3070407"/>
              <a:ext cx="6810" cy="21385"/>
            </a:xfrm>
            <a:custGeom>
              <a:avLst/>
              <a:gdLst>
                <a:gd name="connsiteX0" fmla="*/ 0 w 6810"/>
                <a:gd name="connsiteY0" fmla="*/ 0 h 21385"/>
                <a:gd name="connsiteX1" fmla="*/ 6810 w 6810"/>
                <a:gd name="connsiteY1" fmla="*/ 21386 h 21385"/>
                <a:gd name="connsiteX2" fmla="*/ 0 w 6810"/>
                <a:gd name="connsiteY2" fmla="*/ 0 h 21385"/>
                <a:gd name="connsiteX3" fmla="*/ 0 w 6810"/>
                <a:gd name="connsiteY3" fmla="*/ 0 h 21385"/>
              </a:gdLst>
              <a:ahLst/>
              <a:cxnLst>
                <a:cxn ang="0">
                  <a:pos x="connsiteX0" y="connsiteY0"/>
                </a:cxn>
                <a:cxn ang="0">
                  <a:pos x="connsiteX1" y="connsiteY1"/>
                </a:cxn>
                <a:cxn ang="0">
                  <a:pos x="connsiteX2" y="connsiteY2"/>
                </a:cxn>
                <a:cxn ang="0">
                  <a:pos x="connsiteX3" y="connsiteY3"/>
                </a:cxn>
              </a:cxnLst>
              <a:rect l="l" t="t" r="r" b="b"/>
              <a:pathLst>
                <a:path w="6810" h="21385">
                  <a:moveTo>
                    <a:pt x="0" y="0"/>
                  </a:moveTo>
                  <a:lnTo>
                    <a:pt x="6810" y="2138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3" name="Полилиния: фигура 2515">
              <a:extLst>
                <a:ext uri="{FF2B5EF4-FFF2-40B4-BE49-F238E27FC236}">
                  <a16:creationId xmlns:a16="http://schemas.microsoft.com/office/drawing/2014/main" id="{91A15BD5-2E8D-CE18-0AEE-9F5ACEA6434B}"/>
                </a:ext>
              </a:extLst>
            </p:cNvPr>
            <p:cNvSpPr/>
            <p:nvPr/>
          </p:nvSpPr>
          <p:spPr>
            <a:xfrm>
              <a:off x="5553589" y="313038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4" name="Полилиния: фигура 2516">
              <a:extLst>
                <a:ext uri="{FF2B5EF4-FFF2-40B4-BE49-F238E27FC236}">
                  <a16:creationId xmlns:a16="http://schemas.microsoft.com/office/drawing/2014/main" id="{A3699E04-8245-8358-9C67-E6FD913966DF}"/>
                </a:ext>
              </a:extLst>
            </p:cNvPr>
            <p:cNvSpPr/>
            <p:nvPr/>
          </p:nvSpPr>
          <p:spPr>
            <a:xfrm>
              <a:off x="5498512" y="2969094"/>
              <a:ext cx="95698" cy="100955"/>
            </a:xfrm>
            <a:custGeom>
              <a:avLst/>
              <a:gdLst>
                <a:gd name="connsiteX0" fmla="*/ 65591 w 95698"/>
                <a:gd name="connsiteY0" fmla="*/ 74193 h 100955"/>
                <a:gd name="connsiteX1" fmla="*/ 65591 w 95698"/>
                <a:gd name="connsiteY1" fmla="*/ 71684 h 100955"/>
                <a:gd name="connsiteX2" fmla="*/ 67742 w 95698"/>
                <a:gd name="connsiteY2" fmla="*/ 70131 h 100955"/>
                <a:gd name="connsiteX3" fmla="*/ 86738 w 95698"/>
                <a:gd name="connsiteY3" fmla="*/ 66666 h 100955"/>
                <a:gd name="connsiteX4" fmla="*/ 91158 w 95698"/>
                <a:gd name="connsiteY4" fmla="*/ 56750 h 100955"/>
                <a:gd name="connsiteX5" fmla="*/ 84348 w 95698"/>
                <a:gd name="connsiteY5" fmla="*/ 44803 h 100955"/>
                <a:gd name="connsiteX6" fmla="*/ 84348 w 95698"/>
                <a:gd name="connsiteY6" fmla="*/ 41457 h 100955"/>
                <a:gd name="connsiteX7" fmla="*/ 95698 w 95698"/>
                <a:gd name="connsiteY7" fmla="*/ 25806 h 100955"/>
                <a:gd name="connsiteX8" fmla="*/ 95698 w 95698"/>
                <a:gd name="connsiteY8" fmla="*/ 0 h 100955"/>
                <a:gd name="connsiteX9" fmla="*/ 86738 w 95698"/>
                <a:gd name="connsiteY9" fmla="*/ 956 h 100955"/>
                <a:gd name="connsiteX10" fmla="*/ 56391 w 95698"/>
                <a:gd name="connsiteY10" fmla="*/ 20669 h 100955"/>
                <a:gd name="connsiteX11" fmla="*/ 59617 w 95698"/>
                <a:gd name="connsiteY11" fmla="*/ 41577 h 100955"/>
                <a:gd name="connsiteX12" fmla="*/ 58064 w 95698"/>
                <a:gd name="connsiteY12" fmla="*/ 44683 h 100955"/>
                <a:gd name="connsiteX13" fmla="*/ 43727 w 95698"/>
                <a:gd name="connsiteY13" fmla="*/ 52090 h 100955"/>
                <a:gd name="connsiteX14" fmla="*/ 41218 w 95698"/>
                <a:gd name="connsiteY14" fmla="*/ 52090 h 100955"/>
                <a:gd name="connsiteX15" fmla="*/ 39546 w 95698"/>
                <a:gd name="connsiteY15" fmla="*/ 50298 h 100955"/>
                <a:gd name="connsiteX16" fmla="*/ 32258 w 95698"/>
                <a:gd name="connsiteY16" fmla="*/ 28913 h 100955"/>
                <a:gd name="connsiteX17" fmla="*/ 18041 w 95698"/>
                <a:gd name="connsiteY17" fmla="*/ 58423 h 100955"/>
                <a:gd name="connsiteX18" fmla="*/ 19235 w 95698"/>
                <a:gd name="connsiteY18" fmla="*/ 79450 h 100955"/>
                <a:gd name="connsiteX19" fmla="*/ 16892 w 95698"/>
                <a:gd name="connsiteY19" fmla="*/ 82550 h 100955"/>
                <a:gd name="connsiteX20" fmla="*/ 16846 w 95698"/>
                <a:gd name="connsiteY20" fmla="*/ 82556 h 100955"/>
                <a:gd name="connsiteX21" fmla="*/ 0 w 95698"/>
                <a:gd name="connsiteY21" fmla="*/ 85901 h 100955"/>
                <a:gd name="connsiteX22" fmla="*/ 8722 w 95698"/>
                <a:gd name="connsiteY22" fmla="*/ 100477 h 100955"/>
                <a:gd name="connsiteX23" fmla="*/ 40024 w 95698"/>
                <a:gd name="connsiteY23" fmla="*/ 89724 h 100955"/>
                <a:gd name="connsiteX24" fmla="*/ 41099 w 95698"/>
                <a:gd name="connsiteY24" fmla="*/ 89724 h 100955"/>
                <a:gd name="connsiteX25" fmla="*/ 42413 w 95698"/>
                <a:gd name="connsiteY25" fmla="*/ 89724 h 100955"/>
                <a:gd name="connsiteX26" fmla="*/ 63799 w 95698"/>
                <a:gd name="connsiteY26" fmla="*/ 100955 h 100955"/>
                <a:gd name="connsiteX27" fmla="*/ 71565 w 95698"/>
                <a:gd name="connsiteY27" fmla="*/ 89008 h 10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698" h="100955">
                  <a:moveTo>
                    <a:pt x="65591" y="74193"/>
                  </a:moveTo>
                  <a:cubicBezTo>
                    <a:pt x="65238" y="73394"/>
                    <a:pt x="65238" y="72483"/>
                    <a:pt x="65591" y="71684"/>
                  </a:cubicBezTo>
                  <a:cubicBezTo>
                    <a:pt x="66011" y="70846"/>
                    <a:pt x="66814" y="70266"/>
                    <a:pt x="67742" y="70131"/>
                  </a:cubicBezTo>
                  <a:lnTo>
                    <a:pt x="86738" y="66666"/>
                  </a:lnTo>
                  <a:lnTo>
                    <a:pt x="91158" y="56750"/>
                  </a:lnTo>
                  <a:lnTo>
                    <a:pt x="84348" y="44803"/>
                  </a:lnTo>
                  <a:cubicBezTo>
                    <a:pt x="83697" y="43783"/>
                    <a:pt x="83697" y="42477"/>
                    <a:pt x="84348" y="41457"/>
                  </a:cubicBezTo>
                  <a:lnTo>
                    <a:pt x="95698" y="25806"/>
                  </a:lnTo>
                  <a:lnTo>
                    <a:pt x="95698" y="0"/>
                  </a:lnTo>
                  <a:lnTo>
                    <a:pt x="86738" y="956"/>
                  </a:lnTo>
                  <a:lnTo>
                    <a:pt x="56391" y="20669"/>
                  </a:lnTo>
                  <a:lnTo>
                    <a:pt x="59617" y="41577"/>
                  </a:lnTo>
                  <a:cubicBezTo>
                    <a:pt x="59857" y="42844"/>
                    <a:pt x="59222" y="44115"/>
                    <a:pt x="58064" y="44683"/>
                  </a:cubicBezTo>
                  <a:lnTo>
                    <a:pt x="43727" y="52090"/>
                  </a:lnTo>
                  <a:cubicBezTo>
                    <a:pt x="42928" y="52443"/>
                    <a:pt x="42017" y="52443"/>
                    <a:pt x="41218" y="52090"/>
                  </a:cubicBezTo>
                  <a:cubicBezTo>
                    <a:pt x="40411" y="51789"/>
                    <a:pt x="39791" y="51125"/>
                    <a:pt x="39546" y="50298"/>
                  </a:cubicBezTo>
                  <a:lnTo>
                    <a:pt x="32258" y="28913"/>
                  </a:lnTo>
                  <a:lnTo>
                    <a:pt x="18041" y="58423"/>
                  </a:lnTo>
                  <a:lnTo>
                    <a:pt x="19235" y="79450"/>
                  </a:lnTo>
                  <a:cubicBezTo>
                    <a:pt x="19444" y="80953"/>
                    <a:pt x="18395" y="82341"/>
                    <a:pt x="16892" y="82550"/>
                  </a:cubicBezTo>
                  <a:cubicBezTo>
                    <a:pt x="16877" y="82552"/>
                    <a:pt x="16861" y="82554"/>
                    <a:pt x="16846" y="82556"/>
                  </a:cubicBezTo>
                  <a:lnTo>
                    <a:pt x="0" y="85901"/>
                  </a:lnTo>
                  <a:lnTo>
                    <a:pt x="8722" y="100477"/>
                  </a:lnTo>
                  <a:lnTo>
                    <a:pt x="40024" y="89724"/>
                  </a:lnTo>
                  <a:lnTo>
                    <a:pt x="41099" y="89724"/>
                  </a:lnTo>
                  <a:cubicBezTo>
                    <a:pt x="41530" y="89613"/>
                    <a:pt x="41982" y="89613"/>
                    <a:pt x="42413" y="89724"/>
                  </a:cubicBezTo>
                  <a:lnTo>
                    <a:pt x="63799" y="100955"/>
                  </a:lnTo>
                  <a:lnTo>
                    <a:pt x="71565" y="890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5" name="Полилиния: фигура 2517">
              <a:extLst>
                <a:ext uri="{FF2B5EF4-FFF2-40B4-BE49-F238E27FC236}">
                  <a16:creationId xmlns:a16="http://schemas.microsoft.com/office/drawing/2014/main" id="{2847888B-471D-DF66-901F-107E9E8DDBE0}"/>
                </a:ext>
              </a:extLst>
            </p:cNvPr>
            <p:cNvSpPr/>
            <p:nvPr/>
          </p:nvSpPr>
          <p:spPr>
            <a:xfrm>
              <a:off x="5498631" y="3054637"/>
              <a:ext cx="8602" cy="14575"/>
            </a:xfrm>
            <a:custGeom>
              <a:avLst/>
              <a:gdLst>
                <a:gd name="connsiteX0" fmla="*/ 0 w 8602"/>
                <a:gd name="connsiteY0" fmla="*/ 0 h 14575"/>
                <a:gd name="connsiteX1" fmla="*/ 8602 w 8602"/>
                <a:gd name="connsiteY1" fmla="*/ 14576 h 14575"/>
                <a:gd name="connsiteX2" fmla="*/ 0 w 8602"/>
                <a:gd name="connsiteY2" fmla="*/ 0 h 14575"/>
                <a:gd name="connsiteX3" fmla="*/ 0 w 8602"/>
                <a:gd name="connsiteY3" fmla="*/ 0 h 14575"/>
              </a:gdLst>
              <a:ahLst/>
              <a:cxnLst>
                <a:cxn ang="0">
                  <a:pos x="connsiteX0" y="connsiteY0"/>
                </a:cxn>
                <a:cxn ang="0">
                  <a:pos x="connsiteX1" y="connsiteY1"/>
                </a:cxn>
                <a:cxn ang="0">
                  <a:pos x="connsiteX2" y="connsiteY2"/>
                </a:cxn>
                <a:cxn ang="0">
                  <a:pos x="connsiteX3" y="connsiteY3"/>
                </a:cxn>
              </a:cxnLst>
              <a:rect l="l" t="t" r="r" b="b"/>
              <a:pathLst>
                <a:path w="8602" h="14575">
                  <a:moveTo>
                    <a:pt x="0" y="0"/>
                  </a:moveTo>
                  <a:lnTo>
                    <a:pt x="8602" y="1457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6" name="Полилиния: фигура 2518">
              <a:extLst>
                <a:ext uri="{FF2B5EF4-FFF2-40B4-BE49-F238E27FC236}">
                  <a16:creationId xmlns:a16="http://schemas.microsoft.com/office/drawing/2014/main" id="{813D3751-B11E-EAF3-32B6-AC40969D7A4B}"/>
                </a:ext>
              </a:extLst>
            </p:cNvPr>
            <p:cNvSpPr/>
            <p:nvPr/>
          </p:nvSpPr>
          <p:spPr>
            <a:xfrm>
              <a:off x="5540925" y="3058579"/>
              <a:ext cx="21385" cy="11230"/>
            </a:xfrm>
            <a:custGeom>
              <a:avLst/>
              <a:gdLst>
                <a:gd name="connsiteX0" fmla="*/ 21386 w 21385"/>
                <a:gd name="connsiteY0" fmla="*/ 11230 h 11230"/>
                <a:gd name="connsiteX1" fmla="*/ 21386 w 21385"/>
                <a:gd name="connsiteY1" fmla="*/ 11230 h 11230"/>
                <a:gd name="connsiteX2" fmla="*/ 0 w 21385"/>
                <a:gd name="connsiteY2" fmla="*/ 0 h 11230"/>
                <a:gd name="connsiteX3" fmla="*/ 21386 w 21385"/>
                <a:gd name="connsiteY3" fmla="*/ 11230 h 11230"/>
              </a:gdLst>
              <a:ahLst/>
              <a:cxnLst>
                <a:cxn ang="0">
                  <a:pos x="connsiteX0" y="connsiteY0"/>
                </a:cxn>
                <a:cxn ang="0">
                  <a:pos x="connsiteX1" y="connsiteY1"/>
                </a:cxn>
                <a:cxn ang="0">
                  <a:pos x="connsiteX2" y="connsiteY2"/>
                </a:cxn>
                <a:cxn ang="0">
                  <a:pos x="connsiteX3" y="connsiteY3"/>
                </a:cxn>
              </a:cxnLst>
              <a:rect l="l" t="t" r="r" b="b"/>
              <a:pathLst>
                <a:path w="21385" h="11230">
                  <a:moveTo>
                    <a:pt x="21386" y="11230"/>
                  </a:moveTo>
                  <a:lnTo>
                    <a:pt x="21386" y="11230"/>
                  </a:lnTo>
                  <a:lnTo>
                    <a:pt x="0" y="0"/>
                  </a:lnTo>
                  <a:lnTo>
                    <a:pt x="21386" y="112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7" name="Полилиния: фигура 2519">
              <a:extLst>
                <a:ext uri="{FF2B5EF4-FFF2-40B4-BE49-F238E27FC236}">
                  <a16:creationId xmlns:a16="http://schemas.microsoft.com/office/drawing/2014/main" id="{DAFF6482-FA5D-60F9-62B2-354AC364A266}"/>
                </a:ext>
              </a:extLst>
            </p:cNvPr>
            <p:cNvSpPr/>
            <p:nvPr/>
          </p:nvSpPr>
          <p:spPr>
            <a:xfrm>
              <a:off x="5665774" y="3153322"/>
              <a:ext cx="205614" cy="89007"/>
            </a:xfrm>
            <a:custGeom>
              <a:avLst/>
              <a:gdLst>
                <a:gd name="connsiteX0" fmla="*/ 203941 w 205614"/>
                <a:gd name="connsiteY0" fmla="*/ 34767 h 89007"/>
                <a:gd name="connsiteX1" fmla="*/ 195698 w 205614"/>
                <a:gd name="connsiteY1" fmla="*/ 27240 h 89007"/>
                <a:gd name="connsiteX2" fmla="*/ 194981 w 205614"/>
                <a:gd name="connsiteY2" fmla="*/ 23775 h 89007"/>
                <a:gd name="connsiteX3" fmla="*/ 199401 w 205614"/>
                <a:gd name="connsiteY3" fmla="*/ 14815 h 89007"/>
                <a:gd name="connsiteX4" fmla="*/ 195459 w 205614"/>
                <a:gd name="connsiteY4" fmla="*/ 8961 h 89007"/>
                <a:gd name="connsiteX5" fmla="*/ 194742 w 205614"/>
                <a:gd name="connsiteY5" fmla="*/ 7885 h 89007"/>
                <a:gd name="connsiteX6" fmla="*/ 177777 w 205614"/>
                <a:gd name="connsiteY6" fmla="*/ 14098 h 89007"/>
                <a:gd name="connsiteX7" fmla="*/ 175268 w 205614"/>
                <a:gd name="connsiteY7" fmla="*/ 14098 h 89007"/>
                <a:gd name="connsiteX8" fmla="*/ 149939 w 205614"/>
                <a:gd name="connsiteY8" fmla="*/ 0 h 89007"/>
                <a:gd name="connsiteX9" fmla="*/ 144683 w 205614"/>
                <a:gd name="connsiteY9" fmla="*/ 11947 h 89007"/>
                <a:gd name="connsiteX10" fmla="*/ 142891 w 205614"/>
                <a:gd name="connsiteY10" fmla="*/ 13620 h 89007"/>
                <a:gd name="connsiteX11" fmla="*/ 94982 w 205614"/>
                <a:gd name="connsiteY11" fmla="*/ 29510 h 89007"/>
                <a:gd name="connsiteX12" fmla="*/ 94982 w 205614"/>
                <a:gd name="connsiteY12" fmla="*/ 49820 h 89007"/>
                <a:gd name="connsiteX13" fmla="*/ 93668 w 205614"/>
                <a:gd name="connsiteY13" fmla="*/ 52210 h 89007"/>
                <a:gd name="connsiteX14" fmla="*/ 90919 w 205614"/>
                <a:gd name="connsiteY14" fmla="*/ 52210 h 89007"/>
                <a:gd name="connsiteX15" fmla="*/ 68339 w 205614"/>
                <a:gd name="connsiteY15" fmla="*/ 44205 h 89007"/>
                <a:gd name="connsiteX16" fmla="*/ 45400 w 205614"/>
                <a:gd name="connsiteY16" fmla="*/ 54599 h 89007"/>
                <a:gd name="connsiteX17" fmla="*/ 44205 w 205614"/>
                <a:gd name="connsiteY17" fmla="*/ 54599 h 89007"/>
                <a:gd name="connsiteX18" fmla="*/ 44205 w 205614"/>
                <a:gd name="connsiteY18" fmla="*/ 54599 h 89007"/>
                <a:gd name="connsiteX19" fmla="*/ 1076 w 205614"/>
                <a:gd name="connsiteY19" fmla="*/ 52568 h 89007"/>
                <a:gd name="connsiteX20" fmla="*/ 0 w 205614"/>
                <a:gd name="connsiteY20" fmla="*/ 68578 h 89007"/>
                <a:gd name="connsiteX21" fmla="*/ 27598 w 205614"/>
                <a:gd name="connsiteY21" fmla="*/ 75029 h 89007"/>
                <a:gd name="connsiteX22" fmla="*/ 27598 w 205614"/>
                <a:gd name="connsiteY22" fmla="*/ 75029 h 89007"/>
                <a:gd name="connsiteX23" fmla="*/ 40621 w 205614"/>
                <a:gd name="connsiteY23" fmla="*/ 78375 h 89007"/>
                <a:gd name="connsiteX24" fmla="*/ 44683 w 205614"/>
                <a:gd name="connsiteY24" fmla="*/ 71923 h 89007"/>
                <a:gd name="connsiteX25" fmla="*/ 46595 w 205614"/>
                <a:gd name="connsiteY25" fmla="*/ 70609 h 89007"/>
                <a:gd name="connsiteX26" fmla="*/ 70490 w 205614"/>
                <a:gd name="connsiteY26" fmla="*/ 65710 h 89007"/>
                <a:gd name="connsiteX27" fmla="*/ 73835 w 205614"/>
                <a:gd name="connsiteY27" fmla="*/ 67502 h 89007"/>
                <a:gd name="connsiteX28" fmla="*/ 78614 w 205614"/>
                <a:gd name="connsiteY28" fmla="*/ 79450 h 89007"/>
                <a:gd name="connsiteX29" fmla="*/ 108960 w 205614"/>
                <a:gd name="connsiteY29" fmla="*/ 81720 h 89007"/>
                <a:gd name="connsiteX30" fmla="*/ 120907 w 205614"/>
                <a:gd name="connsiteY30" fmla="*/ 82676 h 89007"/>
                <a:gd name="connsiteX31" fmla="*/ 122341 w 205614"/>
                <a:gd name="connsiteY31" fmla="*/ 82676 h 89007"/>
                <a:gd name="connsiteX32" fmla="*/ 131540 w 205614"/>
                <a:gd name="connsiteY32" fmla="*/ 89008 h 89007"/>
                <a:gd name="connsiteX33" fmla="*/ 140620 w 205614"/>
                <a:gd name="connsiteY33" fmla="*/ 78853 h 89007"/>
                <a:gd name="connsiteX34" fmla="*/ 143846 w 205614"/>
                <a:gd name="connsiteY34" fmla="*/ 78016 h 89007"/>
                <a:gd name="connsiteX35" fmla="*/ 155793 w 205614"/>
                <a:gd name="connsiteY35" fmla="*/ 81839 h 89007"/>
                <a:gd name="connsiteX36" fmla="*/ 160572 w 205614"/>
                <a:gd name="connsiteY36" fmla="*/ 71803 h 89007"/>
                <a:gd name="connsiteX37" fmla="*/ 163201 w 205614"/>
                <a:gd name="connsiteY37" fmla="*/ 70131 h 89007"/>
                <a:gd name="connsiteX38" fmla="*/ 182197 w 205614"/>
                <a:gd name="connsiteY38" fmla="*/ 70131 h 89007"/>
                <a:gd name="connsiteX39" fmla="*/ 190202 w 205614"/>
                <a:gd name="connsiteY39" fmla="*/ 48506 h 89007"/>
                <a:gd name="connsiteX40" fmla="*/ 193308 w 205614"/>
                <a:gd name="connsiteY40" fmla="*/ 46595 h 89007"/>
                <a:gd name="connsiteX41" fmla="*/ 203941 w 205614"/>
                <a:gd name="connsiteY41" fmla="*/ 47670 h 89007"/>
                <a:gd name="connsiteX42" fmla="*/ 205614 w 205614"/>
                <a:gd name="connsiteY42" fmla="*/ 34886 h 8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5614" h="89007">
                  <a:moveTo>
                    <a:pt x="203941" y="34767"/>
                  </a:moveTo>
                  <a:lnTo>
                    <a:pt x="195698" y="27240"/>
                  </a:lnTo>
                  <a:cubicBezTo>
                    <a:pt x="194648" y="26413"/>
                    <a:pt x="194346" y="24951"/>
                    <a:pt x="194981" y="23775"/>
                  </a:cubicBezTo>
                  <a:lnTo>
                    <a:pt x="199401" y="14815"/>
                  </a:lnTo>
                  <a:lnTo>
                    <a:pt x="195459" y="8961"/>
                  </a:lnTo>
                  <a:lnTo>
                    <a:pt x="194742" y="7885"/>
                  </a:lnTo>
                  <a:lnTo>
                    <a:pt x="177777" y="14098"/>
                  </a:lnTo>
                  <a:cubicBezTo>
                    <a:pt x="176989" y="14502"/>
                    <a:pt x="176055" y="14502"/>
                    <a:pt x="175268" y="14098"/>
                  </a:cubicBezTo>
                  <a:lnTo>
                    <a:pt x="149939" y="0"/>
                  </a:lnTo>
                  <a:lnTo>
                    <a:pt x="144683" y="11947"/>
                  </a:lnTo>
                  <a:cubicBezTo>
                    <a:pt x="144340" y="12727"/>
                    <a:pt x="143692" y="13332"/>
                    <a:pt x="142891" y="13620"/>
                  </a:cubicBezTo>
                  <a:lnTo>
                    <a:pt x="94982" y="29510"/>
                  </a:lnTo>
                  <a:lnTo>
                    <a:pt x="94982" y="49820"/>
                  </a:lnTo>
                  <a:cubicBezTo>
                    <a:pt x="94975" y="50788"/>
                    <a:pt x="94480" y="51686"/>
                    <a:pt x="93668" y="52210"/>
                  </a:cubicBezTo>
                  <a:cubicBezTo>
                    <a:pt x="92786" y="52562"/>
                    <a:pt x="91802" y="52562"/>
                    <a:pt x="90919" y="52210"/>
                  </a:cubicBezTo>
                  <a:lnTo>
                    <a:pt x="68339" y="44205"/>
                  </a:lnTo>
                  <a:lnTo>
                    <a:pt x="45400" y="54599"/>
                  </a:lnTo>
                  <a:lnTo>
                    <a:pt x="44205" y="54599"/>
                  </a:lnTo>
                  <a:lnTo>
                    <a:pt x="44205" y="54599"/>
                  </a:lnTo>
                  <a:lnTo>
                    <a:pt x="1076" y="52568"/>
                  </a:lnTo>
                  <a:lnTo>
                    <a:pt x="0" y="68578"/>
                  </a:lnTo>
                  <a:lnTo>
                    <a:pt x="27598" y="75029"/>
                  </a:lnTo>
                  <a:lnTo>
                    <a:pt x="27598" y="75029"/>
                  </a:lnTo>
                  <a:lnTo>
                    <a:pt x="40621" y="78375"/>
                  </a:lnTo>
                  <a:lnTo>
                    <a:pt x="44683" y="71923"/>
                  </a:lnTo>
                  <a:cubicBezTo>
                    <a:pt x="45068" y="71199"/>
                    <a:pt x="45781" y="70708"/>
                    <a:pt x="46595" y="70609"/>
                  </a:cubicBezTo>
                  <a:lnTo>
                    <a:pt x="70490" y="65710"/>
                  </a:lnTo>
                  <a:cubicBezTo>
                    <a:pt x="71890" y="65432"/>
                    <a:pt x="73291" y="66182"/>
                    <a:pt x="73835" y="67502"/>
                  </a:cubicBezTo>
                  <a:lnTo>
                    <a:pt x="78614" y="79450"/>
                  </a:lnTo>
                  <a:lnTo>
                    <a:pt x="108960" y="81720"/>
                  </a:lnTo>
                  <a:lnTo>
                    <a:pt x="120907" y="82676"/>
                  </a:lnTo>
                  <a:cubicBezTo>
                    <a:pt x="121380" y="82572"/>
                    <a:pt x="121869" y="82572"/>
                    <a:pt x="122341" y="82676"/>
                  </a:cubicBezTo>
                  <a:lnTo>
                    <a:pt x="131540" y="89008"/>
                  </a:lnTo>
                  <a:lnTo>
                    <a:pt x="140620" y="78853"/>
                  </a:lnTo>
                  <a:cubicBezTo>
                    <a:pt x="141457" y="77997"/>
                    <a:pt x="142699" y="77675"/>
                    <a:pt x="143846" y="78016"/>
                  </a:cubicBezTo>
                  <a:lnTo>
                    <a:pt x="155793" y="81839"/>
                  </a:lnTo>
                  <a:lnTo>
                    <a:pt x="160572" y="71803"/>
                  </a:lnTo>
                  <a:cubicBezTo>
                    <a:pt x="161065" y="70797"/>
                    <a:pt x="162080" y="70151"/>
                    <a:pt x="163201" y="70131"/>
                  </a:cubicBezTo>
                  <a:lnTo>
                    <a:pt x="182197" y="70131"/>
                  </a:lnTo>
                  <a:lnTo>
                    <a:pt x="190202" y="48506"/>
                  </a:lnTo>
                  <a:cubicBezTo>
                    <a:pt x="190715" y="47264"/>
                    <a:pt x="191968" y="46493"/>
                    <a:pt x="193308" y="46595"/>
                  </a:cubicBezTo>
                  <a:lnTo>
                    <a:pt x="203941" y="47670"/>
                  </a:lnTo>
                  <a:lnTo>
                    <a:pt x="205614" y="3488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8" name="Полилиния: фигура 2520">
              <a:extLst>
                <a:ext uri="{FF2B5EF4-FFF2-40B4-BE49-F238E27FC236}">
                  <a16:creationId xmlns:a16="http://schemas.microsoft.com/office/drawing/2014/main" id="{01ABEC64-0A37-1F6B-D533-1A8018EA568C}"/>
                </a:ext>
              </a:extLst>
            </p:cNvPr>
            <p:cNvSpPr/>
            <p:nvPr/>
          </p:nvSpPr>
          <p:spPr>
            <a:xfrm>
              <a:off x="5664938" y="3206965"/>
              <a:ext cx="1075" cy="16009"/>
            </a:xfrm>
            <a:custGeom>
              <a:avLst/>
              <a:gdLst>
                <a:gd name="connsiteX0" fmla="*/ 1075 w 1075"/>
                <a:gd name="connsiteY0" fmla="*/ 0 h 16009"/>
                <a:gd name="connsiteX1" fmla="*/ 0 w 1075"/>
                <a:gd name="connsiteY1" fmla="*/ 16009 h 16009"/>
                <a:gd name="connsiteX2" fmla="*/ 1075 w 1075"/>
                <a:gd name="connsiteY2" fmla="*/ 0 h 16009"/>
                <a:gd name="connsiteX3" fmla="*/ 1075 w 1075"/>
                <a:gd name="connsiteY3" fmla="*/ 0 h 16009"/>
              </a:gdLst>
              <a:ahLst/>
              <a:cxnLst>
                <a:cxn ang="0">
                  <a:pos x="connsiteX0" y="connsiteY0"/>
                </a:cxn>
                <a:cxn ang="0">
                  <a:pos x="connsiteX1" y="connsiteY1"/>
                </a:cxn>
                <a:cxn ang="0">
                  <a:pos x="connsiteX2" y="connsiteY2"/>
                </a:cxn>
                <a:cxn ang="0">
                  <a:pos x="connsiteX3" y="connsiteY3"/>
                </a:cxn>
              </a:cxnLst>
              <a:rect l="l" t="t" r="r" b="b"/>
              <a:pathLst>
                <a:path w="1075" h="16009">
                  <a:moveTo>
                    <a:pt x="1075" y="0"/>
                  </a:moveTo>
                  <a:lnTo>
                    <a:pt x="0" y="16009"/>
                  </a:lnTo>
                  <a:lnTo>
                    <a:pt x="1075" y="0"/>
                  </a:lnTo>
                  <a:lnTo>
                    <a:pt x="10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29" name="Полилиния: фигура 2521">
              <a:extLst>
                <a:ext uri="{FF2B5EF4-FFF2-40B4-BE49-F238E27FC236}">
                  <a16:creationId xmlns:a16="http://schemas.microsoft.com/office/drawing/2014/main" id="{C5D70A4D-5B6C-1103-303D-CEAFD5B06FC3}"/>
                </a:ext>
              </a:extLst>
            </p:cNvPr>
            <p:cNvSpPr/>
            <p:nvPr/>
          </p:nvSpPr>
          <p:spPr>
            <a:xfrm>
              <a:off x="5664938" y="3222975"/>
              <a:ext cx="27598" cy="6451"/>
            </a:xfrm>
            <a:custGeom>
              <a:avLst/>
              <a:gdLst>
                <a:gd name="connsiteX0" fmla="*/ 27598 w 27598"/>
                <a:gd name="connsiteY0" fmla="*/ 6451 h 6451"/>
                <a:gd name="connsiteX1" fmla="*/ 0 w 27598"/>
                <a:gd name="connsiteY1" fmla="*/ 0 h 6451"/>
                <a:gd name="connsiteX2" fmla="*/ 26882 w 27598"/>
                <a:gd name="connsiteY2" fmla="*/ 6451 h 6451"/>
              </a:gdLst>
              <a:ahLst/>
              <a:cxnLst>
                <a:cxn ang="0">
                  <a:pos x="connsiteX0" y="connsiteY0"/>
                </a:cxn>
                <a:cxn ang="0">
                  <a:pos x="connsiteX1" y="connsiteY1"/>
                </a:cxn>
                <a:cxn ang="0">
                  <a:pos x="connsiteX2" y="connsiteY2"/>
                </a:cxn>
              </a:cxnLst>
              <a:rect l="l" t="t" r="r" b="b"/>
              <a:pathLst>
                <a:path w="27598" h="6451">
                  <a:moveTo>
                    <a:pt x="27598" y="6451"/>
                  </a:moveTo>
                  <a:lnTo>
                    <a:pt x="0" y="0"/>
                  </a:lnTo>
                  <a:lnTo>
                    <a:pt x="26882" y="64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0" name="Полилиния: фигура 2522">
              <a:extLst>
                <a:ext uri="{FF2B5EF4-FFF2-40B4-BE49-F238E27FC236}">
                  <a16:creationId xmlns:a16="http://schemas.microsoft.com/office/drawing/2014/main" id="{803E3A1D-3397-1C77-9CEC-5B8F955C8512}"/>
                </a:ext>
              </a:extLst>
            </p:cNvPr>
            <p:cNvSpPr/>
            <p:nvPr/>
          </p:nvSpPr>
          <p:spPr>
            <a:xfrm>
              <a:off x="5589789" y="3226440"/>
              <a:ext cx="313259" cy="312303"/>
            </a:xfrm>
            <a:custGeom>
              <a:avLst/>
              <a:gdLst>
                <a:gd name="connsiteX0" fmla="*/ 151014 w 313259"/>
                <a:gd name="connsiteY0" fmla="*/ 12784 h 312303"/>
                <a:gd name="connsiteX1" fmla="*/ 148386 w 313259"/>
                <a:gd name="connsiteY1" fmla="*/ 10992 h 312303"/>
                <a:gd name="connsiteX2" fmla="*/ 143846 w 313259"/>
                <a:gd name="connsiteY2" fmla="*/ 0 h 312303"/>
                <a:gd name="connsiteX3" fmla="*/ 124133 w 313259"/>
                <a:gd name="connsiteY3" fmla="*/ 4182 h 312303"/>
                <a:gd name="connsiteX4" fmla="*/ 119712 w 313259"/>
                <a:gd name="connsiteY4" fmla="*/ 11350 h 312303"/>
                <a:gd name="connsiteX5" fmla="*/ 116487 w 313259"/>
                <a:gd name="connsiteY5" fmla="*/ 12664 h 312303"/>
                <a:gd name="connsiteX6" fmla="*/ 103225 w 313259"/>
                <a:gd name="connsiteY6" fmla="*/ 9319 h 312303"/>
                <a:gd name="connsiteX7" fmla="*/ 87335 w 313259"/>
                <a:gd name="connsiteY7" fmla="*/ 29749 h 312303"/>
                <a:gd name="connsiteX8" fmla="*/ 83751 w 313259"/>
                <a:gd name="connsiteY8" fmla="*/ 30705 h 312303"/>
                <a:gd name="connsiteX9" fmla="*/ 70250 w 313259"/>
                <a:gd name="connsiteY9" fmla="*/ 24850 h 312303"/>
                <a:gd name="connsiteX10" fmla="*/ 61170 w 313259"/>
                <a:gd name="connsiteY10" fmla="*/ 43847 h 312303"/>
                <a:gd name="connsiteX11" fmla="*/ 58781 w 313259"/>
                <a:gd name="connsiteY11" fmla="*/ 45520 h 312303"/>
                <a:gd name="connsiteX12" fmla="*/ 58781 w 313259"/>
                <a:gd name="connsiteY12" fmla="*/ 45520 h 312303"/>
                <a:gd name="connsiteX13" fmla="*/ 57586 w 313259"/>
                <a:gd name="connsiteY13" fmla="*/ 45520 h 312303"/>
                <a:gd name="connsiteX14" fmla="*/ 57586 w 313259"/>
                <a:gd name="connsiteY14" fmla="*/ 45520 h 312303"/>
                <a:gd name="connsiteX15" fmla="*/ 56391 w 313259"/>
                <a:gd name="connsiteY15" fmla="*/ 44564 h 312303"/>
                <a:gd name="connsiteX16" fmla="*/ 42413 w 313259"/>
                <a:gd name="connsiteY16" fmla="*/ 24731 h 312303"/>
                <a:gd name="connsiteX17" fmla="*/ 34886 w 313259"/>
                <a:gd name="connsiteY17" fmla="*/ 27121 h 312303"/>
                <a:gd name="connsiteX18" fmla="*/ 30346 w 313259"/>
                <a:gd name="connsiteY18" fmla="*/ 41218 h 312303"/>
                <a:gd name="connsiteX19" fmla="*/ 27001 w 313259"/>
                <a:gd name="connsiteY19" fmla="*/ 43250 h 312303"/>
                <a:gd name="connsiteX20" fmla="*/ 5735 w 313259"/>
                <a:gd name="connsiteY20" fmla="*/ 39785 h 312303"/>
                <a:gd name="connsiteX21" fmla="*/ 1792 w 313259"/>
                <a:gd name="connsiteY21" fmla="*/ 43130 h 312303"/>
                <a:gd name="connsiteX22" fmla="*/ 9916 w 313259"/>
                <a:gd name="connsiteY22" fmla="*/ 53763 h 312303"/>
                <a:gd name="connsiteX23" fmla="*/ 9916 w 313259"/>
                <a:gd name="connsiteY23" fmla="*/ 57347 h 312303"/>
                <a:gd name="connsiteX24" fmla="*/ 0 w 313259"/>
                <a:gd name="connsiteY24" fmla="*/ 70728 h 312303"/>
                <a:gd name="connsiteX25" fmla="*/ 8961 w 313259"/>
                <a:gd name="connsiteY25" fmla="*/ 75507 h 312303"/>
                <a:gd name="connsiteX26" fmla="*/ 10514 w 313259"/>
                <a:gd name="connsiteY26" fmla="*/ 77538 h 312303"/>
                <a:gd name="connsiteX27" fmla="*/ 9917 w 313259"/>
                <a:gd name="connsiteY27" fmla="*/ 80047 h 312303"/>
                <a:gd name="connsiteX28" fmla="*/ 2150 w 313259"/>
                <a:gd name="connsiteY28" fmla="*/ 89844 h 312303"/>
                <a:gd name="connsiteX29" fmla="*/ 22341 w 313259"/>
                <a:gd name="connsiteY29" fmla="*/ 102867 h 312303"/>
                <a:gd name="connsiteX30" fmla="*/ 49701 w 313259"/>
                <a:gd name="connsiteY30" fmla="*/ 83512 h 312303"/>
                <a:gd name="connsiteX31" fmla="*/ 52568 w 313259"/>
                <a:gd name="connsiteY31" fmla="*/ 83512 h 312303"/>
                <a:gd name="connsiteX32" fmla="*/ 88410 w 313259"/>
                <a:gd name="connsiteY32" fmla="*/ 98446 h 312303"/>
                <a:gd name="connsiteX33" fmla="*/ 90202 w 313259"/>
                <a:gd name="connsiteY33" fmla="*/ 100477 h 312303"/>
                <a:gd name="connsiteX34" fmla="*/ 100836 w 313259"/>
                <a:gd name="connsiteY34" fmla="*/ 138589 h 312303"/>
                <a:gd name="connsiteX35" fmla="*/ 117920 w 313259"/>
                <a:gd name="connsiteY35" fmla="*/ 150537 h 312303"/>
                <a:gd name="connsiteX36" fmla="*/ 168935 w 313259"/>
                <a:gd name="connsiteY36" fmla="*/ 199162 h 312303"/>
                <a:gd name="connsiteX37" fmla="*/ 183153 w 313259"/>
                <a:gd name="connsiteY37" fmla="*/ 200715 h 312303"/>
                <a:gd name="connsiteX38" fmla="*/ 184945 w 313259"/>
                <a:gd name="connsiteY38" fmla="*/ 201671 h 312303"/>
                <a:gd name="connsiteX39" fmla="*/ 196295 w 313259"/>
                <a:gd name="connsiteY39" fmla="*/ 213619 h 312303"/>
                <a:gd name="connsiteX40" fmla="*/ 214335 w 313259"/>
                <a:gd name="connsiteY40" fmla="*/ 216128 h 312303"/>
                <a:gd name="connsiteX41" fmla="*/ 216605 w 313259"/>
                <a:gd name="connsiteY41" fmla="*/ 217681 h 312303"/>
                <a:gd name="connsiteX42" fmla="*/ 224013 w 313259"/>
                <a:gd name="connsiteY42" fmla="*/ 231301 h 312303"/>
                <a:gd name="connsiteX43" fmla="*/ 240500 w 313259"/>
                <a:gd name="connsiteY43" fmla="*/ 241695 h 312303"/>
                <a:gd name="connsiteX44" fmla="*/ 241695 w 313259"/>
                <a:gd name="connsiteY44" fmla="*/ 243129 h 312303"/>
                <a:gd name="connsiteX45" fmla="*/ 255434 w 313259"/>
                <a:gd name="connsiteY45" fmla="*/ 280165 h 312303"/>
                <a:gd name="connsiteX46" fmla="*/ 255434 w 313259"/>
                <a:gd name="connsiteY46" fmla="*/ 282555 h 312303"/>
                <a:gd name="connsiteX47" fmla="*/ 242651 w 313259"/>
                <a:gd name="connsiteY47" fmla="*/ 309795 h 312303"/>
                <a:gd name="connsiteX48" fmla="*/ 256151 w 313259"/>
                <a:gd name="connsiteY48" fmla="*/ 312304 h 312303"/>
                <a:gd name="connsiteX49" fmla="*/ 265470 w 313259"/>
                <a:gd name="connsiteY49" fmla="*/ 288409 h 312303"/>
                <a:gd name="connsiteX50" fmla="*/ 266665 w 313259"/>
                <a:gd name="connsiteY50" fmla="*/ 286975 h 312303"/>
                <a:gd name="connsiteX51" fmla="*/ 278612 w 313259"/>
                <a:gd name="connsiteY51" fmla="*/ 279568 h 312303"/>
                <a:gd name="connsiteX52" fmla="*/ 276939 w 313259"/>
                <a:gd name="connsiteY52" fmla="*/ 267621 h 312303"/>
                <a:gd name="connsiteX53" fmla="*/ 264275 w 313259"/>
                <a:gd name="connsiteY53" fmla="*/ 259616 h 312303"/>
                <a:gd name="connsiteX54" fmla="*/ 262842 w 313259"/>
                <a:gd name="connsiteY54" fmla="*/ 257346 h 312303"/>
                <a:gd name="connsiteX55" fmla="*/ 261766 w 313259"/>
                <a:gd name="connsiteY55" fmla="*/ 243009 h 312303"/>
                <a:gd name="connsiteX56" fmla="*/ 262722 w 313259"/>
                <a:gd name="connsiteY56" fmla="*/ 240500 h 312303"/>
                <a:gd name="connsiteX57" fmla="*/ 275386 w 313259"/>
                <a:gd name="connsiteY57" fmla="*/ 228553 h 312303"/>
                <a:gd name="connsiteX58" fmla="*/ 279209 w 313259"/>
                <a:gd name="connsiteY58" fmla="*/ 228553 h 312303"/>
                <a:gd name="connsiteX59" fmla="*/ 310511 w 313259"/>
                <a:gd name="connsiteY59" fmla="*/ 251372 h 312303"/>
                <a:gd name="connsiteX60" fmla="*/ 313259 w 313259"/>
                <a:gd name="connsiteY60" fmla="*/ 239425 h 312303"/>
                <a:gd name="connsiteX61" fmla="*/ 301312 w 313259"/>
                <a:gd name="connsiteY61" fmla="*/ 222101 h 312303"/>
                <a:gd name="connsiteX62" fmla="*/ 279329 w 313259"/>
                <a:gd name="connsiteY62" fmla="*/ 211229 h 312303"/>
                <a:gd name="connsiteX63" fmla="*/ 246832 w 313259"/>
                <a:gd name="connsiteY63" fmla="*/ 196773 h 312303"/>
                <a:gd name="connsiteX64" fmla="*/ 245040 w 313259"/>
                <a:gd name="connsiteY64" fmla="*/ 193308 h 312303"/>
                <a:gd name="connsiteX65" fmla="*/ 248744 w 313259"/>
                <a:gd name="connsiteY65" fmla="*/ 179091 h 312303"/>
                <a:gd name="connsiteX66" fmla="*/ 213499 w 313259"/>
                <a:gd name="connsiteY66" fmla="*/ 173475 h 312303"/>
                <a:gd name="connsiteX67" fmla="*/ 211707 w 313259"/>
                <a:gd name="connsiteY67" fmla="*/ 172639 h 312303"/>
                <a:gd name="connsiteX68" fmla="*/ 192233 w 313259"/>
                <a:gd name="connsiteY68" fmla="*/ 150895 h 312303"/>
                <a:gd name="connsiteX69" fmla="*/ 191636 w 313259"/>
                <a:gd name="connsiteY69" fmla="*/ 149939 h 312303"/>
                <a:gd name="connsiteX70" fmla="*/ 181002 w 313259"/>
                <a:gd name="connsiteY70" fmla="*/ 119473 h 312303"/>
                <a:gd name="connsiteX71" fmla="*/ 148147 w 313259"/>
                <a:gd name="connsiteY71" fmla="*/ 95579 h 312303"/>
                <a:gd name="connsiteX72" fmla="*/ 146952 w 313259"/>
                <a:gd name="connsiteY72" fmla="*/ 93428 h 312303"/>
                <a:gd name="connsiteX73" fmla="*/ 145399 w 313259"/>
                <a:gd name="connsiteY73" fmla="*/ 71087 h 312303"/>
                <a:gd name="connsiteX74" fmla="*/ 145399 w 313259"/>
                <a:gd name="connsiteY74" fmla="*/ 69295 h 312303"/>
                <a:gd name="connsiteX75" fmla="*/ 148983 w 313259"/>
                <a:gd name="connsiteY75" fmla="*/ 63560 h 312303"/>
                <a:gd name="connsiteX76" fmla="*/ 143488 w 313259"/>
                <a:gd name="connsiteY76" fmla="*/ 49701 h 312303"/>
                <a:gd name="connsiteX77" fmla="*/ 145041 w 313259"/>
                <a:gd name="connsiteY77" fmla="*/ 45878 h 312303"/>
                <a:gd name="connsiteX78" fmla="*/ 172520 w 313259"/>
                <a:gd name="connsiteY78" fmla="*/ 33333 h 312303"/>
                <a:gd name="connsiteX79" fmla="*/ 175387 w 313259"/>
                <a:gd name="connsiteY79" fmla="*/ 33333 h 312303"/>
                <a:gd name="connsiteX80" fmla="*/ 175387 w 313259"/>
                <a:gd name="connsiteY80" fmla="*/ 33333 h 312303"/>
                <a:gd name="connsiteX81" fmla="*/ 179210 w 313259"/>
                <a:gd name="connsiteY81" fmla="*/ 14456 h 31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13259" h="312303">
                  <a:moveTo>
                    <a:pt x="151014" y="12784"/>
                  </a:moveTo>
                  <a:cubicBezTo>
                    <a:pt x="149884" y="12690"/>
                    <a:pt x="148886" y="12010"/>
                    <a:pt x="148386" y="10992"/>
                  </a:cubicBezTo>
                  <a:lnTo>
                    <a:pt x="143846" y="0"/>
                  </a:lnTo>
                  <a:lnTo>
                    <a:pt x="124133" y="4182"/>
                  </a:lnTo>
                  <a:lnTo>
                    <a:pt x="119712" y="11350"/>
                  </a:lnTo>
                  <a:cubicBezTo>
                    <a:pt x="119057" y="12466"/>
                    <a:pt x="117735" y="13004"/>
                    <a:pt x="116487" y="12664"/>
                  </a:cubicBezTo>
                  <a:lnTo>
                    <a:pt x="103225" y="9319"/>
                  </a:lnTo>
                  <a:lnTo>
                    <a:pt x="87335" y="29749"/>
                  </a:lnTo>
                  <a:cubicBezTo>
                    <a:pt x="86535" y="30901"/>
                    <a:pt x="85018" y="31306"/>
                    <a:pt x="83751" y="30705"/>
                  </a:cubicBezTo>
                  <a:lnTo>
                    <a:pt x="70250" y="24850"/>
                  </a:lnTo>
                  <a:lnTo>
                    <a:pt x="61170" y="43847"/>
                  </a:lnTo>
                  <a:cubicBezTo>
                    <a:pt x="60760" y="44816"/>
                    <a:pt x="59832" y="45466"/>
                    <a:pt x="58781" y="45520"/>
                  </a:cubicBezTo>
                  <a:lnTo>
                    <a:pt x="58781" y="45520"/>
                  </a:lnTo>
                  <a:lnTo>
                    <a:pt x="57586" y="45520"/>
                  </a:lnTo>
                  <a:lnTo>
                    <a:pt x="57586" y="45520"/>
                  </a:lnTo>
                  <a:cubicBezTo>
                    <a:pt x="57138" y="45269"/>
                    <a:pt x="56735" y="44946"/>
                    <a:pt x="56391" y="44564"/>
                  </a:cubicBezTo>
                  <a:lnTo>
                    <a:pt x="42413" y="24731"/>
                  </a:lnTo>
                  <a:lnTo>
                    <a:pt x="34886" y="27121"/>
                  </a:lnTo>
                  <a:lnTo>
                    <a:pt x="30346" y="41218"/>
                  </a:lnTo>
                  <a:cubicBezTo>
                    <a:pt x="29938" y="42670"/>
                    <a:pt x="28477" y="43557"/>
                    <a:pt x="27001" y="43250"/>
                  </a:cubicBezTo>
                  <a:lnTo>
                    <a:pt x="5735" y="39785"/>
                  </a:lnTo>
                  <a:lnTo>
                    <a:pt x="1792" y="43130"/>
                  </a:lnTo>
                  <a:lnTo>
                    <a:pt x="9916" y="53763"/>
                  </a:lnTo>
                  <a:cubicBezTo>
                    <a:pt x="10755" y="54811"/>
                    <a:pt x="10755" y="56300"/>
                    <a:pt x="9916" y="57347"/>
                  </a:cubicBezTo>
                  <a:lnTo>
                    <a:pt x="0" y="70728"/>
                  </a:lnTo>
                  <a:lnTo>
                    <a:pt x="8961" y="75507"/>
                  </a:lnTo>
                  <a:cubicBezTo>
                    <a:pt x="9736" y="75942"/>
                    <a:pt x="10298" y="76676"/>
                    <a:pt x="10514" y="77538"/>
                  </a:cubicBezTo>
                  <a:cubicBezTo>
                    <a:pt x="10633" y="78420"/>
                    <a:pt x="10420" y="79314"/>
                    <a:pt x="9917" y="80047"/>
                  </a:cubicBezTo>
                  <a:lnTo>
                    <a:pt x="2150" y="89844"/>
                  </a:lnTo>
                  <a:lnTo>
                    <a:pt x="22341" y="102867"/>
                  </a:lnTo>
                  <a:lnTo>
                    <a:pt x="49701" y="83512"/>
                  </a:lnTo>
                  <a:cubicBezTo>
                    <a:pt x="50581" y="82974"/>
                    <a:pt x="51688" y="82974"/>
                    <a:pt x="52568" y="83512"/>
                  </a:cubicBezTo>
                  <a:lnTo>
                    <a:pt x="88410" y="98446"/>
                  </a:lnTo>
                  <a:cubicBezTo>
                    <a:pt x="89287" y="98813"/>
                    <a:pt x="89947" y="99562"/>
                    <a:pt x="90202" y="100477"/>
                  </a:cubicBezTo>
                  <a:lnTo>
                    <a:pt x="100836" y="138589"/>
                  </a:lnTo>
                  <a:lnTo>
                    <a:pt x="117920" y="150537"/>
                  </a:lnTo>
                  <a:lnTo>
                    <a:pt x="168935" y="199162"/>
                  </a:lnTo>
                  <a:lnTo>
                    <a:pt x="183153" y="200715"/>
                  </a:lnTo>
                  <a:cubicBezTo>
                    <a:pt x="183834" y="200841"/>
                    <a:pt x="184461" y="201175"/>
                    <a:pt x="184945" y="201671"/>
                  </a:cubicBezTo>
                  <a:lnTo>
                    <a:pt x="196295" y="213619"/>
                  </a:lnTo>
                  <a:lnTo>
                    <a:pt x="214335" y="216128"/>
                  </a:lnTo>
                  <a:cubicBezTo>
                    <a:pt x="215292" y="216264"/>
                    <a:pt x="216132" y="216838"/>
                    <a:pt x="216605" y="217681"/>
                  </a:cubicBezTo>
                  <a:lnTo>
                    <a:pt x="224013" y="231301"/>
                  </a:lnTo>
                  <a:lnTo>
                    <a:pt x="240500" y="241695"/>
                  </a:lnTo>
                  <a:cubicBezTo>
                    <a:pt x="241022" y="242055"/>
                    <a:pt x="241435" y="242550"/>
                    <a:pt x="241695" y="243129"/>
                  </a:cubicBezTo>
                  <a:lnTo>
                    <a:pt x="255434" y="280165"/>
                  </a:lnTo>
                  <a:cubicBezTo>
                    <a:pt x="255782" y="280924"/>
                    <a:pt x="255782" y="281796"/>
                    <a:pt x="255434" y="282555"/>
                  </a:cubicBezTo>
                  <a:lnTo>
                    <a:pt x="242651" y="309795"/>
                  </a:lnTo>
                  <a:lnTo>
                    <a:pt x="256151" y="312304"/>
                  </a:lnTo>
                  <a:lnTo>
                    <a:pt x="265470" y="288409"/>
                  </a:lnTo>
                  <a:cubicBezTo>
                    <a:pt x="265644" y="287782"/>
                    <a:pt x="266079" y="287260"/>
                    <a:pt x="266665" y="286975"/>
                  </a:cubicBezTo>
                  <a:lnTo>
                    <a:pt x="278612" y="279568"/>
                  </a:lnTo>
                  <a:lnTo>
                    <a:pt x="276939" y="267621"/>
                  </a:lnTo>
                  <a:lnTo>
                    <a:pt x="264275" y="259616"/>
                  </a:lnTo>
                  <a:cubicBezTo>
                    <a:pt x="263465" y="259129"/>
                    <a:pt x="262933" y="258287"/>
                    <a:pt x="262842" y="257346"/>
                  </a:cubicBezTo>
                  <a:lnTo>
                    <a:pt x="261766" y="243009"/>
                  </a:lnTo>
                  <a:cubicBezTo>
                    <a:pt x="261721" y="242076"/>
                    <a:pt x="262067" y="241166"/>
                    <a:pt x="262722" y="240500"/>
                  </a:cubicBezTo>
                  <a:lnTo>
                    <a:pt x="275386" y="228553"/>
                  </a:lnTo>
                  <a:cubicBezTo>
                    <a:pt x="276509" y="227676"/>
                    <a:pt x="278086" y="227676"/>
                    <a:pt x="279209" y="228553"/>
                  </a:cubicBezTo>
                  <a:lnTo>
                    <a:pt x="310511" y="251372"/>
                  </a:lnTo>
                  <a:lnTo>
                    <a:pt x="313259" y="239425"/>
                  </a:lnTo>
                  <a:lnTo>
                    <a:pt x="301312" y="222101"/>
                  </a:lnTo>
                  <a:lnTo>
                    <a:pt x="279329" y="211229"/>
                  </a:lnTo>
                  <a:lnTo>
                    <a:pt x="246832" y="196773"/>
                  </a:lnTo>
                  <a:cubicBezTo>
                    <a:pt x="245459" y="196221"/>
                    <a:pt x="244697" y="194747"/>
                    <a:pt x="245040" y="193308"/>
                  </a:cubicBezTo>
                  <a:lnTo>
                    <a:pt x="248744" y="179091"/>
                  </a:lnTo>
                  <a:lnTo>
                    <a:pt x="213499" y="173475"/>
                  </a:lnTo>
                  <a:cubicBezTo>
                    <a:pt x="212812" y="173454"/>
                    <a:pt x="212165" y="173152"/>
                    <a:pt x="211707" y="172639"/>
                  </a:cubicBezTo>
                  <a:lnTo>
                    <a:pt x="192233" y="150895"/>
                  </a:lnTo>
                  <a:cubicBezTo>
                    <a:pt x="191967" y="150623"/>
                    <a:pt x="191763" y="150297"/>
                    <a:pt x="191636" y="149939"/>
                  </a:cubicBezTo>
                  <a:lnTo>
                    <a:pt x="181002" y="119473"/>
                  </a:lnTo>
                  <a:lnTo>
                    <a:pt x="148147" y="95579"/>
                  </a:lnTo>
                  <a:cubicBezTo>
                    <a:pt x="147458" y="95067"/>
                    <a:pt x="147023" y="94284"/>
                    <a:pt x="146952" y="93428"/>
                  </a:cubicBezTo>
                  <a:lnTo>
                    <a:pt x="145399" y="71087"/>
                  </a:lnTo>
                  <a:cubicBezTo>
                    <a:pt x="145166" y="70512"/>
                    <a:pt x="145166" y="69869"/>
                    <a:pt x="145399" y="69295"/>
                  </a:cubicBezTo>
                  <a:lnTo>
                    <a:pt x="148983" y="63560"/>
                  </a:lnTo>
                  <a:lnTo>
                    <a:pt x="143488" y="49701"/>
                  </a:lnTo>
                  <a:cubicBezTo>
                    <a:pt x="142900" y="48216"/>
                    <a:pt x="143585" y="46532"/>
                    <a:pt x="145041" y="45878"/>
                  </a:cubicBezTo>
                  <a:lnTo>
                    <a:pt x="172520" y="33333"/>
                  </a:lnTo>
                  <a:cubicBezTo>
                    <a:pt x="173413" y="32844"/>
                    <a:pt x="174494" y="32844"/>
                    <a:pt x="175387" y="33333"/>
                  </a:cubicBezTo>
                  <a:lnTo>
                    <a:pt x="175387" y="33333"/>
                  </a:lnTo>
                  <a:lnTo>
                    <a:pt x="179210" y="144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1" name="Полилиния: фигура 2523">
              <a:extLst>
                <a:ext uri="{FF2B5EF4-FFF2-40B4-BE49-F238E27FC236}">
                  <a16:creationId xmlns:a16="http://schemas.microsoft.com/office/drawing/2014/main" id="{E3DF2463-69C6-C138-064C-BD2CBE86CAF7}"/>
                </a:ext>
              </a:extLst>
            </p:cNvPr>
            <p:cNvSpPr/>
            <p:nvPr/>
          </p:nvSpPr>
          <p:spPr>
            <a:xfrm>
              <a:off x="5647376" y="3271959"/>
              <a:ext cx="1433" cy="11947"/>
            </a:xfrm>
            <a:custGeom>
              <a:avLst/>
              <a:gdLst>
                <a:gd name="connsiteX0" fmla="*/ 1434 w 1433"/>
                <a:gd name="connsiteY0" fmla="*/ 0 h 11947"/>
                <a:gd name="connsiteX1" fmla="*/ 1434 w 1433"/>
                <a:gd name="connsiteY1" fmla="*/ 0 h 11947"/>
                <a:gd name="connsiteX2" fmla="*/ 0 w 1433"/>
                <a:gd name="connsiteY2" fmla="*/ 0 h 11947"/>
              </a:gdLst>
              <a:ahLst/>
              <a:cxnLst>
                <a:cxn ang="0">
                  <a:pos x="connsiteX0" y="connsiteY0"/>
                </a:cxn>
                <a:cxn ang="0">
                  <a:pos x="connsiteX1" y="connsiteY1"/>
                </a:cxn>
                <a:cxn ang="0">
                  <a:pos x="connsiteX2" y="connsiteY2"/>
                </a:cxn>
              </a:cxnLst>
              <a:rect l="l" t="t" r="r" b="b"/>
              <a:pathLst>
                <a:path w="1433" h="11947">
                  <a:moveTo>
                    <a:pt x="1434" y="0"/>
                  </a:moveTo>
                  <a:lnTo>
                    <a:pt x="1434"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2" name="Полилиния: фигура 2524">
              <a:extLst>
                <a:ext uri="{FF2B5EF4-FFF2-40B4-BE49-F238E27FC236}">
                  <a16:creationId xmlns:a16="http://schemas.microsoft.com/office/drawing/2014/main" id="{1EB49872-740F-88D1-0A9A-2A0695FCAAD2}"/>
                </a:ext>
              </a:extLst>
            </p:cNvPr>
            <p:cNvSpPr/>
            <p:nvPr/>
          </p:nvSpPr>
          <p:spPr>
            <a:xfrm>
              <a:off x="5646300" y="3270764"/>
              <a:ext cx="1194" cy="955"/>
            </a:xfrm>
            <a:custGeom>
              <a:avLst/>
              <a:gdLst>
                <a:gd name="connsiteX0" fmla="*/ 1195 w 1194"/>
                <a:gd name="connsiteY0" fmla="*/ 956 h 955"/>
                <a:gd name="connsiteX1" fmla="*/ 0 w 1194"/>
                <a:gd name="connsiteY1" fmla="*/ 0 h 955"/>
                <a:gd name="connsiteX2" fmla="*/ 1195 w 1194"/>
                <a:gd name="connsiteY2" fmla="*/ 956 h 955"/>
              </a:gdLst>
              <a:ahLst/>
              <a:cxnLst>
                <a:cxn ang="0">
                  <a:pos x="connsiteX0" y="connsiteY0"/>
                </a:cxn>
                <a:cxn ang="0">
                  <a:pos x="connsiteX1" y="connsiteY1"/>
                </a:cxn>
                <a:cxn ang="0">
                  <a:pos x="connsiteX2" y="connsiteY2"/>
                </a:cxn>
              </a:cxnLst>
              <a:rect l="l" t="t" r="r" b="b"/>
              <a:pathLst>
                <a:path w="1194" h="955">
                  <a:moveTo>
                    <a:pt x="1195" y="956"/>
                  </a:moveTo>
                  <a:cubicBezTo>
                    <a:pt x="747" y="705"/>
                    <a:pt x="343" y="382"/>
                    <a:pt x="0" y="0"/>
                  </a:cubicBezTo>
                  <a:cubicBezTo>
                    <a:pt x="343" y="382"/>
                    <a:pt x="747" y="705"/>
                    <a:pt x="1195" y="9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3" name="Полилиния: фигура 2525">
              <a:extLst>
                <a:ext uri="{FF2B5EF4-FFF2-40B4-BE49-F238E27FC236}">
                  <a16:creationId xmlns:a16="http://schemas.microsoft.com/office/drawing/2014/main" id="{3A4900D0-BD3B-756E-9FFA-EAE4ECC0C8D1}"/>
                </a:ext>
              </a:extLst>
            </p:cNvPr>
            <p:cNvSpPr/>
            <p:nvPr/>
          </p:nvSpPr>
          <p:spPr>
            <a:xfrm>
              <a:off x="5693014" y="3235758"/>
              <a:ext cx="13261" cy="3345"/>
            </a:xfrm>
            <a:custGeom>
              <a:avLst/>
              <a:gdLst>
                <a:gd name="connsiteX0" fmla="*/ 0 w 13261"/>
                <a:gd name="connsiteY0" fmla="*/ 0 h 3345"/>
                <a:gd name="connsiteX1" fmla="*/ 13262 w 13261"/>
                <a:gd name="connsiteY1" fmla="*/ 3345 h 3345"/>
                <a:gd name="connsiteX2" fmla="*/ 0 w 13261"/>
                <a:gd name="connsiteY2" fmla="*/ 0 h 3345"/>
                <a:gd name="connsiteX3" fmla="*/ 0 w 13261"/>
                <a:gd name="connsiteY3" fmla="*/ 0 h 3345"/>
              </a:gdLst>
              <a:ahLst/>
              <a:cxnLst>
                <a:cxn ang="0">
                  <a:pos x="connsiteX0" y="connsiteY0"/>
                </a:cxn>
                <a:cxn ang="0">
                  <a:pos x="connsiteX1" y="connsiteY1"/>
                </a:cxn>
                <a:cxn ang="0">
                  <a:pos x="connsiteX2" y="connsiteY2"/>
                </a:cxn>
                <a:cxn ang="0">
                  <a:pos x="connsiteX3" y="connsiteY3"/>
                </a:cxn>
              </a:cxnLst>
              <a:rect l="l" t="t" r="r" b="b"/>
              <a:pathLst>
                <a:path w="13261" h="3345">
                  <a:moveTo>
                    <a:pt x="0" y="0"/>
                  </a:moveTo>
                  <a:lnTo>
                    <a:pt x="13262" y="334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4" name="Полилиния: фигура 2526">
              <a:extLst>
                <a:ext uri="{FF2B5EF4-FFF2-40B4-BE49-F238E27FC236}">
                  <a16:creationId xmlns:a16="http://schemas.microsoft.com/office/drawing/2014/main" id="{5DFCF24D-214E-65DD-58F2-26381D400C64}"/>
                </a:ext>
              </a:extLst>
            </p:cNvPr>
            <p:cNvSpPr/>
            <p:nvPr/>
          </p:nvSpPr>
          <p:spPr>
            <a:xfrm>
              <a:off x="5740804" y="3239223"/>
              <a:ext cx="28793" cy="2150"/>
            </a:xfrm>
            <a:custGeom>
              <a:avLst/>
              <a:gdLst>
                <a:gd name="connsiteX0" fmla="*/ 28793 w 28793"/>
                <a:gd name="connsiteY0" fmla="*/ 2150 h 2150"/>
                <a:gd name="connsiteX1" fmla="*/ 28793 w 28793"/>
                <a:gd name="connsiteY1" fmla="*/ 2150 h 2150"/>
                <a:gd name="connsiteX2" fmla="*/ 0 w 28793"/>
                <a:gd name="connsiteY2" fmla="*/ 0 h 2150"/>
                <a:gd name="connsiteX3" fmla="*/ 28793 w 28793"/>
                <a:gd name="connsiteY3" fmla="*/ 2150 h 2150"/>
              </a:gdLst>
              <a:ahLst/>
              <a:cxnLst>
                <a:cxn ang="0">
                  <a:pos x="connsiteX0" y="connsiteY0"/>
                </a:cxn>
                <a:cxn ang="0">
                  <a:pos x="connsiteX1" y="connsiteY1"/>
                </a:cxn>
                <a:cxn ang="0">
                  <a:pos x="connsiteX2" y="connsiteY2"/>
                </a:cxn>
                <a:cxn ang="0">
                  <a:pos x="connsiteX3" y="connsiteY3"/>
                </a:cxn>
              </a:cxnLst>
              <a:rect l="l" t="t" r="r" b="b"/>
              <a:pathLst>
                <a:path w="28793" h="2150">
                  <a:moveTo>
                    <a:pt x="28793" y="2150"/>
                  </a:moveTo>
                  <a:lnTo>
                    <a:pt x="28793" y="2150"/>
                  </a:lnTo>
                  <a:lnTo>
                    <a:pt x="0" y="0"/>
                  </a:lnTo>
                  <a:lnTo>
                    <a:pt x="28793" y="21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5" name="Полилиния: фигура 2527">
              <a:extLst>
                <a:ext uri="{FF2B5EF4-FFF2-40B4-BE49-F238E27FC236}">
                  <a16:creationId xmlns:a16="http://schemas.microsoft.com/office/drawing/2014/main" id="{424BD945-FE96-1651-BBD8-ECE711EBBAED}"/>
                </a:ext>
              </a:extLst>
            </p:cNvPr>
            <p:cNvSpPr/>
            <p:nvPr/>
          </p:nvSpPr>
          <p:spPr>
            <a:xfrm>
              <a:off x="5736025" y="3081279"/>
              <a:ext cx="176342" cy="86379"/>
            </a:xfrm>
            <a:custGeom>
              <a:avLst/>
              <a:gdLst>
                <a:gd name="connsiteX0" fmla="*/ 75627 w 176342"/>
                <a:gd name="connsiteY0" fmla="*/ 66427 h 86379"/>
                <a:gd name="connsiteX1" fmla="*/ 77419 w 176342"/>
                <a:gd name="connsiteY1" fmla="*/ 64874 h 86379"/>
                <a:gd name="connsiteX2" fmla="*/ 79809 w 176342"/>
                <a:gd name="connsiteY2" fmla="*/ 64874 h 86379"/>
                <a:gd name="connsiteX3" fmla="*/ 106809 w 176342"/>
                <a:gd name="connsiteY3" fmla="*/ 79928 h 86379"/>
                <a:gd name="connsiteX4" fmla="*/ 124611 w 176342"/>
                <a:gd name="connsiteY4" fmla="*/ 73357 h 86379"/>
                <a:gd name="connsiteX5" fmla="*/ 128076 w 176342"/>
                <a:gd name="connsiteY5" fmla="*/ 74432 h 86379"/>
                <a:gd name="connsiteX6" fmla="*/ 129270 w 176342"/>
                <a:gd name="connsiteY6" fmla="*/ 76224 h 86379"/>
                <a:gd name="connsiteX7" fmla="*/ 150059 w 176342"/>
                <a:gd name="connsiteY7" fmla="*/ 77299 h 86379"/>
                <a:gd name="connsiteX8" fmla="*/ 154240 w 176342"/>
                <a:gd name="connsiteY8" fmla="*/ 64635 h 86379"/>
                <a:gd name="connsiteX9" fmla="*/ 155554 w 176342"/>
                <a:gd name="connsiteY9" fmla="*/ 63082 h 86379"/>
                <a:gd name="connsiteX10" fmla="*/ 176343 w 176342"/>
                <a:gd name="connsiteY10" fmla="*/ 51135 h 86379"/>
                <a:gd name="connsiteX11" fmla="*/ 170728 w 176342"/>
                <a:gd name="connsiteY11" fmla="*/ 37873 h 86379"/>
                <a:gd name="connsiteX12" fmla="*/ 149581 w 176342"/>
                <a:gd name="connsiteY12" fmla="*/ 40024 h 86379"/>
                <a:gd name="connsiteX13" fmla="*/ 147431 w 176342"/>
                <a:gd name="connsiteY13" fmla="*/ 39426 h 86379"/>
                <a:gd name="connsiteX14" fmla="*/ 146355 w 176342"/>
                <a:gd name="connsiteY14" fmla="*/ 37395 h 86379"/>
                <a:gd name="connsiteX15" fmla="*/ 144921 w 176342"/>
                <a:gd name="connsiteY15" fmla="*/ 23775 h 86379"/>
                <a:gd name="connsiteX16" fmla="*/ 130943 w 176342"/>
                <a:gd name="connsiteY16" fmla="*/ 22222 h 86379"/>
                <a:gd name="connsiteX17" fmla="*/ 125208 w 176342"/>
                <a:gd name="connsiteY17" fmla="*/ 36917 h 86379"/>
                <a:gd name="connsiteX18" fmla="*/ 123058 w 176342"/>
                <a:gd name="connsiteY18" fmla="*/ 38829 h 86379"/>
                <a:gd name="connsiteX19" fmla="*/ 120310 w 176342"/>
                <a:gd name="connsiteY19" fmla="*/ 37992 h 86379"/>
                <a:gd name="connsiteX20" fmla="*/ 105137 w 176342"/>
                <a:gd name="connsiteY20" fmla="*/ 22700 h 86379"/>
                <a:gd name="connsiteX21" fmla="*/ 104540 w 176342"/>
                <a:gd name="connsiteY21" fmla="*/ 19355 h 86379"/>
                <a:gd name="connsiteX22" fmla="*/ 108840 w 176342"/>
                <a:gd name="connsiteY22" fmla="*/ 9558 h 86379"/>
                <a:gd name="connsiteX23" fmla="*/ 91875 w 176342"/>
                <a:gd name="connsiteY23" fmla="*/ 8961 h 86379"/>
                <a:gd name="connsiteX24" fmla="*/ 89844 w 176342"/>
                <a:gd name="connsiteY24" fmla="*/ 8005 h 86379"/>
                <a:gd name="connsiteX25" fmla="*/ 86021 w 176342"/>
                <a:gd name="connsiteY25" fmla="*/ 4062 h 86379"/>
                <a:gd name="connsiteX26" fmla="*/ 71684 w 176342"/>
                <a:gd name="connsiteY26" fmla="*/ 10394 h 86379"/>
                <a:gd name="connsiteX27" fmla="*/ 70012 w 176342"/>
                <a:gd name="connsiteY27" fmla="*/ 10394 h 86379"/>
                <a:gd name="connsiteX28" fmla="*/ 69175 w 176342"/>
                <a:gd name="connsiteY28" fmla="*/ 10394 h 86379"/>
                <a:gd name="connsiteX29" fmla="*/ 69175 w 176342"/>
                <a:gd name="connsiteY29" fmla="*/ 10394 h 86379"/>
                <a:gd name="connsiteX30" fmla="*/ 69175 w 176342"/>
                <a:gd name="connsiteY30" fmla="*/ 10394 h 86379"/>
                <a:gd name="connsiteX31" fmla="*/ 56631 w 176342"/>
                <a:gd name="connsiteY31" fmla="*/ 0 h 86379"/>
                <a:gd name="connsiteX32" fmla="*/ 38351 w 176342"/>
                <a:gd name="connsiteY32" fmla="*/ 5974 h 86379"/>
                <a:gd name="connsiteX33" fmla="*/ 31063 w 176342"/>
                <a:gd name="connsiteY33" fmla="*/ 23417 h 86379"/>
                <a:gd name="connsiteX34" fmla="*/ 28076 w 176342"/>
                <a:gd name="connsiteY34" fmla="*/ 25209 h 86379"/>
                <a:gd name="connsiteX35" fmla="*/ 14217 w 176342"/>
                <a:gd name="connsiteY35" fmla="*/ 23656 h 86379"/>
                <a:gd name="connsiteX36" fmla="*/ 0 w 176342"/>
                <a:gd name="connsiteY36" fmla="*/ 32855 h 86379"/>
                <a:gd name="connsiteX37" fmla="*/ 14695 w 176342"/>
                <a:gd name="connsiteY37" fmla="*/ 60454 h 86379"/>
                <a:gd name="connsiteX38" fmla="*/ 26643 w 176342"/>
                <a:gd name="connsiteY38" fmla="*/ 59139 h 86379"/>
                <a:gd name="connsiteX39" fmla="*/ 26643 w 176342"/>
                <a:gd name="connsiteY39" fmla="*/ 59139 h 86379"/>
                <a:gd name="connsiteX40" fmla="*/ 28674 w 176342"/>
                <a:gd name="connsiteY40" fmla="*/ 59976 h 86379"/>
                <a:gd name="connsiteX41" fmla="*/ 53763 w 176342"/>
                <a:gd name="connsiteY41" fmla="*/ 86379 h 86379"/>
                <a:gd name="connsiteX42" fmla="*/ 69056 w 176342"/>
                <a:gd name="connsiteY42" fmla="*/ 81122 h 8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6342" h="86379">
                  <a:moveTo>
                    <a:pt x="75627" y="66427"/>
                  </a:moveTo>
                  <a:cubicBezTo>
                    <a:pt x="75972" y="65675"/>
                    <a:pt x="76626" y="65109"/>
                    <a:pt x="77419" y="64874"/>
                  </a:cubicBezTo>
                  <a:cubicBezTo>
                    <a:pt x="78174" y="64510"/>
                    <a:pt x="79053" y="64510"/>
                    <a:pt x="79809" y="64874"/>
                  </a:cubicBezTo>
                  <a:lnTo>
                    <a:pt x="106809" y="79928"/>
                  </a:lnTo>
                  <a:lnTo>
                    <a:pt x="124611" y="73357"/>
                  </a:lnTo>
                  <a:cubicBezTo>
                    <a:pt x="125877" y="72933"/>
                    <a:pt x="127272" y="73366"/>
                    <a:pt x="128076" y="74432"/>
                  </a:cubicBezTo>
                  <a:lnTo>
                    <a:pt x="129270" y="76224"/>
                  </a:lnTo>
                  <a:lnTo>
                    <a:pt x="150059" y="77299"/>
                  </a:lnTo>
                  <a:lnTo>
                    <a:pt x="154240" y="64635"/>
                  </a:lnTo>
                  <a:cubicBezTo>
                    <a:pt x="154474" y="63974"/>
                    <a:pt x="154941" y="63422"/>
                    <a:pt x="155554" y="63082"/>
                  </a:cubicBezTo>
                  <a:lnTo>
                    <a:pt x="176343" y="51135"/>
                  </a:lnTo>
                  <a:lnTo>
                    <a:pt x="170728" y="37873"/>
                  </a:lnTo>
                  <a:lnTo>
                    <a:pt x="149581" y="40024"/>
                  </a:lnTo>
                  <a:cubicBezTo>
                    <a:pt x="148813" y="40123"/>
                    <a:pt x="148037" y="39908"/>
                    <a:pt x="147431" y="39426"/>
                  </a:cubicBezTo>
                  <a:cubicBezTo>
                    <a:pt x="146826" y="38912"/>
                    <a:pt x="146441" y="38185"/>
                    <a:pt x="146355" y="37395"/>
                  </a:cubicBezTo>
                  <a:lnTo>
                    <a:pt x="144921" y="23775"/>
                  </a:lnTo>
                  <a:lnTo>
                    <a:pt x="130943" y="22222"/>
                  </a:lnTo>
                  <a:lnTo>
                    <a:pt x="125208" y="36917"/>
                  </a:lnTo>
                  <a:cubicBezTo>
                    <a:pt x="124848" y="37868"/>
                    <a:pt x="124044" y="38582"/>
                    <a:pt x="123058" y="38829"/>
                  </a:cubicBezTo>
                  <a:cubicBezTo>
                    <a:pt x="122063" y="38977"/>
                    <a:pt x="121054" y="38670"/>
                    <a:pt x="120310" y="37992"/>
                  </a:cubicBezTo>
                  <a:lnTo>
                    <a:pt x="105137" y="22700"/>
                  </a:lnTo>
                  <a:cubicBezTo>
                    <a:pt x="104190" y="21856"/>
                    <a:pt x="103943" y="20474"/>
                    <a:pt x="104540" y="19355"/>
                  </a:cubicBezTo>
                  <a:lnTo>
                    <a:pt x="108840" y="9558"/>
                  </a:lnTo>
                  <a:lnTo>
                    <a:pt x="91875" y="8961"/>
                  </a:lnTo>
                  <a:cubicBezTo>
                    <a:pt x="91100" y="8918"/>
                    <a:pt x="90371" y="8575"/>
                    <a:pt x="89844" y="8005"/>
                  </a:cubicBezTo>
                  <a:lnTo>
                    <a:pt x="86021" y="4062"/>
                  </a:lnTo>
                  <a:lnTo>
                    <a:pt x="71684" y="10394"/>
                  </a:lnTo>
                  <a:lnTo>
                    <a:pt x="70012" y="10394"/>
                  </a:lnTo>
                  <a:lnTo>
                    <a:pt x="69175" y="10394"/>
                  </a:lnTo>
                  <a:lnTo>
                    <a:pt x="69175" y="10394"/>
                  </a:lnTo>
                  <a:lnTo>
                    <a:pt x="69175" y="10394"/>
                  </a:lnTo>
                  <a:lnTo>
                    <a:pt x="56631" y="0"/>
                  </a:lnTo>
                  <a:lnTo>
                    <a:pt x="38351" y="5974"/>
                  </a:lnTo>
                  <a:lnTo>
                    <a:pt x="31063" y="23417"/>
                  </a:lnTo>
                  <a:cubicBezTo>
                    <a:pt x="30555" y="24593"/>
                    <a:pt x="29353" y="25314"/>
                    <a:pt x="28076" y="25209"/>
                  </a:cubicBezTo>
                  <a:lnTo>
                    <a:pt x="14217" y="23656"/>
                  </a:lnTo>
                  <a:lnTo>
                    <a:pt x="0" y="32855"/>
                  </a:lnTo>
                  <a:lnTo>
                    <a:pt x="14695" y="60454"/>
                  </a:lnTo>
                  <a:lnTo>
                    <a:pt x="26643" y="59139"/>
                  </a:lnTo>
                  <a:lnTo>
                    <a:pt x="26643" y="59139"/>
                  </a:lnTo>
                  <a:cubicBezTo>
                    <a:pt x="27381" y="59238"/>
                    <a:pt x="28081" y="59526"/>
                    <a:pt x="28674" y="59976"/>
                  </a:cubicBezTo>
                  <a:lnTo>
                    <a:pt x="53763" y="86379"/>
                  </a:lnTo>
                  <a:lnTo>
                    <a:pt x="69056" y="811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6" name="Полилиния: фигура 2528">
              <a:extLst>
                <a:ext uri="{FF2B5EF4-FFF2-40B4-BE49-F238E27FC236}">
                  <a16:creationId xmlns:a16="http://schemas.microsoft.com/office/drawing/2014/main" id="{C1894C3F-321D-5145-1FE2-B5550820A369}"/>
                </a:ext>
              </a:extLst>
            </p:cNvPr>
            <p:cNvSpPr/>
            <p:nvPr/>
          </p:nvSpPr>
          <p:spPr>
            <a:xfrm>
              <a:off x="5864100" y="3155950"/>
              <a:ext cx="1194" cy="1672"/>
            </a:xfrm>
            <a:custGeom>
              <a:avLst/>
              <a:gdLst>
                <a:gd name="connsiteX0" fmla="*/ 1195 w 1194"/>
                <a:gd name="connsiteY0" fmla="*/ 1673 h 1672"/>
                <a:gd name="connsiteX1" fmla="*/ 1195 w 1194"/>
                <a:gd name="connsiteY1" fmla="*/ 1673 h 1672"/>
                <a:gd name="connsiteX2" fmla="*/ 0 w 1194"/>
                <a:gd name="connsiteY2" fmla="*/ 0 h 1672"/>
                <a:gd name="connsiteX3" fmla="*/ 1195 w 1194"/>
                <a:gd name="connsiteY3" fmla="*/ 1673 h 1672"/>
              </a:gdLst>
              <a:ahLst/>
              <a:cxnLst>
                <a:cxn ang="0">
                  <a:pos x="connsiteX0" y="connsiteY0"/>
                </a:cxn>
                <a:cxn ang="0">
                  <a:pos x="connsiteX1" y="connsiteY1"/>
                </a:cxn>
                <a:cxn ang="0">
                  <a:pos x="connsiteX2" y="connsiteY2"/>
                </a:cxn>
                <a:cxn ang="0">
                  <a:pos x="connsiteX3" y="connsiteY3"/>
                </a:cxn>
              </a:cxnLst>
              <a:rect l="l" t="t" r="r" b="b"/>
              <a:pathLst>
                <a:path w="1194" h="1672">
                  <a:moveTo>
                    <a:pt x="1195" y="1673"/>
                  </a:moveTo>
                  <a:lnTo>
                    <a:pt x="1195" y="1673"/>
                  </a:lnTo>
                  <a:lnTo>
                    <a:pt x="0" y="0"/>
                  </a:lnTo>
                  <a:lnTo>
                    <a:pt x="1195" y="16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7" name="Полилиния: фигура 2529">
              <a:extLst>
                <a:ext uri="{FF2B5EF4-FFF2-40B4-BE49-F238E27FC236}">
                  <a16:creationId xmlns:a16="http://schemas.microsoft.com/office/drawing/2014/main" id="{B9DD2A14-C020-D6B9-D2F0-71801031DD63}"/>
                </a:ext>
              </a:extLst>
            </p:cNvPr>
            <p:cNvSpPr/>
            <p:nvPr/>
          </p:nvSpPr>
          <p:spPr>
            <a:xfrm>
              <a:off x="5563266" y="2923574"/>
              <a:ext cx="244084" cy="279209"/>
            </a:xfrm>
            <a:custGeom>
              <a:avLst/>
              <a:gdLst>
                <a:gd name="connsiteX0" fmla="*/ 6332 w 244084"/>
                <a:gd name="connsiteY0" fmla="*/ 161648 h 279209"/>
                <a:gd name="connsiteX1" fmla="*/ 14576 w 244084"/>
                <a:gd name="connsiteY1" fmla="*/ 163798 h 279209"/>
                <a:gd name="connsiteX2" fmla="*/ 16726 w 244084"/>
                <a:gd name="connsiteY2" fmla="*/ 167024 h 279209"/>
                <a:gd name="connsiteX3" fmla="*/ 13859 w 244084"/>
                <a:gd name="connsiteY3" fmla="*/ 190919 h 279209"/>
                <a:gd name="connsiteX4" fmla="*/ 21863 w 244084"/>
                <a:gd name="connsiteY4" fmla="*/ 196534 h 279209"/>
                <a:gd name="connsiteX5" fmla="*/ 27598 w 244084"/>
                <a:gd name="connsiteY5" fmla="*/ 202866 h 279209"/>
                <a:gd name="connsiteX6" fmla="*/ 27598 w 244084"/>
                <a:gd name="connsiteY6" fmla="*/ 202866 h 279209"/>
                <a:gd name="connsiteX7" fmla="*/ 27598 w 244084"/>
                <a:gd name="connsiteY7" fmla="*/ 203702 h 279209"/>
                <a:gd name="connsiteX8" fmla="*/ 27598 w 244084"/>
                <a:gd name="connsiteY8" fmla="*/ 204419 h 279209"/>
                <a:gd name="connsiteX9" fmla="*/ 27598 w 244084"/>
                <a:gd name="connsiteY9" fmla="*/ 204419 h 279209"/>
                <a:gd name="connsiteX10" fmla="*/ 26404 w 244084"/>
                <a:gd name="connsiteY10" fmla="*/ 205375 h 279209"/>
                <a:gd name="connsiteX11" fmla="*/ 26404 w 244084"/>
                <a:gd name="connsiteY11" fmla="*/ 205375 h 279209"/>
                <a:gd name="connsiteX12" fmla="*/ 21386 w 244084"/>
                <a:gd name="connsiteY12" fmla="*/ 210871 h 279209"/>
                <a:gd name="connsiteX13" fmla="*/ 37514 w 244084"/>
                <a:gd name="connsiteY13" fmla="*/ 221623 h 279209"/>
                <a:gd name="connsiteX14" fmla="*/ 71206 w 244084"/>
                <a:gd name="connsiteY14" fmla="*/ 221623 h 279209"/>
                <a:gd name="connsiteX15" fmla="*/ 73357 w 244084"/>
                <a:gd name="connsiteY15" fmla="*/ 222579 h 279209"/>
                <a:gd name="connsiteX16" fmla="*/ 74073 w 244084"/>
                <a:gd name="connsiteY16" fmla="*/ 224969 h 279209"/>
                <a:gd name="connsiteX17" fmla="*/ 72759 w 244084"/>
                <a:gd name="connsiteY17" fmla="*/ 235721 h 279209"/>
                <a:gd name="connsiteX18" fmla="*/ 71684 w 244084"/>
                <a:gd name="connsiteY18" fmla="*/ 237633 h 279209"/>
                <a:gd name="connsiteX19" fmla="*/ 52927 w 244084"/>
                <a:gd name="connsiteY19" fmla="*/ 253045 h 279209"/>
                <a:gd name="connsiteX20" fmla="*/ 47431 w 244084"/>
                <a:gd name="connsiteY20" fmla="*/ 278612 h 279209"/>
                <a:gd name="connsiteX21" fmla="*/ 64516 w 244084"/>
                <a:gd name="connsiteY21" fmla="*/ 277895 h 279209"/>
                <a:gd name="connsiteX22" fmla="*/ 72281 w 244084"/>
                <a:gd name="connsiteY22" fmla="*/ 269413 h 279209"/>
                <a:gd name="connsiteX23" fmla="*/ 75388 w 244084"/>
                <a:gd name="connsiteY23" fmla="*/ 268696 h 279209"/>
                <a:gd name="connsiteX24" fmla="*/ 101433 w 244084"/>
                <a:gd name="connsiteY24" fmla="*/ 277059 h 279209"/>
                <a:gd name="connsiteX25" fmla="*/ 146355 w 244084"/>
                <a:gd name="connsiteY25" fmla="*/ 279209 h 279209"/>
                <a:gd name="connsiteX26" fmla="*/ 170250 w 244084"/>
                <a:gd name="connsiteY26" fmla="*/ 268576 h 279209"/>
                <a:gd name="connsiteX27" fmla="*/ 172400 w 244084"/>
                <a:gd name="connsiteY27" fmla="*/ 268576 h 279209"/>
                <a:gd name="connsiteX28" fmla="*/ 192233 w 244084"/>
                <a:gd name="connsiteY28" fmla="*/ 275625 h 279209"/>
                <a:gd name="connsiteX29" fmla="*/ 192233 w 244084"/>
                <a:gd name="connsiteY29" fmla="*/ 257465 h 279209"/>
                <a:gd name="connsiteX30" fmla="*/ 194264 w 244084"/>
                <a:gd name="connsiteY30" fmla="*/ 254717 h 279209"/>
                <a:gd name="connsiteX31" fmla="*/ 221743 w 244084"/>
                <a:gd name="connsiteY31" fmla="*/ 245279 h 279209"/>
                <a:gd name="connsiteX32" fmla="*/ 199521 w 244084"/>
                <a:gd name="connsiteY32" fmla="*/ 222101 h 279209"/>
                <a:gd name="connsiteX33" fmla="*/ 185542 w 244084"/>
                <a:gd name="connsiteY33" fmla="*/ 223415 h 279209"/>
                <a:gd name="connsiteX34" fmla="*/ 182675 w 244084"/>
                <a:gd name="connsiteY34" fmla="*/ 221862 h 279209"/>
                <a:gd name="connsiteX35" fmla="*/ 165710 w 244084"/>
                <a:gd name="connsiteY35" fmla="*/ 190202 h 279209"/>
                <a:gd name="connsiteX36" fmla="*/ 166785 w 244084"/>
                <a:gd name="connsiteY36" fmla="*/ 186259 h 279209"/>
                <a:gd name="connsiteX37" fmla="*/ 184109 w 244084"/>
                <a:gd name="connsiteY37" fmla="*/ 174312 h 279209"/>
                <a:gd name="connsiteX38" fmla="*/ 186140 w 244084"/>
                <a:gd name="connsiteY38" fmla="*/ 174312 h 279209"/>
                <a:gd name="connsiteX39" fmla="*/ 198087 w 244084"/>
                <a:gd name="connsiteY39" fmla="*/ 175745 h 279209"/>
                <a:gd name="connsiteX40" fmla="*/ 205016 w 244084"/>
                <a:gd name="connsiteY40" fmla="*/ 159139 h 279209"/>
                <a:gd name="connsiteX41" fmla="*/ 206809 w 244084"/>
                <a:gd name="connsiteY41" fmla="*/ 157466 h 279209"/>
                <a:gd name="connsiteX42" fmla="*/ 228075 w 244084"/>
                <a:gd name="connsiteY42" fmla="*/ 150536 h 279209"/>
                <a:gd name="connsiteX43" fmla="*/ 230942 w 244084"/>
                <a:gd name="connsiteY43" fmla="*/ 151134 h 279209"/>
                <a:gd name="connsiteX44" fmla="*/ 240619 w 244084"/>
                <a:gd name="connsiteY44" fmla="*/ 159139 h 279209"/>
                <a:gd name="connsiteX45" fmla="*/ 244084 w 244084"/>
                <a:gd name="connsiteY45" fmla="*/ 136439 h 279209"/>
                <a:gd name="connsiteX46" fmla="*/ 235960 w 244084"/>
                <a:gd name="connsiteY46" fmla="*/ 125806 h 279209"/>
                <a:gd name="connsiteX47" fmla="*/ 235363 w 244084"/>
                <a:gd name="connsiteY47" fmla="*/ 123655 h 279209"/>
                <a:gd name="connsiteX48" fmla="*/ 238350 w 244084"/>
                <a:gd name="connsiteY48" fmla="*/ 91756 h 279209"/>
                <a:gd name="connsiteX49" fmla="*/ 216725 w 244084"/>
                <a:gd name="connsiteY49" fmla="*/ 77060 h 279209"/>
                <a:gd name="connsiteX50" fmla="*/ 215649 w 244084"/>
                <a:gd name="connsiteY50" fmla="*/ 73357 h 279209"/>
                <a:gd name="connsiteX51" fmla="*/ 230464 w 244084"/>
                <a:gd name="connsiteY51" fmla="*/ 40143 h 279209"/>
                <a:gd name="connsiteX52" fmla="*/ 217203 w 244084"/>
                <a:gd name="connsiteY52" fmla="*/ 30705 h 279209"/>
                <a:gd name="connsiteX53" fmla="*/ 216486 w 244084"/>
                <a:gd name="connsiteY53" fmla="*/ 29988 h 279209"/>
                <a:gd name="connsiteX54" fmla="*/ 207884 w 244084"/>
                <a:gd name="connsiteY54" fmla="*/ 18040 h 279209"/>
                <a:gd name="connsiteX55" fmla="*/ 207884 w 244084"/>
                <a:gd name="connsiteY55" fmla="*/ 15293 h 279209"/>
                <a:gd name="connsiteX56" fmla="*/ 211587 w 244084"/>
                <a:gd name="connsiteY56" fmla="*/ 5615 h 279209"/>
                <a:gd name="connsiteX57" fmla="*/ 202508 w 244084"/>
                <a:gd name="connsiteY57" fmla="*/ 0 h 279209"/>
                <a:gd name="connsiteX58" fmla="*/ 196653 w 244084"/>
                <a:gd name="connsiteY58" fmla="*/ 8841 h 279209"/>
                <a:gd name="connsiteX59" fmla="*/ 193786 w 244084"/>
                <a:gd name="connsiteY59" fmla="*/ 10155 h 279209"/>
                <a:gd name="connsiteX60" fmla="*/ 181839 w 244084"/>
                <a:gd name="connsiteY60" fmla="*/ 8363 h 279209"/>
                <a:gd name="connsiteX61" fmla="*/ 171564 w 244084"/>
                <a:gd name="connsiteY61" fmla="*/ 22461 h 279209"/>
                <a:gd name="connsiteX62" fmla="*/ 169652 w 244084"/>
                <a:gd name="connsiteY62" fmla="*/ 23656 h 279209"/>
                <a:gd name="connsiteX63" fmla="*/ 136439 w 244084"/>
                <a:gd name="connsiteY63" fmla="*/ 29749 h 279209"/>
                <a:gd name="connsiteX64" fmla="*/ 133810 w 244084"/>
                <a:gd name="connsiteY64" fmla="*/ 28912 h 279209"/>
                <a:gd name="connsiteX65" fmla="*/ 111827 w 244084"/>
                <a:gd name="connsiteY65" fmla="*/ 6332 h 279209"/>
                <a:gd name="connsiteX66" fmla="*/ 80525 w 244084"/>
                <a:gd name="connsiteY66" fmla="*/ 4062 h 279209"/>
                <a:gd name="connsiteX67" fmla="*/ 81720 w 244084"/>
                <a:gd name="connsiteY67" fmla="*/ 12425 h 279209"/>
                <a:gd name="connsiteX68" fmla="*/ 96654 w 244084"/>
                <a:gd name="connsiteY68" fmla="*/ 34408 h 279209"/>
                <a:gd name="connsiteX69" fmla="*/ 96654 w 244084"/>
                <a:gd name="connsiteY69" fmla="*/ 37753 h 279209"/>
                <a:gd name="connsiteX70" fmla="*/ 93667 w 244084"/>
                <a:gd name="connsiteY70" fmla="*/ 39068 h 279209"/>
                <a:gd name="connsiteX71" fmla="*/ 71923 w 244084"/>
                <a:gd name="connsiteY71" fmla="*/ 35484 h 279209"/>
                <a:gd name="connsiteX72" fmla="*/ 59976 w 244084"/>
                <a:gd name="connsiteY72" fmla="*/ 57586 h 279209"/>
                <a:gd name="connsiteX73" fmla="*/ 57944 w 244084"/>
                <a:gd name="connsiteY73" fmla="*/ 59139 h 279209"/>
                <a:gd name="connsiteX74" fmla="*/ 55435 w 244084"/>
                <a:gd name="connsiteY74" fmla="*/ 59139 h 279209"/>
                <a:gd name="connsiteX75" fmla="*/ 39068 w 244084"/>
                <a:gd name="connsiteY75" fmla="*/ 44205 h 279209"/>
                <a:gd name="connsiteX76" fmla="*/ 37156 w 244084"/>
                <a:gd name="connsiteY76" fmla="*/ 44205 h 279209"/>
                <a:gd name="connsiteX77" fmla="*/ 37156 w 244084"/>
                <a:gd name="connsiteY77" fmla="*/ 71803 h 279209"/>
                <a:gd name="connsiteX78" fmla="*/ 36559 w 244084"/>
                <a:gd name="connsiteY78" fmla="*/ 73476 h 279209"/>
                <a:gd name="connsiteX79" fmla="*/ 25806 w 244084"/>
                <a:gd name="connsiteY79" fmla="*/ 88410 h 279209"/>
                <a:gd name="connsiteX80" fmla="*/ 32497 w 244084"/>
                <a:gd name="connsiteY80" fmla="*/ 100358 h 279209"/>
                <a:gd name="connsiteX81" fmla="*/ 32497 w 244084"/>
                <a:gd name="connsiteY81" fmla="*/ 102986 h 279209"/>
                <a:gd name="connsiteX82" fmla="*/ 26882 w 244084"/>
                <a:gd name="connsiteY82" fmla="*/ 115770 h 279209"/>
                <a:gd name="connsiteX83" fmla="*/ 24612 w 244084"/>
                <a:gd name="connsiteY83" fmla="*/ 117562 h 279209"/>
                <a:gd name="connsiteX84" fmla="*/ 7766 w 244084"/>
                <a:gd name="connsiteY84" fmla="*/ 120668 h 279209"/>
                <a:gd name="connsiteX85" fmla="*/ 12784 w 244084"/>
                <a:gd name="connsiteY85" fmla="*/ 132615 h 279209"/>
                <a:gd name="connsiteX86" fmla="*/ 12784 w 244084"/>
                <a:gd name="connsiteY86" fmla="*/ 135363 h 279209"/>
                <a:gd name="connsiteX87" fmla="*/ 2987 w 244084"/>
                <a:gd name="connsiteY87" fmla="*/ 151014 h 279209"/>
                <a:gd name="connsiteX88" fmla="*/ 0 w 244084"/>
                <a:gd name="connsiteY88" fmla="*/ 159497 h 27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44084" h="279209">
                  <a:moveTo>
                    <a:pt x="6332" y="161648"/>
                  </a:moveTo>
                  <a:lnTo>
                    <a:pt x="14576" y="163798"/>
                  </a:lnTo>
                  <a:cubicBezTo>
                    <a:pt x="15988" y="164199"/>
                    <a:pt x="16899" y="165566"/>
                    <a:pt x="16726" y="167024"/>
                  </a:cubicBezTo>
                  <a:lnTo>
                    <a:pt x="13859" y="190919"/>
                  </a:lnTo>
                  <a:cubicBezTo>
                    <a:pt x="17324" y="193189"/>
                    <a:pt x="19952" y="195100"/>
                    <a:pt x="21863" y="196534"/>
                  </a:cubicBezTo>
                  <a:cubicBezTo>
                    <a:pt x="27718" y="200715"/>
                    <a:pt x="27837" y="201432"/>
                    <a:pt x="27598" y="202866"/>
                  </a:cubicBezTo>
                  <a:lnTo>
                    <a:pt x="27598" y="202866"/>
                  </a:lnTo>
                  <a:cubicBezTo>
                    <a:pt x="27664" y="203141"/>
                    <a:pt x="27664" y="203427"/>
                    <a:pt x="27598" y="203702"/>
                  </a:cubicBezTo>
                  <a:cubicBezTo>
                    <a:pt x="27598" y="203702"/>
                    <a:pt x="27598" y="203702"/>
                    <a:pt x="27598" y="204419"/>
                  </a:cubicBezTo>
                  <a:lnTo>
                    <a:pt x="27598" y="204419"/>
                  </a:lnTo>
                  <a:cubicBezTo>
                    <a:pt x="27323" y="204866"/>
                    <a:pt x="26900" y="205204"/>
                    <a:pt x="26404" y="205375"/>
                  </a:cubicBezTo>
                  <a:lnTo>
                    <a:pt x="26404" y="205375"/>
                  </a:lnTo>
                  <a:cubicBezTo>
                    <a:pt x="26404" y="205375"/>
                    <a:pt x="25448" y="206450"/>
                    <a:pt x="21386" y="210871"/>
                  </a:cubicBezTo>
                  <a:lnTo>
                    <a:pt x="37514" y="221623"/>
                  </a:lnTo>
                  <a:lnTo>
                    <a:pt x="71206" y="221623"/>
                  </a:lnTo>
                  <a:cubicBezTo>
                    <a:pt x="72030" y="221603"/>
                    <a:pt x="72819" y="221954"/>
                    <a:pt x="73357" y="222579"/>
                  </a:cubicBezTo>
                  <a:cubicBezTo>
                    <a:pt x="73933" y="223233"/>
                    <a:pt x="74194" y="224106"/>
                    <a:pt x="74073" y="224969"/>
                  </a:cubicBezTo>
                  <a:lnTo>
                    <a:pt x="72759" y="235721"/>
                  </a:lnTo>
                  <a:cubicBezTo>
                    <a:pt x="72645" y="236468"/>
                    <a:pt x="72263" y="237147"/>
                    <a:pt x="71684" y="237633"/>
                  </a:cubicBezTo>
                  <a:lnTo>
                    <a:pt x="52927" y="253045"/>
                  </a:lnTo>
                  <a:lnTo>
                    <a:pt x="47431" y="278612"/>
                  </a:lnTo>
                  <a:lnTo>
                    <a:pt x="64516" y="277895"/>
                  </a:lnTo>
                  <a:lnTo>
                    <a:pt x="72281" y="269413"/>
                  </a:lnTo>
                  <a:cubicBezTo>
                    <a:pt x="73092" y="268595"/>
                    <a:pt x="74300" y="268316"/>
                    <a:pt x="75388" y="268696"/>
                  </a:cubicBezTo>
                  <a:lnTo>
                    <a:pt x="101433" y="277059"/>
                  </a:lnTo>
                  <a:lnTo>
                    <a:pt x="146355" y="279209"/>
                  </a:lnTo>
                  <a:lnTo>
                    <a:pt x="170250" y="268576"/>
                  </a:lnTo>
                  <a:cubicBezTo>
                    <a:pt x="170937" y="268284"/>
                    <a:pt x="171713" y="268284"/>
                    <a:pt x="172400" y="268576"/>
                  </a:cubicBezTo>
                  <a:lnTo>
                    <a:pt x="192233" y="275625"/>
                  </a:lnTo>
                  <a:lnTo>
                    <a:pt x="192233" y="257465"/>
                  </a:lnTo>
                  <a:cubicBezTo>
                    <a:pt x="192231" y="256202"/>
                    <a:pt x="193055" y="255086"/>
                    <a:pt x="194264" y="254717"/>
                  </a:cubicBezTo>
                  <a:lnTo>
                    <a:pt x="221743" y="245279"/>
                  </a:lnTo>
                  <a:lnTo>
                    <a:pt x="199521" y="222101"/>
                  </a:lnTo>
                  <a:lnTo>
                    <a:pt x="185542" y="223415"/>
                  </a:lnTo>
                  <a:cubicBezTo>
                    <a:pt x="184357" y="223544"/>
                    <a:pt x="183215" y="222926"/>
                    <a:pt x="182675" y="221862"/>
                  </a:cubicBezTo>
                  <a:lnTo>
                    <a:pt x="165710" y="190202"/>
                  </a:lnTo>
                  <a:cubicBezTo>
                    <a:pt x="164972" y="188810"/>
                    <a:pt x="165443" y="187084"/>
                    <a:pt x="166785" y="186259"/>
                  </a:cubicBezTo>
                  <a:lnTo>
                    <a:pt x="184109" y="174312"/>
                  </a:lnTo>
                  <a:cubicBezTo>
                    <a:pt x="184774" y="174134"/>
                    <a:pt x="185474" y="174134"/>
                    <a:pt x="186140" y="174312"/>
                  </a:cubicBezTo>
                  <a:lnTo>
                    <a:pt x="198087" y="175745"/>
                  </a:lnTo>
                  <a:lnTo>
                    <a:pt x="205016" y="159139"/>
                  </a:lnTo>
                  <a:cubicBezTo>
                    <a:pt x="205282" y="158307"/>
                    <a:pt x="205961" y="157674"/>
                    <a:pt x="206809" y="157466"/>
                  </a:cubicBezTo>
                  <a:lnTo>
                    <a:pt x="228075" y="150536"/>
                  </a:lnTo>
                  <a:cubicBezTo>
                    <a:pt x="229068" y="150196"/>
                    <a:pt x="230168" y="150425"/>
                    <a:pt x="230942" y="151134"/>
                  </a:cubicBezTo>
                  <a:lnTo>
                    <a:pt x="240619" y="159139"/>
                  </a:lnTo>
                  <a:lnTo>
                    <a:pt x="244084" y="136439"/>
                  </a:lnTo>
                  <a:lnTo>
                    <a:pt x="235960" y="125806"/>
                  </a:lnTo>
                  <a:cubicBezTo>
                    <a:pt x="235511" y="125183"/>
                    <a:pt x="235299" y="124420"/>
                    <a:pt x="235363" y="123655"/>
                  </a:cubicBezTo>
                  <a:lnTo>
                    <a:pt x="238350" y="91756"/>
                  </a:lnTo>
                  <a:lnTo>
                    <a:pt x="216725" y="77060"/>
                  </a:lnTo>
                  <a:cubicBezTo>
                    <a:pt x="215511" y="76254"/>
                    <a:pt x="215056" y="74688"/>
                    <a:pt x="215649" y="73357"/>
                  </a:cubicBezTo>
                  <a:lnTo>
                    <a:pt x="230464" y="40143"/>
                  </a:lnTo>
                  <a:lnTo>
                    <a:pt x="217203" y="30705"/>
                  </a:lnTo>
                  <a:cubicBezTo>
                    <a:pt x="216907" y="30530"/>
                    <a:pt x="216660" y="30283"/>
                    <a:pt x="216486" y="29988"/>
                  </a:cubicBezTo>
                  <a:lnTo>
                    <a:pt x="207884" y="18040"/>
                  </a:lnTo>
                  <a:cubicBezTo>
                    <a:pt x="207416" y="17184"/>
                    <a:pt x="207416" y="16149"/>
                    <a:pt x="207884" y="15293"/>
                  </a:cubicBezTo>
                  <a:lnTo>
                    <a:pt x="211587" y="5615"/>
                  </a:lnTo>
                  <a:lnTo>
                    <a:pt x="202508" y="0"/>
                  </a:lnTo>
                  <a:lnTo>
                    <a:pt x="196653" y="8841"/>
                  </a:lnTo>
                  <a:cubicBezTo>
                    <a:pt x="196025" y="9789"/>
                    <a:pt x="194914" y="10299"/>
                    <a:pt x="193786" y="10155"/>
                  </a:cubicBezTo>
                  <a:lnTo>
                    <a:pt x="181839" y="8363"/>
                  </a:lnTo>
                  <a:lnTo>
                    <a:pt x="171564" y="22461"/>
                  </a:lnTo>
                  <a:cubicBezTo>
                    <a:pt x="171091" y="23076"/>
                    <a:pt x="170412" y="23500"/>
                    <a:pt x="169652" y="23656"/>
                  </a:cubicBezTo>
                  <a:lnTo>
                    <a:pt x="136439" y="29749"/>
                  </a:lnTo>
                  <a:cubicBezTo>
                    <a:pt x="135480" y="29896"/>
                    <a:pt x="134508" y="29586"/>
                    <a:pt x="133810" y="28912"/>
                  </a:cubicBezTo>
                  <a:lnTo>
                    <a:pt x="111827" y="6332"/>
                  </a:lnTo>
                  <a:lnTo>
                    <a:pt x="80525" y="4062"/>
                  </a:lnTo>
                  <a:lnTo>
                    <a:pt x="81720" y="12425"/>
                  </a:lnTo>
                  <a:lnTo>
                    <a:pt x="96654" y="34408"/>
                  </a:lnTo>
                  <a:cubicBezTo>
                    <a:pt x="97306" y="35428"/>
                    <a:pt x="97306" y="36734"/>
                    <a:pt x="96654" y="37753"/>
                  </a:cubicBezTo>
                  <a:cubicBezTo>
                    <a:pt x="96007" y="38745"/>
                    <a:pt x="94835" y="39260"/>
                    <a:pt x="93667" y="39068"/>
                  </a:cubicBezTo>
                  <a:lnTo>
                    <a:pt x="71923" y="35484"/>
                  </a:lnTo>
                  <a:lnTo>
                    <a:pt x="59976" y="57586"/>
                  </a:lnTo>
                  <a:cubicBezTo>
                    <a:pt x="59633" y="58436"/>
                    <a:pt x="58854" y="59031"/>
                    <a:pt x="57944" y="59139"/>
                  </a:cubicBezTo>
                  <a:cubicBezTo>
                    <a:pt x="57157" y="59543"/>
                    <a:pt x="56223" y="59543"/>
                    <a:pt x="55435" y="59139"/>
                  </a:cubicBezTo>
                  <a:lnTo>
                    <a:pt x="39068" y="44205"/>
                  </a:lnTo>
                  <a:lnTo>
                    <a:pt x="37156" y="44205"/>
                  </a:lnTo>
                  <a:lnTo>
                    <a:pt x="37156" y="71803"/>
                  </a:lnTo>
                  <a:cubicBezTo>
                    <a:pt x="37193" y="72419"/>
                    <a:pt x="36977" y="73023"/>
                    <a:pt x="36559" y="73476"/>
                  </a:cubicBezTo>
                  <a:lnTo>
                    <a:pt x="25806" y="88410"/>
                  </a:lnTo>
                  <a:lnTo>
                    <a:pt x="32497" y="100358"/>
                  </a:lnTo>
                  <a:cubicBezTo>
                    <a:pt x="32922" y="101182"/>
                    <a:pt x="32922" y="102161"/>
                    <a:pt x="32497" y="102986"/>
                  </a:cubicBezTo>
                  <a:lnTo>
                    <a:pt x="26882" y="115770"/>
                  </a:lnTo>
                  <a:cubicBezTo>
                    <a:pt x="26466" y="116704"/>
                    <a:pt x="25617" y="117375"/>
                    <a:pt x="24612" y="117562"/>
                  </a:cubicBezTo>
                  <a:lnTo>
                    <a:pt x="7766" y="120668"/>
                  </a:lnTo>
                  <a:lnTo>
                    <a:pt x="12784" y="132615"/>
                  </a:lnTo>
                  <a:cubicBezTo>
                    <a:pt x="13251" y="133472"/>
                    <a:pt x="13251" y="134507"/>
                    <a:pt x="12784" y="135363"/>
                  </a:cubicBezTo>
                  <a:lnTo>
                    <a:pt x="2987" y="151014"/>
                  </a:lnTo>
                  <a:lnTo>
                    <a:pt x="0" y="1594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8" name="Полилиния: фигура 2530">
              <a:extLst>
                <a:ext uri="{FF2B5EF4-FFF2-40B4-BE49-F238E27FC236}">
                  <a16:creationId xmlns:a16="http://schemas.microsoft.com/office/drawing/2014/main" id="{34750B90-2A05-CE53-9392-EA40CA85A575}"/>
                </a:ext>
              </a:extLst>
            </p:cNvPr>
            <p:cNvSpPr/>
            <p:nvPr/>
          </p:nvSpPr>
          <p:spPr>
            <a:xfrm>
              <a:off x="5644030" y="2927756"/>
              <a:ext cx="31301" cy="2270"/>
            </a:xfrm>
            <a:custGeom>
              <a:avLst/>
              <a:gdLst>
                <a:gd name="connsiteX0" fmla="*/ 31302 w 31301"/>
                <a:gd name="connsiteY0" fmla="*/ 2270 h 2270"/>
                <a:gd name="connsiteX1" fmla="*/ 0 w 31301"/>
                <a:gd name="connsiteY1" fmla="*/ 0 h 2270"/>
                <a:gd name="connsiteX2" fmla="*/ 0 w 31301"/>
                <a:gd name="connsiteY2" fmla="*/ 120 h 2270"/>
                <a:gd name="connsiteX3" fmla="*/ 31302 w 31301"/>
                <a:gd name="connsiteY3" fmla="*/ 2270 h 2270"/>
                <a:gd name="connsiteX4" fmla="*/ 31302 w 31301"/>
                <a:gd name="connsiteY4" fmla="*/ 2270 h 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 h="2270">
                  <a:moveTo>
                    <a:pt x="31302" y="2270"/>
                  </a:moveTo>
                  <a:lnTo>
                    <a:pt x="0" y="0"/>
                  </a:lnTo>
                  <a:lnTo>
                    <a:pt x="0" y="120"/>
                  </a:lnTo>
                  <a:lnTo>
                    <a:pt x="31302" y="2270"/>
                  </a:lnTo>
                  <a:lnTo>
                    <a:pt x="31302"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39" name="Полилиния: фигура 2531">
              <a:extLst>
                <a:ext uri="{FF2B5EF4-FFF2-40B4-BE49-F238E27FC236}">
                  <a16:creationId xmlns:a16="http://schemas.microsoft.com/office/drawing/2014/main" id="{783309DC-B561-40A4-4028-37F896EF844E}"/>
                </a:ext>
              </a:extLst>
            </p:cNvPr>
            <p:cNvSpPr/>
            <p:nvPr/>
          </p:nvSpPr>
          <p:spPr>
            <a:xfrm>
              <a:off x="5576886" y="3114612"/>
              <a:ext cx="8004" cy="5615"/>
            </a:xfrm>
            <a:custGeom>
              <a:avLst/>
              <a:gdLst>
                <a:gd name="connsiteX0" fmla="*/ 8005 w 8004"/>
                <a:gd name="connsiteY0" fmla="*/ 5615 h 5615"/>
                <a:gd name="connsiteX1" fmla="*/ 0 w 8004"/>
                <a:gd name="connsiteY1" fmla="*/ 0 h 5615"/>
                <a:gd name="connsiteX2" fmla="*/ 0 w 8004"/>
                <a:gd name="connsiteY2" fmla="*/ 0 h 5615"/>
              </a:gdLst>
              <a:ahLst/>
              <a:cxnLst>
                <a:cxn ang="0">
                  <a:pos x="connsiteX0" y="connsiteY0"/>
                </a:cxn>
                <a:cxn ang="0">
                  <a:pos x="connsiteX1" y="connsiteY1"/>
                </a:cxn>
                <a:cxn ang="0">
                  <a:pos x="connsiteX2" y="connsiteY2"/>
                </a:cxn>
              </a:cxnLst>
              <a:rect l="l" t="t" r="r" b="b"/>
              <a:pathLst>
                <a:path w="8004" h="5615">
                  <a:moveTo>
                    <a:pt x="8005" y="5615"/>
                  </a:moveTo>
                  <a:cubicBezTo>
                    <a:pt x="6093" y="4182"/>
                    <a:pt x="3465" y="2270"/>
                    <a:pt x="0" y="0"/>
                  </a:cubicBez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0" name="Полилиния: фигура 2532">
              <a:extLst>
                <a:ext uri="{FF2B5EF4-FFF2-40B4-BE49-F238E27FC236}">
                  <a16:creationId xmlns:a16="http://schemas.microsoft.com/office/drawing/2014/main" id="{00BDDE97-A8DA-89D4-9A16-42395CA8BD2A}"/>
                </a:ext>
              </a:extLst>
            </p:cNvPr>
            <p:cNvSpPr/>
            <p:nvPr/>
          </p:nvSpPr>
          <p:spPr>
            <a:xfrm>
              <a:off x="5590028" y="312823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1" name="Полилиния: фигура 2533">
              <a:extLst>
                <a:ext uri="{FF2B5EF4-FFF2-40B4-BE49-F238E27FC236}">
                  <a16:creationId xmlns:a16="http://schemas.microsoft.com/office/drawing/2014/main" id="{F1EB38BB-9FFD-6ED7-A3F9-09F18D7202B5}"/>
                </a:ext>
              </a:extLst>
            </p:cNvPr>
            <p:cNvSpPr/>
            <p:nvPr/>
          </p:nvSpPr>
          <p:spPr>
            <a:xfrm>
              <a:off x="5590267" y="3126679"/>
              <a:ext cx="49" cy="836"/>
            </a:xfrm>
            <a:custGeom>
              <a:avLst/>
              <a:gdLst>
                <a:gd name="connsiteX0" fmla="*/ 0 w 49"/>
                <a:gd name="connsiteY0" fmla="*/ 836 h 836"/>
                <a:gd name="connsiteX1" fmla="*/ 0 w 49"/>
                <a:gd name="connsiteY1" fmla="*/ 0 h 836"/>
                <a:gd name="connsiteX2" fmla="*/ 0 w 49"/>
                <a:gd name="connsiteY2" fmla="*/ 0 h 836"/>
                <a:gd name="connsiteX3" fmla="*/ 0 w 49"/>
                <a:gd name="connsiteY3" fmla="*/ 837 h 836"/>
              </a:gdLst>
              <a:ahLst/>
              <a:cxnLst>
                <a:cxn ang="0">
                  <a:pos x="connsiteX0" y="connsiteY0"/>
                </a:cxn>
                <a:cxn ang="0">
                  <a:pos x="connsiteX1" y="connsiteY1"/>
                </a:cxn>
                <a:cxn ang="0">
                  <a:pos x="connsiteX2" y="connsiteY2"/>
                </a:cxn>
                <a:cxn ang="0">
                  <a:pos x="connsiteX3" y="connsiteY3"/>
                </a:cxn>
              </a:cxnLst>
              <a:rect l="l" t="t" r="r" b="b"/>
              <a:pathLst>
                <a:path w="49" h="836">
                  <a:moveTo>
                    <a:pt x="0" y="836"/>
                  </a:moveTo>
                  <a:cubicBezTo>
                    <a:pt x="66" y="561"/>
                    <a:pt x="66" y="275"/>
                    <a:pt x="0" y="0"/>
                  </a:cubicBezTo>
                  <a:lnTo>
                    <a:pt x="0" y="0"/>
                  </a:lnTo>
                  <a:cubicBezTo>
                    <a:pt x="66" y="275"/>
                    <a:pt x="66" y="562"/>
                    <a:pt x="0" y="83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2" name="Полилиния: фигура 2534">
              <a:extLst>
                <a:ext uri="{FF2B5EF4-FFF2-40B4-BE49-F238E27FC236}">
                  <a16:creationId xmlns:a16="http://schemas.microsoft.com/office/drawing/2014/main" id="{C6263F38-1E26-59F1-D748-152DDC2CFAA4}"/>
                </a:ext>
              </a:extLst>
            </p:cNvPr>
            <p:cNvSpPr/>
            <p:nvPr/>
          </p:nvSpPr>
          <p:spPr>
            <a:xfrm>
              <a:off x="5609741" y="3201709"/>
              <a:ext cx="17084" cy="716"/>
            </a:xfrm>
            <a:custGeom>
              <a:avLst/>
              <a:gdLst>
                <a:gd name="connsiteX0" fmla="*/ 17085 w 17084"/>
                <a:gd name="connsiteY0" fmla="*/ 0 h 716"/>
                <a:gd name="connsiteX1" fmla="*/ 0 w 17084"/>
                <a:gd name="connsiteY1" fmla="*/ 717 h 716"/>
                <a:gd name="connsiteX2" fmla="*/ 0 w 17084"/>
                <a:gd name="connsiteY2" fmla="*/ 717 h 716"/>
                <a:gd name="connsiteX3" fmla="*/ 17085 w 17084"/>
                <a:gd name="connsiteY3" fmla="*/ 0 h 716"/>
              </a:gdLst>
              <a:ahLst/>
              <a:cxnLst>
                <a:cxn ang="0">
                  <a:pos x="connsiteX0" y="connsiteY0"/>
                </a:cxn>
                <a:cxn ang="0">
                  <a:pos x="connsiteX1" y="connsiteY1"/>
                </a:cxn>
                <a:cxn ang="0">
                  <a:pos x="connsiteX2" y="connsiteY2"/>
                </a:cxn>
                <a:cxn ang="0">
                  <a:pos x="connsiteX3" y="connsiteY3"/>
                </a:cxn>
              </a:cxnLst>
              <a:rect l="l" t="t" r="r" b="b"/>
              <a:pathLst>
                <a:path w="17084" h="716">
                  <a:moveTo>
                    <a:pt x="17085" y="0"/>
                  </a:moveTo>
                  <a:lnTo>
                    <a:pt x="0" y="717"/>
                  </a:lnTo>
                  <a:lnTo>
                    <a:pt x="0" y="717"/>
                  </a:lnTo>
                  <a:lnTo>
                    <a:pt x="170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3" name="Полилиния: фигура 2535">
              <a:extLst>
                <a:ext uri="{FF2B5EF4-FFF2-40B4-BE49-F238E27FC236}">
                  <a16:creationId xmlns:a16="http://schemas.microsoft.com/office/drawing/2014/main" id="{6667791B-BA1A-80E6-E1C4-65E60EF20D11}"/>
                </a:ext>
              </a:extLst>
            </p:cNvPr>
            <p:cNvSpPr/>
            <p:nvPr/>
          </p:nvSpPr>
          <p:spPr>
            <a:xfrm>
              <a:off x="5609741" y="3176858"/>
              <a:ext cx="5496" cy="25567"/>
            </a:xfrm>
            <a:custGeom>
              <a:avLst/>
              <a:gdLst>
                <a:gd name="connsiteX0" fmla="*/ 0 w 5496"/>
                <a:gd name="connsiteY0" fmla="*/ 25567 h 25567"/>
                <a:gd name="connsiteX1" fmla="*/ 5496 w 5496"/>
                <a:gd name="connsiteY1" fmla="*/ 0 h 25567"/>
                <a:gd name="connsiteX2" fmla="*/ 0 w 5496"/>
                <a:gd name="connsiteY2" fmla="*/ 25567 h 25567"/>
                <a:gd name="connsiteX3" fmla="*/ 0 w 5496"/>
                <a:gd name="connsiteY3" fmla="*/ 25567 h 25567"/>
              </a:gdLst>
              <a:ahLst/>
              <a:cxnLst>
                <a:cxn ang="0">
                  <a:pos x="connsiteX0" y="connsiteY0"/>
                </a:cxn>
                <a:cxn ang="0">
                  <a:pos x="connsiteX1" y="connsiteY1"/>
                </a:cxn>
                <a:cxn ang="0">
                  <a:pos x="connsiteX2" y="connsiteY2"/>
                </a:cxn>
                <a:cxn ang="0">
                  <a:pos x="connsiteX3" y="connsiteY3"/>
                </a:cxn>
              </a:cxnLst>
              <a:rect l="l" t="t" r="r" b="b"/>
              <a:pathLst>
                <a:path w="5496" h="25567">
                  <a:moveTo>
                    <a:pt x="0" y="25567"/>
                  </a:moveTo>
                  <a:lnTo>
                    <a:pt x="5496" y="0"/>
                  </a:lnTo>
                  <a:lnTo>
                    <a:pt x="0" y="25567"/>
                  </a:lnTo>
                  <a:lnTo>
                    <a:pt x="0" y="255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4" name="Полилиния: фигура 2536">
              <a:extLst>
                <a:ext uri="{FF2B5EF4-FFF2-40B4-BE49-F238E27FC236}">
                  <a16:creationId xmlns:a16="http://schemas.microsoft.com/office/drawing/2014/main" id="{4E3AA0FA-34CF-3665-78F1-85AF3D510C95}"/>
                </a:ext>
              </a:extLst>
            </p:cNvPr>
            <p:cNvSpPr/>
            <p:nvPr/>
          </p:nvSpPr>
          <p:spPr>
            <a:xfrm>
              <a:off x="5609741" y="320242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5" name="Полилиния: фигура 2537">
              <a:extLst>
                <a:ext uri="{FF2B5EF4-FFF2-40B4-BE49-F238E27FC236}">
                  <a16:creationId xmlns:a16="http://schemas.microsoft.com/office/drawing/2014/main" id="{0BD4C53E-F23D-1B86-FCEF-FCA93514A8CC}"/>
                </a:ext>
              </a:extLst>
            </p:cNvPr>
            <p:cNvSpPr/>
            <p:nvPr/>
          </p:nvSpPr>
          <p:spPr>
            <a:xfrm>
              <a:off x="5563147" y="3075067"/>
              <a:ext cx="2986" cy="8482"/>
            </a:xfrm>
            <a:custGeom>
              <a:avLst/>
              <a:gdLst>
                <a:gd name="connsiteX0" fmla="*/ 0 w 2986"/>
                <a:gd name="connsiteY0" fmla="*/ 8483 h 8482"/>
                <a:gd name="connsiteX1" fmla="*/ 0 w 2986"/>
                <a:gd name="connsiteY1" fmla="*/ 8483 h 8482"/>
                <a:gd name="connsiteX2" fmla="*/ 2987 w 2986"/>
                <a:gd name="connsiteY2" fmla="*/ 0 h 8482"/>
                <a:gd name="connsiteX3" fmla="*/ 2748 w 2986"/>
                <a:gd name="connsiteY3" fmla="*/ 239 h 8482"/>
                <a:gd name="connsiteX4" fmla="*/ 0 w 2986"/>
                <a:gd name="connsiteY4" fmla="*/ 8483 h 8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 h="8482">
                  <a:moveTo>
                    <a:pt x="0" y="8483"/>
                  </a:moveTo>
                  <a:lnTo>
                    <a:pt x="0" y="8483"/>
                  </a:lnTo>
                  <a:lnTo>
                    <a:pt x="2987" y="0"/>
                  </a:lnTo>
                  <a:lnTo>
                    <a:pt x="2748" y="239"/>
                  </a:lnTo>
                  <a:lnTo>
                    <a:pt x="0" y="84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6" name="Полилиния: фигура 2538">
              <a:extLst>
                <a:ext uri="{FF2B5EF4-FFF2-40B4-BE49-F238E27FC236}">
                  <a16:creationId xmlns:a16="http://schemas.microsoft.com/office/drawing/2014/main" id="{63D800C0-E975-6B42-3B64-F0871B14C215}"/>
                </a:ext>
              </a:extLst>
            </p:cNvPr>
            <p:cNvSpPr/>
            <p:nvPr/>
          </p:nvSpPr>
          <p:spPr>
            <a:xfrm>
              <a:off x="5569360" y="3085222"/>
              <a:ext cx="10415" cy="5376"/>
            </a:xfrm>
            <a:custGeom>
              <a:avLst/>
              <a:gdLst>
                <a:gd name="connsiteX0" fmla="*/ 10394 w 10415"/>
                <a:gd name="connsiteY0" fmla="*/ 5376 h 5376"/>
                <a:gd name="connsiteX1" fmla="*/ 8244 w 10415"/>
                <a:gd name="connsiteY1" fmla="*/ 2150 h 5376"/>
                <a:gd name="connsiteX2" fmla="*/ 0 w 10415"/>
                <a:gd name="connsiteY2" fmla="*/ 0 h 5376"/>
                <a:gd name="connsiteX3" fmla="*/ 8244 w 10415"/>
                <a:gd name="connsiteY3" fmla="*/ 2150 h 5376"/>
                <a:gd name="connsiteX4" fmla="*/ 10394 w 10415"/>
                <a:gd name="connsiteY4" fmla="*/ 5376 h 5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5" h="5376">
                  <a:moveTo>
                    <a:pt x="10394" y="5376"/>
                  </a:moveTo>
                  <a:cubicBezTo>
                    <a:pt x="10567" y="3919"/>
                    <a:pt x="9656" y="2551"/>
                    <a:pt x="8244" y="2150"/>
                  </a:cubicBezTo>
                  <a:lnTo>
                    <a:pt x="0" y="0"/>
                  </a:lnTo>
                  <a:lnTo>
                    <a:pt x="8244" y="2150"/>
                  </a:lnTo>
                  <a:cubicBezTo>
                    <a:pt x="9656" y="2551"/>
                    <a:pt x="10567" y="3919"/>
                    <a:pt x="10394" y="537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7" name="Полилиния: фигура 2539">
              <a:extLst>
                <a:ext uri="{FF2B5EF4-FFF2-40B4-BE49-F238E27FC236}">
                  <a16:creationId xmlns:a16="http://schemas.microsoft.com/office/drawing/2014/main" id="{DB1D4041-3A21-175F-0A20-DE07A2D84A1D}"/>
                </a:ext>
              </a:extLst>
            </p:cNvPr>
            <p:cNvSpPr/>
            <p:nvPr/>
          </p:nvSpPr>
          <p:spPr>
            <a:xfrm>
              <a:off x="5785845" y="2916048"/>
              <a:ext cx="272518" cy="233212"/>
            </a:xfrm>
            <a:custGeom>
              <a:avLst/>
              <a:gdLst>
                <a:gd name="connsiteX0" fmla="*/ 39068 w 272518"/>
                <a:gd name="connsiteY0" fmla="*/ 163320 h 233212"/>
                <a:gd name="connsiteX1" fmla="*/ 43488 w 272518"/>
                <a:gd name="connsiteY1" fmla="*/ 167980 h 233212"/>
                <a:gd name="connsiteX2" fmla="*/ 63560 w 272518"/>
                <a:gd name="connsiteY2" fmla="*/ 168696 h 233212"/>
                <a:gd name="connsiteX3" fmla="*/ 66069 w 272518"/>
                <a:gd name="connsiteY3" fmla="*/ 170130 h 233212"/>
                <a:gd name="connsiteX4" fmla="*/ 66069 w 272518"/>
                <a:gd name="connsiteY4" fmla="*/ 172878 h 233212"/>
                <a:gd name="connsiteX5" fmla="*/ 60812 w 272518"/>
                <a:gd name="connsiteY5" fmla="*/ 184825 h 233212"/>
                <a:gd name="connsiteX6" fmla="*/ 71326 w 272518"/>
                <a:gd name="connsiteY6" fmla="*/ 195459 h 233212"/>
                <a:gd name="connsiteX7" fmla="*/ 76224 w 272518"/>
                <a:gd name="connsiteY7" fmla="*/ 182914 h 233212"/>
                <a:gd name="connsiteX8" fmla="*/ 79331 w 272518"/>
                <a:gd name="connsiteY8" fmla="*/ 181002 h 233212"/>
                <a:gd name="connsiteX9" fmla="*/ 98088 w 272518"/>
                <a:gd name="connsiteY9" fmla="*/ 183033 h 233212"/>
                <a:gd name="connsiteX10" fmla="*/ 100716 w 272518"/>
                <a:gd name="connsiteY10" fmla="*/ 185781 h 233212"/>
                <a:gd name="connsiteX11" fmla="*/ 102030 w 272518"/>
                <a:gd name="connsiteY11" fmla="*/ 198804 h 233212"/>
                <a:gd name="connsiteX12" fmla="*/ 122341 w 272518"/>
                <a:gd name="connsiteY12" fmla="*/ 196653 h 233212"/>
                <a:gd name="connsiteX13" fmla="*/ 125447 w 272518"/>
                <a:gd name="connsiteY13" fmla="*/ 198445 h 233212"/>
                <a:gd name="connsiteX14" fmla="*/ 132735 w 272518"/>
                <a:gd name="connsiteY14" fmla="*/ 215769 h 233212"/>
                <a:gd name="connsiteX15" fmla="*/ 137633 w 272518"/>
                <a:gd name="connsiteY15" fmla="*/ 220667 h 233212"/>
                <a:gd name="connsiteX16" fmla="*/ 148386 w 272518"/>
                <a:gd name="connsiteY16" fmla="*/ 216366 h 233212"/>
                <a:gd name="connsiteX17" fmla="*/ 151373 w 272518"/>
                <a:gd name="connsiteY17" fmla="*/ 216366 h 233212"/>
                <a:gd name="connsiteX18" fmla="*/ 161050 w 272518"/>
                <a:gd name="connsiteY18" fmla="*/ 224132 h 233212"/>
                <a:gd name="connsiteX19" fmla="*/ 172997 w 272518"/>
                <a:gd name="connsiteY19" fmla="*/ 216008 h 233212"/>
                <a:gd name="connsiteX20" fmla="*/ 176104 w 272518"/>
                <a:gd name="connsiteY20" fmla="*/ 216008 h 233212"/>
                <a:gd name="connsiteX21" fmla="*/ 187334 w 272518"/>
                <a:gd name="connsiteY21" fmla="*/ 222459 h 233212"/>
                <a:gd name="connsiteX22" fmla="*/ 195100 w 272518"/>
                <a:gd name="connsiteY22" fmla="*/ 216605 h 233212"/>
                <a:gd name="connsiteX23" fmla="*/ 197609 w 272518"/>
                <a:gd name="connsiteY23" fmla="*/ 216605 h 233212"/>
                <a:gd name="connsiteX24" fmla="*/ 215171 w 272518"/>
                <a:gd name="connsiteY24" fmla="*/ 220309 h 233212"/>
                <a:gd name="connsiteX25" fmla="*/ 217322 w 272518"/>
                <a:gd name="connsiteY25" fmla="*/ 222101 h 233212"/>
                <a:gd name="connsiteX26" fmla="*/ 219353 w 272518"/>
                <a:gd name="connsiteY26" fmla="*/ 227000 h 233212"/>
                <a:gd name="connsiteX27" fmla="*/ 235960 w 272518"/>
                <a:gd name="connsiteY27" fmla="*/ 233212 h 233212"/>
                <a:gd name="connsiteX28" fmla="*/ 235124 w 272518"/>
                <a:gd name="connsiteY28" fmla="*/ 213260 h 233212"/>
                <a:gd name="connsiteX29" fmla="*/ 235721 w 272518"/>
                <a:gd name="connsiteY29" fmla="*/ 211229 h 233212"/>
                <a:gd name="connsiteX30" fmla="*/ 256868 w 272518"/>
                <a:gd name="connsiteY30" fmla="*/ 183153 h 233212"/>
                <a:gd name="connsiteX31" fmla="*/ 259258 w 272518"/>
                <a:gd name="connsiteY31" fmla="*/ 181958 h 233212"/>
                <a:gd name="connsiteX32" fmla="*/ 269412 w 272518"/>
                <a:gd name="connsiteY32" fmla="*/ 181958 h 233212"/>
                <a:gd name="connsiteX33" fmla="*/ 272519 w 272518"/>
                <a:gd name="connsiteY33" fmla="*/ 168816 h 233212"/>
                <a:gd name="connsiteX34" fmla="*/ 254956 w 272518"/>
                <a:gd name="connsiteY34" fmla="*/ 145997 h 233212"/>
                <a:gd name="connsiteX35" fmla="*/ 254359 w 272518"/>
                <a:gd name="connsiteY35" fmla="*/ 143846 h 233212"/>
                <a:gd name="connsiteX36" fmla="*/ 254359 w 272518"/>
                <a:gd name="connsiteY36" fmla="*/ 140142 h 233212"/>
                <a:gd name="connsiteX37" fmla="*/ 256629 w 272518"/>
                <a:gd name="connsiteY37" fmla="*/ 119234 h 233212"/>
                <a:gd name="connsiteX38" fmla="*/ 243845 w 272518"/>
                <a:gd name="connsiteY38" fmla="*/ 115172 h 233212"/>
                <a:gd name="connsiteX39" fmla="*/ 241934 w 272518"/>
                <a:gd name="connsiteY39" fmla="*/ 111469 h 233212"/>
                <a:gd name="connsiteX40" fmla="*/ 246354 w 272518"/>
                <a:gd name="connsiteY40" fmla="*/ 96296 h 233212"/>
                <a:gd name="connsiteX41" fmla="*/ 248385 w 272518"/>
                <a:gd name="connsiteY41" fmla="*/ 94265 h 233212"/>
                <a:gd name="connsiteX42" fmla="*/ 264872 w 272518"/>
                <a:gd name="connsiteY42" fmla="*/ 88769 h 233212"/>
                <a:gd name="connsiteX43" fmla="*/ 264872 w 272518"/>
                <a:gd name="connsiteY43" fmla="*/ 74193 h 233212"/>
                <a:gd name="connsiteX44" fmla="*/ 255912 w 272518"/>
                <a:gd name="connsiteY44" fmla="*/ 59378 h 233212"/>
                <a:gd name="connsiteX45" fmla="*/ 255912 w 272518"/>
                <a:gd name="connsiteY45" fmla="*/ 57825 h 233212"/>
                <a:gd name="connsiteX46" fmla="*/ 255912 w 272518"/>
                <a:gd name="connsiteY46" fmla="*/ 37993 h 233212"/>
                <a:gd name="connsiteX47" fmla="*/ 243965 w 272518"/>
                <a:gd name="connsiteY47" fmla="*/ 26045 h 233212"/>
                <a:gd name="connsiteX48" fmla="*/ 230106 w 272518"/>
                <a:gd name="connsiteY48" fmla="*/ 26882 h 233212"/>
                <a:gd name="connsiteX49" fmla="*/ 189963 w 272518"/>
                <a:gd name="connsiteY49" fmla="*/ 29152 h 233212"/>
                <a:gd name="connsiteX50" fmla="*/ 188887 w 272518"/>
                <a:gd name="connsiteY50" fmla="*/ 29152 h 233212"/>
                <a:gd name="connsiteX51" fmla="*/ 150178 w 272518"/>
                <a:gd name="connsiteY51" fmla="*/ 17204 h 233212"/>
                <a:gd name="connsiteX52" fmla="*/ 123655 w 272518"/>
                <a:gd name="connsiteY52" fmla="*/ 18877 h 233212"/>
                <a:gd name="connsiteX53" fmla="*/ 120549 w 272518"/>
                <a:gd name="connsiteY53" fmla="*/ 16726 h 233212"/>
                <a:gd name="connsiteX54" fmla="*/ 116009 w 272518"/>
                <a:gd name="connsiteY54" fmla="*/ 0 h 233212"/>
                <a:gd name="connsiteX55" fmla="*/ 69056 w 272518"/>
                <a:gd name="connsiteY55" fmla="*/ 13381 h 233212"/>
                <a:gd name="connsiteX56" fmla="*/ 59259 w 272518"/>
                <a:gd name="connsiteY56" fmla="*/ 24373 h 233212"/>
                <a:gd name="connsiteX57" fmla="*/ 57706 w 272518"/>
                <a:gd name="connsiteY57" fmla="*/ 25209 h 233212"/>
                <a:gd name="connsiteX58" fmla="*/ 20669 w 272518"/>
                <a:gd name="connsiteY58" fmla="*/ 34289 h 233212"/>
                <a:gd name="connsiteX59" fmla="*/ 14815 w 272518"/>
                <a:gd name="connsiteY59" fmla="*/ 48745 h 233212"/>
                <a:gd name="connsiteX60" fmla="*/ 14815 w 272518"/>
                <a:gd name="connsiteY60" fmla="*/ 48745 h 233212"/>
                <a:gd name="connsiteX61" fmla="*/ 0 w 272518"/>
                <a:gd name="connsiteY61" fmla="*/ 81839 h 233212"/>
                <a:gd name="connsiteX62" fmla="*/ 21027 w 272518"/>
                <a:gd name="connsiteY62" fmla="*/ 96176 h 233212"/>
                <a:gd name="connsiteX63" fmla="*/ 22341 w 272518"/>
                <a:gd name="connsiteY63" fmla="*/ 98924 h 233212"/>
                <a:gd name="connsiteX64" fmla="*/ 19355 w 272518"/>
                <a:gd name="connsiteY64" fmla="*/ 131421 h 233212"/>
                <a:gd name="connsiteX65" fmla="*/ 27479 w 272518"/>
                <a:gd name="connsiteY65" fmla="*/ 142174 h 233212"/>
                <a:gd name="connsiteX66" fmla="*/ 27479 w 272518"/>
                <a:gd name="connsiteY66" fmla="*/ 144444 h 233212"/>
                <a:gd name="connsiteX67" fmla="*/ 23895 w 272518"/>
                <a:gd name="connsiteY67" fmla="*/ 168338 h 233212"/>
                <a:gd name="connsiteX68" fmla="*/ 35244 w 272518"/>
                <a:gd name="connsiteY68" fmla="*/ 163320 h 233212"/>
                <a:gd name="connsiteX69" fmla="*/ 39068 w 272518"/>
                <a:gd name="connsiteY69" fmla="*/ 163320 h 23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2518" h="233212">
                  <a:moveTo>
                    <a:pt x="39068" y="163320"/>
                  </a:moveTo>
                  <a:lnTo>
                    <a:pt x="43488" y="167980"/>
                  </a:lnTo>
                  <a:lnTo>
                    <a:pt x="63560" y="168696"/>
                  </a:lnTo>
                  <a:cubicBezTo>
                    <a:pt x="64581" y="168733"/>
                    <a:pt x="65519" y="169269"/>
                    <a:pt x="66069" y="170130"/>
                  </a:cubicBezTo>
                  <a:cubicBezTo>
                    <a:pt x="66536" y="170986"/>
                    <a:pt x="66536" y="172022"/>
                    <a:pt x="66069" y="172878"/>
                  </a:cubicBezTo>
                  <a:lnTo>
                    <a:pt x="60812" y="184825"/>
                  </a:lnTo>
                  <a:lnTo>
                    <a:pt x="71326" y="195459"/>
                  </a:lnTo>
                  <a:lnTo>
                    <a:pt x="76224" y="182914"/>
                  </a:lnTo>
                  <a:cubicBezTo>
                    <a:pt x="76737" y="181672"/>
                    <a:pt x="77991" y="180900"/>
                    <a:pt x="79331" y="181002"/>
                  </a:cubicBezTo>
                  <a:lnTo>
                    <a:pt x="98088" y="183033"/>
                  </a:lnTo>
                  <a:cubicBezTo>
                    <a:pt x="99488" y="183243"/>
                    <a:pt x="100568" y="184374"/>
                    <a:pt x="100716" y="185781"/>
                  </a:cubicBezTo>
                  <a:lnTo>
                    <a:pt x="102030" y="198804"/>
                  </a:lnTo>
                  <a:lnTo>
                    <a:pt x="122341" y="196653"/>
                  </a:lnTo>
                  <a:cubicBezTo>
                    <a:pt x="123659" y="196493"/>
                    <a:pt x="124925" y="197224"/>
                    <a:pt x="125447" y="198445"/>
                  </a:cubicBezTo>
                  <a:lnTo>
                    <a:pt x="132735" y="215769"/>
                  </a:lnTo>
                  <a:lnTo>
                    <a:pt x="137633" y="220667"/>
                  </a:lnTo>
                  <a:lnTo>
                    <a:pt x="148386" y="216366"/>
                  </a:lnTo>
                  <a:cubicBezTo>
                    <a:pt x="149310" y="215833"/>
                    <a:pt x="150448" y="215833"/>
                    <a:pt x="151373" y="216366"/>
                  </a:cubicBezTo>
                  <a:lnTo>
                    <a:pt x="161050" y="224132"/>
                  </a:lnTo>
                  <a:lnTo>
                    <a:pt x="172997" y="216008"/>
                  </a:lnTo>
                  <a:cubicBezTo>
                    <a:pt x="173943" y="215399"/>
                    <a:pt x="175158" y="215399"/>
                    <a:pt x="176104" y="216008"/>
                  </a:cubicBezTo>
                  <a:lnTo>
                    <a:pt x="187334" y="222459"/>
                  </a:lnTo>
                  <a:lnTo>
                    <a:pt x="195100" y="216605"/>
                  </a:lnTo>
                  <a:cubicBezTo>
                    <a:pt x="195902" y="216267"/>
                    <a:pt x="196807" y="216267"/>
                    <a:pt x="197609" y="216605"/>
                  </a:cubicBezTo>
                  <a:lnTo>
                    <a:pt x="215171" y="220309"/>
                  </a:lnTo>
                  <a:cubicBezTo>
                    <a:pt x="216124" y="220548"/>
                    <a:pt x="216915" y="221208"/>
                    <a:pt x="217322" y="222101"/>
                  </a:cubicBezTo>
                  <a:lnTo>
                    <a:pt x="219353" y="227000"/>
                  </a:lnTo>
                  <a:lnTo>
                    <a:pt x="235960" y="233212"/>
                  </a:lnTo>
                  <a:lnTo>
                    <a:pt x="235124" y="213260"/>
                  </a:lnTo>
                  <a:cubicBezTo>
                    <a:pt x="235029" y="212529"/>
                    <a:pt x="235246" y="211792"/>
                    <a:pt x="235721" y="211229"/>
                  </a:cubicBezTo>
                  <a:lnTo>
                    <a:pt x="256868" y="183153"/>
                  </a:lnTo>
                  <a:cubicBezTo>
                    <a:pt x="257444" y="182415"/>
                    <a:pt x="258322" y="181976"/>
                    <a:pt x="259258" y="181958"/>
                  </a:cubicBezTo>
                  <a:lnTo>
                    <a:pt x="269412" y="181958"/>
                  </a:lnTo>
                  <a:lnTo>
                    <a:pt x="272519" y="168816"/>
                  </a:lnTo>
                  <a:lnTo>
                    <a:pt x="254956" y="145997"/>
                  </a:lnTo>
                  <a:cubicBezTo>
                    <a:pt x="254462" y="145396"/>
                    <a:pt x="254245" y="144615"/>
                    <a:pt x="254359" y="143846"/>
                  </a:cubicBezTo>
                  <a:lnTo>
                    <a:pt x="254359" y="140142"/>
                  </a:lnTo>
                  <a:lnTo>
                    <a:pt x="256629" y="119234"/>
                  </a:lnTo>
                  <a:lnTo>
                    <a:pt x="243845" y="115172"/>
                  </a:lnTo>
                  <a:cubicBezTo>
                    <a:pt x="242310" y="114660"/>
                    <a:pt x="241462" y="113017"/>
                    <a:pt x="241934" y="111469"/>
                  </a:cubicBezTo>
                  <a:lnTo>
                    <a:pt x="246354" y="96296"/>
                  </a:lnTo>
                  <a:cubicBezTo>
                    <a:pt x="246705" y="95357"/>
                    <a:pt x="247446" y="94616"/>
                    <a:pt x="248385" y="94265"/>
                  </a:cubicBezTo>
                  <a:lnTo>
                    <a:pt x="264872" y="88769"/>
                  </a:lnTo>
                  <a:lnTo>
                    <a:pt x="264872" y="74193"/>
                  </a:lnTo>
                  <a:lnTo>
                    <a:pt x="255912" y="59378"/>
                  </a:lnTo>
                  <a:cubicBezTo>
                    <a:pt x="255755" y="58872"/>
                    <a:pt x="255755" y="58331"/>
                    <a:pt x="255912" y="57825"/>
                  </a:cubicBezTo>
                  <a:lnTo>
                    <a:pt x="255912" y="37993"/>
                  </a:lnTo>
                  <a:lnTo>
                    <a:pt x="243965" y="26045"/>
                  </a:lnTo>
                  <a:lnTo>
                    <a:pt x="230106" y="26882"/>
                  </a:lnTo>
                  <a:lnTo>
                    <a:pt x="189963" y="29152"/>
                  </a:lnTo>
                  <a:lnTo>
                    <a:pt x="188887" y="29152"/>
                  </a:lnTo>
                  <a:lnTo>
                    <a:pt x="150178" y="17204"/>
                  </a:lnTo>
                  <a:lnTo>
                    <a:pt x="123655" y="18877"/>
                  </a:lnTo>
                  <a:cubicBezTo>
                    <a:pt x="122213" y="19098"/>
                    <a:pt x="120849" y="18154"/>
                    <a:pt x="120549" y="16726"/>
                  </a:cubicBezTo>
                  <a:lnTo>
                    <a:pt x="116009" y="0"/>
                  </a:lnTo>
                  <a:lnTo>
                    <a:pt x="69056" y="13381"/>
                  </a:lnTo>
                  <a:lnTo>
                    <a:pt x="59259" y="24373"/>
                  </a:lnTo>
                  <a:cubicBezTo>
                    <a:pt x="58829" y="24790"/>
                    <a:pt x="58291" y="25080"/>
                    <a:pt x="57706" y="25209"/>
                  </a:cubicBezTo>
                  <a:lnTo>
                    <a:pt x="20669" y="34289"/>
                  </a:lnTo>
                  <a:lnTo>
                    <a:pt x="14815" y="48745"/>
                  </a:lnTo>
                  <a:lnTo>
                    <a:pt x="14815" y="48745"/>
                  </a:lnTo>
                  <a:lnTo>
                    <a:pt x="0" y="81839"/>
                  </a:lnTo>
                  <a:lnTo>
                    <a:pt x="21027" y="96176"/>
                  </a:lnTo>
                  <a:cubicBezTo>
                    <a:pt x="21956" y="96764"/>
                    <a:pt x="22466" y="97832"/>
                    <a:pt x="22341" y="98924"/>
                  </a:cubicBezTo>
                  <a:lnTo>
                    <a:pt x="19355" y="131421"/>
                  </a:lnTo>
                  <a:lnTo>
                    <a:pt x="27479" y="142174"/>
                  </a:lnTo>
                  <a:cubicBezTo>
                    <a:pt x="27754" y="142905"/>
                    <a:pt x="27754" y="143712"/>
                    <a:pt x="27479" y="144444"/>
                  </a:cubicBezTo>
                  <a:lnTo>
                    <a:pt x="23895" y="168338"/>
                  </a:lnTo>
                  <a:lnTo>
                    <a:pt x="35244" y="163320"/>
                  </a:lnTo>
                  <a:cubicBezTo>
                    <a:pt x="36368" y="162443"/>
                    <a:pt x="37944" y="162443"/>
                    <a:pt x="39068" y="16332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8" name="Полилиния: фигура 2540">
              <a:extLst>
                <a:ext uri="{FF2B5EF4-FFF2-40B4-BE49-F238E27FC236}">
                  <a16:creationId xmlns:a16="http://schemas.microsoft.com/office/drawing/2014/main" id="{9706B7F0-F743-F8F5-6114-8E022F715171}"/>
                </a:ext>
              </a:extLst>
            </p:cNvPr>
            <p:cNvSpPr/>
            <p:nvPr/>
          </p:nvSpPr>
          <p:spPr>
            <a:xfrm>
              <a:off x="5911412" y="3114493"/>
              <a:ext cx="7288" cy="17323"/>
            </a:xfrm>
            <a:custGeom>
              <a:avLst/>
              <a:gdLst>
                <a:gd name="connsiteX0" fmla="*/ 7288 w 7288"/>
                <a:gd name="connsiteY0" fmla="*/ 17324 h 17323"/>
                <a:gd name="connsiteX1" fmla="*/ 7288 w 7288"/>
                <a:gd name="connsiteY1" fmla="*/ 17324 h 17323"/>
                <a:gd name="connsiteX2" fmla="*/ 0 w 7288"/>
                <a:gd name="connsiteY2" fmla="*/ 0 h 17323"/>
                <a:gd name="connsiteX3" fmla="*/ 7288 w 7288"/>
                <a:gd name="connsiteY3" fmla="*/ 17324 h 17323"/>
              </a:gdLst>
              <a:ahLst/>
              <a:cxnLst>
                <a:cxn ang="0">
                  <a:pos x="connsiteX0" y="connsiteY0"/>
                </a:cxn>
                <a:cxn ang="0">
                  <a:pos x="connsiteX1" y="connsiteY1"/>
                </a:cxn>
                <a:cxn ang="0">
                  <a:pos x="connsiteX2" y="connsiteY2"/>
                </a:cxn>
                <a:cxn ang="0">
                  <a:pos x="connsiteX3" y="connsiteY3"/>
                </a:cxn>
              </a:cxnLst>
              <a:rect l="l" t="t" r="r" b="b"/>
              <a:pathLst>
                <a:path w="7288" h="17323">
                  <a:moveTo>
                    <a:pt x="7288" y="17324"/>
                  </a:moveTo>
                  <a:lnTo>
                    <a:pt x="7288" y="17324"/>
                  </a:lnTo>
                  <a:lnTo>
                    <a:pt x="0" y="0"/>
                  </a:lnTo>
                  <a:lnTo>
                    <a:pt x="7288"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49" name="Полилиния: фигура 2541">
              <a:extLst>
                <a:ext uri="{FF2B5EF4-FFF2-40B4-BE49-F238E27FC236}">
                  <a16:creationId xmlns:a16="http://schemas.microsoft.com/office/drawing/2014/main" id="{AF3D67B2-111A-F9AF-A4E6-A09C64B9C50B}"/>
                </a:ext>
              </a:extLst>
            </p:cNvPr>
            <p:cNvSpPr/>
            <p:nvPr/>
          </p:nvSpPr>
          <p:spPr>
            <a:xfrm>
              <a:off x="5851914" y="3086178"/>
              <a:ext cx="350" cy="2747"/>
            </a:xfrm>
            <a:custGeom>
              <a:avLst/>
              <a:gdLst>
                <a:gd name="connsiteX0" fmla="*/ 0 w 350"/>
                <a:gd name="connsiteY0" fmla="*/ 0 h 2747"/>
                <a:gd name="connsiteX1" fmla="*/ 0 w 350"/>
                <a:gd name="connsiteY1" fmla="*/ 2748 h 2747"/>
                <a:gd name="connsiteX2" fmla="*/ 0 w 350"/>
                <a:gd name="connsiteY2" fmla="*/ 0 h 2747"/>
              </a:gdLst>
              <a:ahLst/>
              <a:cxnLst>
                <a:cxn ang="0">
                  <a:pos x="connsiteX0" y="connsiteY0"/>
                </a:cxn>
                <a:cxn ang="0">
                  <a:pos x="connsiteX1" y="connsiteY1"/>
                </a:cxn>
                <a:cxn ang="0">
                  <a:pos x="connsiteX2" y="connsiteY2"/>
                </a:cxn>
              </a:cxnLst>
              <a:rect l="l" t="t" r="r" b="b"/>
              <a:pathLst>
                <a:path w="350" h="2747">
                  <a:moveTo>
                    <a:pt x="0" y="0"/>
                  </a:moveTo>
                  <a:cubicBezTo>
                    <a:pt x="467" y="856"/>
                    <a:pt x="467" y="1892"/>
                    <a:pt x="0" y="2748"/>
                  </a:cubicBezTo>
                  <a:cubicBezTo>
                    <a:pt x="467" y="1892"/>
                    <a:pt x="467" y="85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0" name="Полилиния: фигура 2542">
              <a:extLst>
                <a:ext uri="{FF2B5EF4-FFF2-40B4-BE49-F238E27FC236}">
                  <a16:creationId xmlns:a16="http://schemas.microsoft.com/office/drawing/2014/main" id="{E20D8556-2D9A-6983-BE7A-0A596A34457B}"/>
                </a:ext>
              </a:extLst>
            </p:cNvPr>
            <p:cNvSpPr/>
            <p:nvPr/>
          </p:nvSpPr>
          <p:spPr>
            <a:xfrm>
              <a:off x="5785845" y="2964195"/>
              <a:ext cx="14814" cy="33094"/>
            </a:xfrm>
            <a:custGeom>
              <a:avLst/>
              <a:gdLst>
                <a:gd name="connsiteX0" fmla="*/ 14815 w 14814"/>
                <a:gd name="connsiteY0" fmla="*/ 0 h 33094"/>
                <a:gd name="connsiteX1" fmla="*/ 0 w 14814"/>
                <a:gd name="connsiteY1" fmla="*/ 33094 h 33094"/>
                <a:gd name="connsiteX2" fmla="*/ 14815 w 14814"/>
                <a:gd name="connsiteY2" fmla="*/ 0 h 33094"/>
                <a:gd name="connsiteX3" fmla="*/ 14815 w 14814"/>
                <a:gd name="connsiteY3" fmla="*/ 0 h 33094"/>
              </a:gdLst>
              <a:ahLst/>
              <a:cxnLst>
                <a:cxn ang="0">
                  <a:pos x="connsiteX0" y="connsiteY0"/>
                </a:cxn>
                <a:cxn ang="0">
                  <a:pos x="connsiteX1" y="connsiteY1"/>
                </a:cxn>
                <a:cxn ang="0">
                  <a:pos x="connsiteX2" y="connsiteY2"/>
                </a:cxn>
                <a:cxn ang="0">
                  <a:pos x="connsiteX3" y="connsiteY3"/>
                </a:cxn>
              </a:cxnLst>
              <a:rect l="l" t="t" r="r" b="b"/>
              <a:pathLst>
                <a:path w="14814" h="33094">
                  <a:moveTo>
                    <a:pt x="14815" y="0"/>
                  </a:moveTo>
                  <a:lnTo>
                    <a:pt x="0" y="33094"/>
                  </a:lnTo>
                  <a:lnTo>
                    <a:pt x="14815" y="0"/>
                  </a:lnTo>
                  <a:lnTo>
                    <a:pt x="1481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1" name="Полилиния: фигура 2543">
              <a:extLst>
                <a:ext uri="{FF2B5EF4-FFF2-40B4-BE49-F238E27FC236}">
                  <a16:creationId xmlns:a16="http://schemas.microsoft.com/office/drawing/2014/main" id="{FA7E5802-F7D1-AA66-E026-96EC08D4F0F8}"/>
                </a:ext>
              </a:extLst>
            </p:cNvPr>
            <p:cNvSpPr/>
            <p:nvPr/>
          </p:nvSpPr>
          <p:spPr>
            <a:xfrm>
              <a:off x="5810218" y="3059894"/>
              <a:ext cx="3584" cy="23894"/>
            </a:xfrm>
            <a:custGeom>
              <a:avLst/>
              <a:gdLst>
                <a:gd name="connsiteX0" fmla="*/ 0 w 3584"/>
                <a:gd name="connsiteY0" fmla="*/ 23895 h 23894"/>
                <a:gd name="connsiteX1" fmla="*/ 0 w 3584"/>
                <a:gd name="connsiteY1" fmla="*/ 23895 h 23894"/>
                <a:gd name="connsiteX2" fmla="*/ 3584 w 3584"/>
                <a:gd name="connsiteY2" fmla="*/ 0 h 23894"/>
                <a:gd name="connsiteX3" fmla="*/ 0 w 3584"/>
                <a:gd name="connsiteY3" fmla="*/ 23895 h 23894"/>
              </a:gdLst>
              <a:ahLst/>
              <a:cxnLst>
                <a:cxn ang="0">
                  <a:pos x="connsiteX0" y="connsiteY0"/>
                </a:cxn>
                <a:cxn ang="0">
                  <a:pos x="connsiteX1" y="connsiteY1"/>
                </a:cxn>
                <a:cxn ang="0">
                  <a:pos x="connsiteX2" y="connsiteY2"/>
                </a:cxn>
                <a:cxn ang="0">
                  <a:pos x="connsiteX3" y="connsiteY3"/>
                </a:cxn>
              </a:cxnLst>
              <a:rect l="l" t="t" r="r" b="b"/>
              <a:pathLst>
                <a:path w="3584" h="23894">
                  <a:moveTo>
                    <a:pt x="0" y="23895"/>
                  </a:moveTo>
                  <a:lnTo>
                    <a:pt x="0" y="23895"/>
                  </a:lnTo>
                  <a:lnTo>
                    <a:pt x="3584" y="0"/>
                  </a:lnTo>
                  <a:lnTo>
                    <a:pt x="0"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2" name="Полилиния: фигура 2544">
              <a:extLst>
                <a:ext uri="{FF2B5EF4-FFF2-40B4-BE49-F238E27FC236}">
                  <a16:creationId xmlns:a16="http://schemas.microsoft.com/office/drawing/2014/main" id="{619A10CF-9D54-C175-08F2-99CCEEB9D151}"/>
                </a:ext>
              </a:extLst>
            </p:cNvPr>
            <p:cNvSpPr/>
            <p:nvPr/>
          </p:nvSpPr>
          <p:spPr>
            <a:xfrm>
              <a:off x="5866848" y="3137551"/>
              <a:ext cx="145040" cy="59139"/>
            </a:xfrm>
            <a:custGeom>
              <a:avLst/>
              <a:gdLst>
                <a:gd name="connsiteX0" fmla="*/ 4301 w 145040"/>
                <a:gd name="connsiteY0" fmla="*/ 28554 h 59139"/>
                <a:gd name="connsiteX1" fmla="*/ 4301 w 145040"/>
                <a:gd name="connsiteY1" fmla="*/ 31660 h 59139"/>
                <a:gd name="connsiteX2" fmla="*/ 0 w 145040"/>
                <a:gd name="connsiteY2" fmla="*/ 40143 h 59139"/>
                <a:gd name="connsiteX3" fmla="*/ 7766 w 145040"/>
                <a:gd name="connsiteY3" fmla="*/ 47072 h 59139"/>
                <a:gd name="connsiteX4" fmla="*/ 8721 w 145040"/>
                <a:gd name="connsiteY4" fmla="*/ 49701 h 59139"/>
                <a:gd name="connsiteX5" fmla="*/ 8721 w 145040"/>
                <a:gd name="connsiteY5" fmla="*/ 49701 h 59139"/>
                <a:gd name="connsiteX6" fmla="*/ 29032 w 145040"/>
                <a:gd name="connsiteY6" fmla="*/ 59139 h 59139"/>
                <a:gd name="connsiteX7" fmla="*/ 46833 w 145040"/>
                <a:gd name="connsiteY7" fmla="*/ 56033 h 59139"/>
                <a:gd name="connsiteX8" fmla="*/ 51135 w 145040"/>
                <a:gd name="connsiteY8" fmla="*/ 47431 h 59139"/>
                <a:gd name="connsiteX9" fmla="*/ 53046 w 145040"/>
                <a:gd name="connsiteY9" fmla="*/ 45878 h 59139"/>
                <a:gd name="connsiteX10" fmla="*/ 73835 w 145040"/>
                <a:gd name="connsiteY10" fmla="*/ 40621 h 59139"/>
                <a:gd name="connsiteX11" fmla="*/ 75149 w 145040"/>
                <a:gd name="connsiteY11" fmla="*/ 40621 h 59139"/>
                <a:gd name="connsiteX12" fmla="*/ 85901 w 145040"/>
                <a:gd name="connsiteY12" fmla="*/ 42771 h 59139"/>
                <a:gd name="connsiteX13" fmla="*/ 90680 w 145040"/>
                <a:gd name="connsiteY13" fmla="*/ 30824 h 59139"/>
                <a:gd name="connsiteX14" fmla="*/ 93548 w 145040"/>
                <a:gd name="connsiteY14" fmla="*/ 28912 h 59139"/>
                <a:gd name="connsiteX15" fmla="*/ 112425 w 145040"/>
                <a:gd name="connsiteY15" fmla="*/ 28913 h 59139"/>
                <a:gd name="connsiteX16" fmla="*/ 115053 w 145040"/>
                <a:gd name="connsiteY16" fmla="*/ 30585 h 59139"/>
                <a:gd name="connsiteX17" fmla="*/ 121385 w 145040"/>
                <a:gd name="connsiteY17" fmla="*/ 42533 h 59139"/>
                <a:gd name="connsiteX18" fmla="*/ 136438 w 145040"/>
                <a:gd name="connsiteY18" fmla="*/ 38351 h 59139"/>
                <a:gd name="connsiteX19" fmla="*/ 145041 w 145040"/>
                <a:gd name="connsiteY19" fmla="*/ 14456 h 59139"/>
                <a:gd name="connsiteX20" fmla="*/ 135005 w 145040"/>
                <a:gd name="connsiteY20" fmla="*/ 10753 h 59139"/>
                <a:gd name="connsiteX21" fmla="*/ 133332 w 145040"/>
                <a:gd name="connsiteY21" fmla="*/ 9080 h 59139"/>
                <a:gd name="connsiteX22" fmla="*/ 131421 w 145040"/>
                <a:gd name="connsiteY22" fmla="*/ 4301 h 59139"/>
                <a:gd name="connsiteX23" fmla="*/ 116606 w 145040"/>
                <a:gd name="connsiteY23" fmla="*/ 1195 h 59139"/>
                <a:gd name="connsiteX24" fmla="*/ 108363 w 145040"/>
                <a:gd name="connsiteY24" fmla="*/ 7527 h 59139"/>
                <a:gd name="connsiteX25" fmla="*/ 105137 w 145040"/>
                <a:gd name="connsiteY25" fmla="*/ 7527 h 59139"/>
                <a:gd name="connsiteX26" fmla="*/ 93787 w 145040"/>
                <a:gd name="connsiteY26" fmla="*/ 1195 h 59139"/>
                <a:gd name="connsiteX27" fmla="*/ 81839 w 145040"/>
                <a:gd name="connsiteY27" fmla="*/ 9558 h 59139"/>
                <a:gd name="connsiteX28" fmla="*/ 78255 w 145040"/>
                <a:gd name="connsiteY28" fmla="*/ 9558 h 59139"/>
                <a:gd name="connsiteX29" fmla="*/ 68219 w 145040"/>
                <a:gd name="connsiteY29" fmla="*/ 1434 h 59139"/>
                <a:gd name="connsiteX30" fmla="*/ 57228 w 145040"/>
                <a:gd name="connsiteY30" fmla="*/ 5854 h 59139"/>
                <a:gd name="connsiteX31" fmla="*/ 54002 w 145040"/>
                <a:gd name="connsiteY31" fmla="*/ 5137 h 59139"/>
                <a:gd name="connsiteX32" fmla="*/ 48984 w 145040"/>
                <a:gd name="connsiteY32" fmla="*/ 0 h 59139"/>
                <a:gd name="connsiteX33" fmla="*/ 28793 w 145040"/>
                <a:gd name="connsiteY33" fmla="*/ 11947 h 59139"/>
                <a:gd name="connsiteX34" fmla="*/ 24253 w 145040"/>
                <a:gd name="connsiteY34" fmla="*/ 25687 h 59139"/>
                <a:gd name="connsiteX35" fmla="*/ 21266 w 145040"/>
                <a:gd name="connsiteY35" fmla="*/ 27718 h 59139"/>
                <a:gd name="connsiteX36" fmla="*/ 2867 w 145040"/>
                <a:gd name="connsiteY36" fmla="*/ 26762 h 5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5040" h="59139">
                  <a:moveTo>
                    <a:pt x="4301" y="28554"/>
                  </a:moveTo>
                  <a:cubicBezTo>
                    <a:pt x="4832" y="29521"/>
                    <a:pt x="4832" y="30693"/>
                    <a:pt x="4301" y="31660"/>
                  </a:cubicBezTo>
                  <a:lnTo>
                    <a:pt x="0" y="40143"/>
                  </a:lnTo>
                  <a:lnTo>
                    <a:pt x="7766" y="47072"/>
                  </a:lnTo>
                  <a:cubicBezTo>
                    <a:pt x="8519" y="47723"/>
                    <a:pt x="8881" y="48718"/>
                    <a:pt x="8721" y="49701"/>
                  </a:cubicBezTo>
                  <a:lnTo>
                    <a:pt x="8721" y="49701"/>
                  </a:lnTo>
                  <a:lnTo>
                    <a:pt x="29032" y="59139"/>
                  </a:lnTo>
                  <a:lnTo>
                    <a:pt x="46833" y="56033"/>
                  </a:lnTo>
                  <a:lnTo>
                    <a:pt x="51135" y="47431"/>
                  </a:lnTo>
                  <a:cubicBezTo>
                    <a:pt x="51456" y="46614"/>
                    <a:pt x="52181" y="46025"/>
                    <a:pt x="53046" y="45878"/>
                  </a:cubicBezTo>
                  <a:lnTo>
                    <a:pt x="73835" y="40621"/>
                  </a:lnTo>
                  <a:lnTo>
                    <a:pt x="75149" y="40621"/>
                  </a:lnTo>
                  <a:lnTo>
                    <a:pt x="85901" y="42771"/>
                  </a:lnTo>
                  <a:lnTo>
                    <a:pt x="90680" y="30824"/>
                  </a:lnTo>
                  <a:cubicBezTo>
                    <a:pt x="91187" y="29687"/>
                    <a:pt x="92303" y="28943"/>
                    <a:pt x="93548" y="28912"/>
                  </a:cubicBezTo>
                  <a:lnTo>
                    <a:pt x="112425" y="28913"/>
                  </a:lnTo>
                  <a:cubicBezTo>
                    <a:pt x="113545" y="28933"/>
                    <a:pt x="114560" y="29579"/>
                    <a:pt x="115053" y="30585"/>
                  </a:cubicBezTo>
                  <a:lnTo>
                    <a:pt x="121385" y="42533"/>
                  </a:lnTo>
                  <a:lnTo>
                    <a:pt x="136438" y="38351"/>
                  </a:lnTo>
                  <a:lnTo>
                    <a:pt x="145041" y="14456"/>
                  </a:lnTo>
                  <a:lnTo>
                    <a:pt x="135005" y="10753"/>
                  </a:lnTo>
                  <a:cubicBezTo>
                    <a:pt x="134284" y="10386"/>
                    <a:pt x="133699" y="9800"/>
                    <a:pt x="133332" y="9080"/>
                  </a:cubicBezTo>
                  <a:lnTo>
                    <a:pt x="131421" y="4301"/>
                  </a:lnTo>
                  <a:lnTo>
                    <a:pt x="116606" y="1195"/>
                  </a:lnTo>
                  <a:lnTo>
                    <a:pt x="108363" y="7527"/>
                  </a:lnTo>
                  <a:cubicBezTo>
                    <a:pt x="107389" y="8189"/>
                    <a:pt x="106110" y="8189"/>
                    <a:pt x="105137" y="7527"/>
                  </a:cubicBezTo>
                  <a:lnTo>
                    <a:pt x="93787" y="1195"/>
                  </a:lnTo>
                  <a:lnTo>
                    <a:pt x="81839" y="9558"/>
                  </a:lnTo>
                  <a:cubicBezTo>
                    <a:pt x="80765" y="10316"/>
                    <a:pt x="79329" y="10316"/>
                    <a:pt x="78255" y="9558"/>
                  </a:cubicBezTo>
                  <a:lnTo>
                    <a:pt x="68219" y="1434"/>
                  </a:lnTo>
                  <a:lnTo>
                    <a:pt x="57228" y="5854"/>
                  </a:lnTo>
                  <a:cubicBezTo>
                    <a:pt x="56113" y="6361"/>
                    <a:pt x="54797" y="6068"/>
                    <a:pt x="54002" y="5137"/>
                  </a:cubicBezTo>
                  <a:lnTo>
                    <a:pt x="48984" y="0"/>
                  </a:lnTo>
                  <a:lnTo>
                    <a:pt x="28793" y="11947"/>
                  </a:lnTo>
                  <a:lnTo>
                    <a:pt x="24253" y="25687"/>
                  </a:lnTo>
                  <a:cubicBezTo>
                    <a:pt x="23826" y="26957"/>
                    <a:pt x="22605" y="27788"/>
                    <a:pt x="21266" y="27718"/>
                  </a:cubicBezTo>
                  <a:lnTo>
                    <a:pt x="2867" y="2676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3" name="Полилиния: фигура 2545">
              <a:extLst>
                <a:ext uri="{FF2B5EF4-FFF2-40B4-BE49-F238E27FC236}">
                  <a16:creationId xmlns:a16="http://schemas.microsoft.com/office/drawing/2014/main" id="{085C457A-17C6-D109-C8ED-261782973FD6}"/>
                </a:ext>
              </a:extLst>
            </p:cNvPr>
            <p:cNvSpPr/>
            <p:nvPr/>
          </p:nvSpPr>
          <p:spPr>
            <a:xfrm>
              <a:off x="5869596" y="3163836"/>
              <a:ext cx="1553" cy="2270"/>
            </a:xfrm>
            <a:custGeom>
              <a:avLst/>
              <a:gdLst>
                <a:gd name="connsiteX0" fmla="*/ 0 w 1553"/>
                <a:gd name="connsiteY0" fmla="*/ 0 h 2270"/>
                <a:gd name="connsiteX1" fmla="*/ 1553 w 1553"/>
                <a:gd name="connsiteY1" fmla="*/ 2270 h 2270"/>
                <a:gd name="connsiteX2" fmla="*/ 0 w 1553"/>
                <a:gd name="connsiteY2" fmla="*/ 0 h 2270"/>
                <a:gd name="connsiteX3" fmla="*/ 0 w 1553"/>
                <a:gd name="connsiteY3" fmla="*/ 0 h 2270"/>
              </a:gdLst>
              <a:ahLst/>
              <a:cxnLst>
                <a:cxn ang="0">
                  <a:pos x="connsiteX0" y="connsiteY0"/>
                </a:cxn>
                <a:cxn ang="0">
                  <a:pos x="connsiteX1" y="connsiteY1"/>
                </a:cxn>
                <a:cxn ang="0">
                  <a:pos x="connsiteX2" y="connsiteY2"/>
                </a:cxn>
                <a:cxn ang="0">
                  <a:pos x="connsiteX3" y="connsiteY3"/>
                </a:cxn>
              </a:cxnLst>
              <a:rect l="l" t="t" r="r" b="b"/>
              <a:pathLst>
                <a:path w="1553" h="2270">
                  <a:moveTo>
                    <a:pt x="0" y="0"/>
                  </a:moveTo>
                  <a:lnTo>
                    <a:pt x="1553" y="227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4" name="Полилиния: фигура 2546">
              <a:extLst>
                <a:ext uri="{FF2B5EF4-FFF2-40B4-BE49-F238E27FC236}">
                  <a16:creationId xmlns:a16="http://schemas.microsoft.com/office/drawing/2014/main" id="{5A27C845-2BAB-880D-E7E6-8FEE6A5C3AE4}"/>
                </a:ext>
              </a:extLst>
            </p:cNvPr>
            <p:cNvSpPr/>
            <p:nvPr/>
          </p:nvSpPr>
          <p:spPr>
            <a:xfrm>
              <a:off x="5875809" y="3187252"/>
              <a:ext cx="11947" cy="119"/>
            </a:xfrm>
            <a:custGeom>
              <a:avLst/>
              <a:gdLst>
                <a:gd name="connsiteX0" fmla="*/ 0 w 11947"/>
                <a:gd name="connsiteY0" fmla="*/ 0 h 119"/>
                <a:gd name="connsiteX1" fmla="*/ 0 w 11947"/>
                <a:gd name="connsiteY1" fmla="*/ 120 h 119"/>
                <a:gd name="connsiteX2" fmla="*/ 0 w 11947"/>
                <a:gd name="connsiteY2" fmla="*/ 120 h 119"/>
                <a:gd name="connsiteX3" fmla="*/ 0 w 11947"/>
                <a:gd name="connsiteY3" fmla="*/ 0 h 119"/>
              </a:gdLst>
              <a:ahLst/>
              <a:cxnLst>
                <a:cxn ang="0">
                  <a:pos x="connsiteX0" y="connsiteY0"/>
                </a:cxn>
                <a:cxn ang="0">
                  <a:pos x="connsiteX1" y="connsiteY1"/>
                </a:cxn>
                <a:cxn ang="0">
                  <a:pos x="connsiteX2" y="connsiteY2"/>
                </a:cxn>
                <a:cxn ang="0">
                  <a:pos x="connsiteX3" y="connsiteY3"/>
                </a:cxn>
              </a:cxnLst>
              <a:rect l="l" t="t" r="r" b="b"/>
              <a:pathLst>
                <a:path w="11947" h="119">
                  <a:moveTo>
                    <a:pt x="0" y="0"/>
                  </a:moveTo>
                  <a:lnTo>
                    <a:pt x="0" y="120"/>
                  </a:lnTo>
                  <a:lnTo>
                    <a:pt x="0" y="12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5" name="Полилиния: фигура 2547">
              <a:extLst>
                <a:ext uri="{FF2B5EF4-FFF2-40B4-BE49-F238E27FC236}">
                  <a16:creationId xmlns:a16="http://schemas.microsoft.com/office/drawing/2014/main" id="{0335F9F5-DAB2-7FBD-E9A1-47E62E079E54}"/>
                </a:ext>
              </a:extLst>
            </p:cNvPr>
            <p:cNvSpPr/>
            <p:nvPr/>
          </p:nvSpPr>
          <p:spPr>
            <a:xfrm>
              <a:off x="5895522" y="3137193"/>
              <a:ext cx="20191" cy="11827"/>
            </a:xfrm>
            <a:custGeom>
              <a:avLst/>
              <a:gdLst>
                <a:gd name="connsiteX0" fmla="*/ 20191 w 20191"/>
                <a:gd name="connsiteY0" fmla="*/ 0 h 11827"/>
                <a:gd name="connsiteX1" fmla="*/ 0 w 20191"/>
                <a:gd name="connsiteY1" fmla="*/ 11828 h 11827"/>
                <a:gd name="connsiteX2" fmla="*/ 20191 w 20191"/>
                <a:gd name="connsiteY2" fmla="*/ 0 h 11827"/>
                <a:gd name="connsiteX3" fmla="*/ 20191 w 20191"/>
                <a:gd name="connsiteY3" fmla="*/ 0 h 11827"/>
              </a:gdLst>
              <a:ahLst/>
              <a:cxnLst>
                <a:cxn ang="0">
                  <a:pos x="connsiteX0" y="connsiteY0"/>
                </a:cxn>
                <a:cxn ang="0">
                  <a:pos x="connsiteX1" y="connsiteY1"/>
                </a:cxn>
                <a:cxn ang="0">
                  <a:pos x="connsiteX2" y="connsiteY2"/>
                </a:cxn>
                <a:cxn ang="0">
                  <a:pos x="connsiteX3" y="connsiteY3"/>
                </a:cxn>
              </a:cxnLst>
              <a:rect l="l" t="t" r="r" b="b"/>
              <a:pathLst>
                <a:path w="20191" h="11827">
                  <a:moveTo>
                    <a:pt x="20191" y="0"/>
                  </a:moveTo>
                  <a:lnTo>
                    <a:pt x="0" y="11828"/>
                  </a:lnTo>
                  <a:lnTo>
                    <a:pt x="20191" y="0"/>
                  </a:lnTo>
                  <a:lnTo>
                    <a:pt x="2019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6" name="Полилиния: фигура 2548">
              <a:extLst>
                <a:ext uri="{FF2B5EF4-FFF2-40B4-BE49-F238E27FC236}">
                  <a16:creationId xmlns:a16="http://schemas.microsoft.com/office/drawing/2014/main" id="{61D06FDA-706C-08E8-C2E7-92F22B0E0012}"/>
                </a:ext>
              </a:extLst>
            </p:cNvPr>
            <p:cNvSpPr/>
            <p:nvPr/>
          </p:nvSpPr>
          <p:spPr>
            <a:xfrm>
              <a:off x="6125628" y="3403499"/>
              <a:ext cx="60572" cy="45041"/>
            </a:xfrm>
            <a:custGeom>
              <a:avLst/>
              <a:gdLst>
                <a:gd name="connsiteX0" fmla="*/ 0 w 60572"/>
                <a:gd name="connsiteY0" fmla="*/ 42174 h 45041"/>
                <a:gd name="connsiteX1" fmla="*/ 8363 w 60572"/>
                <a:gd name="connsiteY1" fmla="*/ 45042 h 45041"/>
                <a:gd name="connsiteX2" fmla="*/ 23895 w 60572"/>
                <a:gd name="connsiteY2" fmla="*/ 31302 h 45041"/>
                <a:gd name="connsiteX3" fmla="*/ 25328 w 60572"/>
                <a:gd name="connsiteY3" fmla="*/ 30585 h 45041"/>
                <a:gd name="connsiteX4" fmla="*/ 60573 w 60572"/>
                <a:gd name="connsiteY4" fmla="*/ 23775 h 45041"/>
                <a:gd name="connsiteX5" fmla="*/ 44803 w 60572"/>
                <a:gd name="connsiteY5" fmla="*/ 3584 h 45041"/>
                <a:gd name="connsiteX6" fmla="*/ 23417 w 60572"/>
                <a:gd name="connsiteY6" fmla="*/ 12067 h 45041"/>
                <a:gd name="connsiteX7" fmla="*/ 19952 w 60572"/>
                <a:gd name="connsiteY7" fmla="*/ 11230 h 45041"/>
                <a:gd name="connsiteX8" fmla="*/ 10872 w 60572"/>
                <a:gd name="connsiteY8" fmla="*/ 0 h 45041"/>
                <a:gd name="connsiteX9" fmla="*/ 3942 w 60572"/>
                <a:gd name="connsiteY9" fmla="*/ 1314 h 4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72" h="45041">
                  <a:moveTo>
                    <a:pt x="0" y="42174"/>
                  </a:moveTo>
                  <a:lnTo>
                    <a:pt x="8363" y="45042"/>
                  </a:lnTo>
                  <a:lnTo>
                    <a:pt x="23895" y="31302"/>
                  </a:lnTo>
                  <a:cubicBezTo>
                    <a:pt x="24291" y="30926"/>
                    <a:pt x="24790" y="30676"/>
                    <a:pt x="25328" y="30585"/>
                  </a:cubicBezTo>
                  <a:lnTo>
                    <a:pt x="60573" y="23775"/>
                  </a:lnTo>
                  <a:lnTo>
                    <a:pt x="44803" y="3584"/>
                  </a:lnTo>
                  <a:lnTo>
                    <a:pt x="23417" y="12067"/>
                  </a:lnTo>
                  <a:cubicBezTo>
                    <a:pt x="22201" y="12544"/>
                    <a:pt x="20816" y="12210"/>
                    <a:pt x="19952" y="11230"/>
                  </a:cubicBezTo>
                  <a:lnTo>
                    <a:pt x="10872" y="0"/>
                  </a:lnTo>
                  <a:lnTo>
                    <a:pt x="3942" y="131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7" name="Полилиния: фигура 2549">
              <a:extLst>
                <a:ext uri="{FF2B5EF4-FFF2-40B4-BE49-F238E27FC236}">
                  <a16:creationId xmlns:a16="http://schemas.microsoft.com/office/drawing/2014/main" id="{1786A8D8-52CA-F72A-6AC3-73515287A072}"/>
                </a:ext>
              </a:extLst>
            </p:cNvPr>
            <p:cNvSpPr/>
            <p:nvPr/>
          </p:nvSpPr>
          <p:spPr>
            <a:xfrm>
              <a:off x="5954422" y="3405052"/>
              <a:ext cx="168696" cy="186139"/>
            </a:xfrm>
            <a:custGeom>
              <a:avLst/>
              <a:gdLst>
                <a:gd name="connsiteX0" fmla="*/ 158063 w 168696"/>
                <a:gd name="connsiteY0" fmla="*/ 2628 h 186139"/>
                <a:gd name="connsiteX1" fmla="*/ 156032 w 168696"/>
                <a:gd name="connsiteY1" fmla="*/ 13500 h 186139"/>
                <a:gd name="connsiteX2" fmla="*/ 153284 w 168696"/>
                <a:gd name="connsiteY2" fmla="*/ 16009 h 186139"/>
                <a:gd name="connsiteX3" fmla="*/ 130824 w 168696"/>
                <a:gd name="connsiteY3" fmla="*/ 17085 h 186139"/>
                <a:gd name="connsiteX4" fmla="*/ 129032 w 168696"/>
                <a:gd name="connsiteY4" fmla="*/ 17085 h 186139"/>
                <a:gd name="connsiteX5" fmla="*/ 119354 w 168696"/>
                <a:gd name="connsiteY5" fmla="*/ 10514 h 186139"/>
                <a:gd name="connsiteX6" fmla="*/ 102628 w 168696"/>
                <a:gd name="connsiteY6" fmla="*/ 18279 h 186139"/>
                <a:gd name="connsiteX7" fmla="*/ 101314 w 168696"/>
                <a:gd name="connsiteY7" fmla="*/ 18279 h 186139"/>
                <a:gd name="connsiteX8" fmla="*/ 101314 w 168696"/>
                <a:gd name="connsiteY8" fmla="*/ 18279 h 186139"/>
                <a:gd name="connsiteX9" fmla="*/ 77419 w 168696"/>
                <a:gd name="connsiteY9" fmla="*/ 17563 h 186139"/>
                <a:gd name="connsiteX10" fmla="*/ 67025 w 168696"/>
                <a:gd name="connsiteY10" fmla="*/ 27001 h 186139"/>
                <a:gd name="connsiteX11" fmla="*/ 64874 w 168696"/>
                <a:gd name="connsiteY11" fmla="*/ 27837 h 186139"/>
                <a:gd name="connsiteX12" fmla="*/ 48267 w 168696"/>
                <a:gd name="connsiteY12" fmla="*/ 27837 h 186139"/>
                <a:gd name="connsiteX13" fmla="*/ 42055 w 168696"/>
                <a:gd name="connsiteY13" fmla="*/ 39068 h 186139"/>
                <a:gd name="connsiteX14" fmla="*/ 39904 w 168696"/>
                <a:gd name="connsiteY14" fmla="*/ 40621 h 186139"/>
                <a:gd name="connsiteX15" fmla="*/ 21983 w 168696"/>
                <a:gd name="connsiteY15" fmla="*/ 42891 h 186139"/>
                <a:gd name="connsiteX16" fmla="*/ 20430 w 168696"/>
                <a:gd name="connsiteY16" fmla="*/ 58303 h 186139"/>
                <a:gd name="connsiteX17" fmla="*/ 19833 w 168696"/>
                <a:gd name="connsiteY17" fmla="*/ 59737 h 186139"/>
                <a:gd name="connsiteX18" fmla="*/ 0 w 168696"/>
                <a:gd name="connsiteY18" fmla="*/ 84946 h 186139"/>
                <a:gd name="connsiteX19" fmla="*/ 19833 w 168696"/>
                <a:gd name="connsiteY19" fmla="*/ 111588 h 186139"/>
                <a:gd name="connsiteX20" fmla="*/ 49343 w 168696"/>
                <a:gd name="connsiteY20" fmla="*/ 112544 h 186139"/>
                <a:gd name="connsiteX21" fmla="*/ 51851 w 168696"/>
                <a:gd name="connsiteY21" fmla="*/ 114097 h 186139"/>
                <a:gd name="connsiteX22" fmla="*/ 58901 w 168696"/>
                <a:gd name="connsiteY22" fmla="*/ 127000 h 186139"/>
                <a:gd name="connsiteX23" fmla="*/ 58901 w 168696"/>
                <a:gd name="connsiteY23" fmla="*/ 129748 h 186139"/>
                <a:gd name="connsiteX24" fmla="*/ 56750 w 168696"/>
                <a:gd name="connsiteY24" fmla="*/ 131301 h 186139"/>
                <a:gd name="connsiteX25" fmla="*/ 26643 w 168696"/>
                <a:gd name="connsiteY25" fmla="*/ 136439 h 186139"/>
                <a:gd name="connsiteX26" fmla="*/ 48984 w 168696"/>
                <a:gd name="connsiteY26" fmla="*/ 160333 h 186139"/>
                <a:gd name="connsiteX27" fmla="*/ 49821 w 168696"/>
                <a:gd name="connsiteY27" fmla="*/ 162245 h 186139"/>
                <a:gd name="connsiteX28" fmla="*/ 50776 w 168696"/>
                <a:gd name="connsiteY28" fmla="*/ 186139 h 186139"/>
                <a:gd name="connsiteX29" fmla="*/ 62724 w 168696"/>
                <a:gd name="connsiteY29" fmla="*/ 174192 h 186139"/>
                <a:gd name="connsiteX30" fmla="*/ 65949 w 168696"/>
                <a:gd name="connsiteY30" fmla="*/ 174192 h 186139"/>
                <a:gd name="connsiteX31" fmla="*/ 81601 w 168696"/>
                <a:gd name="connsiteY31" fmla="*/ 181241 h 186139"/>
                <a:gd name="connsiteX32" fmla="*/ 71206 w 168696"/>
                <a:gd name="connsiteY32" fmla="*/ 150895 h 186139"/>
                <a:gd name="connsiteX33" fmla="*/ 71206 w 168696"/>
                <a:gd name="connsiteY33" fmla="*/ 148147 h 186139"/>
                <a:gd name="connsiteX34" fmla="*/ 73715 w 168696"/>
                <a:gd name="connsiteY34" fmla="*/ 146952 h 186139"/>
                <a:gd name="connsiteX35" fmla="*/ 82915 w 168696"/>
                <a:gd name="connsiteY35" fmla="*/ 147550 h 186139"/>
                <a:gd name="connsiteX36" fmla="*/ 76702 w 168696"/>
                <a:gd name="connsiteY36" fmla="*/ 131182 h 186139"/>
                <a:gd name="connsiteX37" fmla="*/ 76702 w 168696"/>
                <a:gd name="connsiteY37" fmla="*/ 128553 h 186139"/>
                <a:gd name="connsiteX38" fmla="*/ 79092 w 168696"/>
                <a:gd name="connsiteY38" fmla="*/ 127120 h 186139"/>
                <a:gd name="connsiteX39" fmla="*/ 91636 w 168696"/>
                <a:gd name="connsiteY39" fmla="*/ 126283 h 186139"/>
                <a:gd name="connsiteX40" fmla="*/ 69175 w 168696"/>
                <a:gd name="connsiteY40" fmla="*/ 110632 h 186139"/>
                <a:gd name="connsiteX41" fmla="*/ 67861 w 168696"/>
                <a:gd name="connsiteY41" fmla="*/ 107526 h 186139"/>
                <a:gd name="connsiteX42" fmla="*/ 70489 w 168696"/>
                <a:gd name="connsiteY42" fmla="*/ 93667 h 186139"/>
                <a:gd name="connsiteX43" fmla="*/ 73596 w 168696"/>
                <a:gd name="connsiteY43" fmla="*/ 91278 h 186139"/>
                <a:gd name="connsiteX44" fmla="*/ 82915 w 168696"/>
                <a:gd name="connsiteY44" fmla="*/ 91278 h 186139"/>
                <a:gd name="connsiteX45" fmla="*/ 60215 w 168696"/>
                <a:gd name="connsiteY45" fmla="*/ 68936 h 186139"/>
                <a:gd name="connsiteX46" fmla="*/ 59259 w 168696"/>
                <a:gd name="connsiteY46" fmla="*/ 66786 h 186139"/>
                <a:gd name="connsiteX47" fmla="*/ 59856 w 168696"/>
                <a:gd name="connsiteY47" fmla="*/ 49820 h 186139"/>
                <a:gd name="connsiteX48" fmla="*/ 60812 w 168696"/>
                <a:gd name="connsiteY48" fmla="*/ 47670 h 186139"/>
                <a:gd name="connsiteX49" fmla="*/ 71684 w 168696"/>
                <a:gd name="connsiteY49" fmla="*/ 38231 h 186139"/>
                <a:gd name="connsiteX50" fmla="*/ 75627 w 168696"/>
                <a:gd name="connsiteY50" fmla="*/ 38231 h 186139"/>
                <a:gd name="connsiteX51" fmla="*/ 94145 w 168696"/>
                <a:gd name="connsiteY51" fmla="*/ 53882 h 186139"/>
                <a:gd name="connsiteX52" fmla="*/ 92712 w 168696"/>
                <a:gd name="connsiteY52" fmla="*/ 36081 h 186139"/>
                <a:gd name="connsiteX53" fmla="*/ 95176 w 168696"/>
                <a:gd name="connsiteY53" fmla="*/ 32861 h 186139"/>
                <a:gd name="connsiteX54" fmla="*/ 95220 w 168696"/>
                <a:gd name="connsiteY54" fmla="*/ 32855 h 186139"/>
                <a:gd name="connsiteX55" fmla="*/ 131779 w 168696"/>
                <a:gd name="connsiteY55" fmla="*/ 27120 h 186139"/>
                <a:gd name="connsiteX56" fmla="*/ 133213 w 168696"/>
                <a:gd name="connsiteY56" fmla="*/ 27120 h 186139"/>
                <a:gd name="connsiteX57" fmla="*/ 165112 w 168696"/>
                <a:gd name="connsiteY57" fmla="*/ 37873 h 186139"/>
                <a:gd name="connsiteX58" fmla="*/ 168696 w 168696"/>
                <a:gd name="connsiteY58" fmla="*/ 0 h 18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8696" h="186139">
                  <a:moveTo>
                    <a:pt x="158063" y="2628"/>
                  </a:moveTo>
                  <a:lnTo>
                    <a:pt x="156032" y="13500"/>
                  </a:lnTo>
                  <a:cubicBezTo>
                    <a:pt x="155774" y="14853"/>
                    <a:pt x="154655" y="15875"/>
                    <a:pt x="153284" y="16009"/>
                  </a:cubicBezTo>
                  <a:lnTo>
                    <a:pt x="130824" y="17085"/>
                  </a:lnTo>
                  <a:cubicBezTo>
                    <a:pt x="130242" y="17276"/>
                    <a:pt x="129613" y="17276"/>
                    <a:pt x="129032" y="17085"/>
                  </a:cubicBezTo>
                  <a:lnTo>
                    <a:pt x="119354" y="10514"/>
                  </a:lnTo>
                  <a:lnTo>
                    <a:pt x="102628" y="18279"/>
                  </a:lnTo>
                  <a:cubicBezTo>
                    <a:pt x="102196" y="18386"/>
                    <a:pt x="101745" y="18386"/>
                    <a:pt x="101314" y="18279"/>
                  </a:cubicBezTo>
                  <a:lnTo>
                    <a:pt x="101314" y="18279"/>
                  </a:lnTo>
                  <a:lnTo>
                    <a:pt x="77419" y="17563"/>
                  </a:lnTo>
                  <a:lnTo>
                    <a:pt x="67025" y="27001"/>
                  </a:lnTo>
                  <a:cubicBezTo>
                    <a:pt x="66465" y="27582"/>
                    <a:pt x="65679" y="27887"/>
                    <a:pt x="64874" y="27837"/>
                  </a:cubicBezTo>
                  <a:lnTo>
                    <a:pt x="48267" y="27837"/>
                  </a:lnTo>
                  <a:lnTo>
                    <a:pt x="42055" y="39068"/>
                  </a:lnTo>
                  <a:cubicBezTo>
                    <a:pt x="41635" y="39906"/>
                    <a:pt x="40832" y="40486"/>
                    <a:pt x="39904" y="40621"/>
                  </a:cubicBezTo>
                  <a:lnTo>
                    <a:pt x="21983" y="42891"/>
                  </a:lnTo>
                  <a:lnTo>
                    <a:pt x="20430" y="58303"/>
                  </a:lnTo>
                  <a:cubicBezTo>
                    <a:pt x="20305" y="58808"/>
                    <a:pt x="20104" y="59292"/>
                    <a:pt x="19833" y="59737"/>
                  </a:cubicBezTo>
                  <a:lnTo>
                    <a:pt x="0" y="84946"/>
                  </a:lnTo>
                  <a:lnTo>
                    <a:pt x="19833" y="111588"/>
                  </a:lnTo>
                  <a:lnTo>
                    <a:pt x="49343" y="112544"/>
                  </a:lnTo>
                  <a:cubicBezTo>
                    <a:pt x="50387" y="112606"/>
                    <a:pt x="51330" y="113190"/>
                    <a:pt x="51851" y="114097"/>
                  </a:cubicBezTo>
                  <a:lnTo>
                    <a:pt x="58901" y="127000"/>
                  </a:lnTo>
                  <a:cubicBezTo>
                    <a:pt x="59368" y="127856"/>
                    <a:pt x="59368" y="128892"/>
                    <a:pt x="58901" y="129748"/>
                  </a:cubicBezTo>
                  <a:cubicBezTo>
                    <a:pt x="58498" y="130600"/>
                    <a:pt x="57686" y="131187"/>
                    <a:pt x="56750" y="131301"/>
                  </a:cubicBezTo>
                  <a:lnTo>
                    <a:pt x="26643" y="136439"/>
                  </a:lnTo>
                  <a:lnTo>
                    <a:pt x="48984" y="160333"/>
                  </a:lnTo>
                  <a:cubicBezTo>
                    <a:pt x="49475" y="160855"/>
                    <a:pt x="49771" y="161530"/>
                    <a:pt x="49821" y="162245"/>
                  </a:cubicBezTo>
                  <a:lnTo>
                    <a:pt x="50776" y="186139"/>
                  </a:lnTo>
                  <a:lnTo>
                    <a:pt x="62724" y="174192"/>
                  </a:lnTo>
                  <a:cubicBezTo>
                    <a:pt x="63707" y="173562"/>
                    <a:pt x="64967" y="173562"/>
                    <a:pt x="65949" y="174192"/>
                  </a:cubicBezTo>
                  <a:lnTo>
                    <a:pt x="81601" y="181241"/>
                  </a:lnTo>
                  <a:lnTo>
                    <a:pt x="71206" y="150895"/>
                  </a:lnTo>
                  <a:cubicBezTo>
                    <a:pt x="70739" y="150039"/>
                    <a:pt x="70739" y="149003"/>
                    <a:pt x="71206" y="148147"/>
                  </a:cubicBezTo>
                  <a:cubicBezTo>
                    <a:pt x="71795" y="147360"/>
                    <a:pt x="72733" y="146914"/>
                    <a:pt x="73715" y="146952"/>
                  </a:cubicBezTo>
                  <a:lnTo>
                    <a:pt x="82915" y="147550"/>
                  </a:lnTo>
                  <a:lnTo>
                    <a:pt x="76702" y="131182"/>
                  </a:lnTo>
                  <a:cubicBezTo>
                    <a:pt x="76277" y="130357"/>
                    <a:pt x="76277" y="129378"/>
                    <a:pt x="76702" y="128553"/>
                  </a:cubicBezTo>
                  <a:cubicBezTo>
                    <a:pt x="77252" y="127751"/>
                    <a:pt x="78124" y="127227"/>
                    <a:pt x="79092" y="127120"/>
                  </a:cubicBezTo>
                  <a:lnTo>
                    <a:pt x="91636" y="126283"/>
                  </a:lnTo>
                  <a:lnTo>
                    <a:pt x="69175" y="110632"/>
                  </a:lnTo>
                  <a:cubicBezTo>
                    <a:pt x="68139" y="109967"/>
                    <a:pt x="67617" y="108733"/>
                    <a:pt x="67861" y="107526"/>
                  </a:cubicBezTo>
                  <a:lnTo>
                    <a:pt x="70489" y="93667"/>
                  </a:lnTo>
                  <a:cubicBezTo>
                    <a:pt x="70734" y="92177"/>
                    <a:pt x="72092" y="91132"/>
                    <a:pt x="73596" y="91278"/>
                  </a:cubicBezTo>
                  <a:lnTo>
                    <a:pt x="82915" y="91278"/>
                  </a:lnTo>
                  <a:lnTo>
                    <a:pt x="60215" y="68936"/>
                  </a:lnTo>
                  <a:cubicBezTo>
                    <a:pt x="59615" y="68380"/>
                    <a:pt x="59270" y="67603"/>
                    <a:pt x="59259" y="66786"/>
                  </a:cubicBezTo>
                  <a:lnTo>
                    <a:pt x="59856" y="49820"/>
                  </a:lnTo>
                  <a:cubicBezTo>
                    <a:pt x="59836" y="48997"/>
                    <a:pt x="60187" y="48207"/>
                    <a:pt x="60812" y="47670"/>
                  </a:cubicBezTo>
                  <a:lnTo>
                    <a:pt x="71684" y="38231"/>
                  </a:lnTo>
                  <a:cubicBezTo>
                    <a:pt x="72830" y="37291"/>
                    <a:pt x="74481" y="37291"/>
                    <a:pt x="75627" y="38231"/>
                  </a:cubicBezTo>
                  <a:lnTo>
                    <a:pt x="94145" y="53882"/>
                  </a:lnTo>
                  <a:lnTo>
                    <a:pt x="92712" y="36081"/>
                  </a:lnTo>
                  <a:cubicBezTo>
                    <a:pt x="92503" y="34511"/>
                    <a:pt x="93606" y="33069"/>
                    <a:pt x="95176" y="32861"/>
                  </a:cubicBezTo>
                  <a:cubicBezTo>
                    <a:pt x="95191" y="32859"/>
                    <a:pt x="95205" y="32857"/>
                    <a:pt x="95220" y="32855"/>
                  </a:cubicBezTo>
                  <a:lnTo>
                    <a:pt x="131779" y="27120"/>
                  </a:lnTo>
                  <a:cubicBezTo>
                    <a:pt x="132241" y="26946"/>
                    <a:pt x="132751" y="26946"/>
                    <a:pt x="133213" y="27120"/>
                  </a:cubicBezTo>
                  <a:lnTo>
                    <a:pt x="165112" y="37873"/>
                  </a:lnTo>
                  <a:lnTo>
                    <a:pt x="16869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8" name="Полилиния: фигура 2550">
              <a:extLst>
                <a:ext uri="{FF2B5EF4-FFF2-40B4-BE49-F238E27FC236}">
                  <a16:creationId xmlns:a16="http://schemas.microsoft.com/office/drawing/2014/main" id="{FAA31BDA-E7EE-05A8-CFE0-8D727F963EF0}"/>
                </a:ext>
              </a:extLst>
            </p:cNvPr>
            <p:cNvSpPr/>
            <p:nvPr/>
          </p:nvSpPr>
          <p:spPr>
            <a:xfrm>
              <a:off x="6119893" y="3405650"/>
              <a:ext cx="3584" cy="37873"/>
            </a:xfrm>
            <a:custGeom>
              <a:avLst/>
              <a:gdLst>
                <a:gd name="connsiteX0" fmla="*/ 0 w 3584"/>
                <a:gd name="connsiteY0" fmla="*/ 37873 h 37873"/>
                <a:gd name="connsiteX1" fmla="*/ 0 w 3584"/>
                <a:gd name="connsiteY1" fmla="*/ 37873 h 37873"/>
                <a:gd name="connsiteX2" fmla="*/ 3584 w 3584"/>
                <a:gd name="connsiteY2" fmla="*/ 0 h 37873"/>
                <a:gd name="connsiteX3" fmla="*/ 3584 w 3584"/>
                <a:gd name="connsiteY3" fmla="*/ 0 h 37873"/>
                <a:gd name="connsiteX4" fmla="*/ 0 w 3584"/>
                <a:gd name="connsiteY4" fmla="*/ 37873 h 3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 h="37873">
                  <a:moveTo>
                    <a:pt x="0" y="37873"/>
                  </a:moveTo>
                  <a:lnTo>
                    <a:pt x="0" y="37873"/>
                  </a:lnTo>
                  <a:lnTo>
                    <a:pt x="3584" y="0"/>
                  </a:lnTo>
                  <a:lnTo>
                    <a:pt x="3584" y="0"/>
                  </a:lnTo>
                  <a:lnTo>
                    <a:pt x="0" y="378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59" name="Полилиния: фигура 2551">
              <a:extLst>
                <a:ext uri="{FF2B5EF4-FFF2-40B4-BE49-F238E27FC236}">
                  <a16:creationId xmlns:a16="http://schemas.microsoft.com/office/drawing/2014/main" id="{6895B636-2070-F920-C9A6-1818FDE32BE8}"/>
                </a:ext>
              </a:extLst>
            </p:cNvPr>
            <p:cNvSpPr/>
            <p:nvPr/>
          </p:nvSpPr>
          <p:spPr>
            <a:xfrm>
              <a:off x="5771867" y="3230621"/>
              <a:ext cx="78732" cy="35244"/>
            </a:xfrm>
            <a:custGeom>
              <a:avLst/>
              <a:gdLst>
                <a:gd name="connsiteX0" fmla="*/ 74074 w 78732"/>
                <a:gd name="connsiteY0" fmla="*/ 0 h 35244"/>
                <a:gd name="connsiteX1" fmla="*/ 57228 w 78732"/>
                <a:gd name="connsiteY1" fmla="*/ 0 h 35244"/>
                <a:gd name="connsiteX2" fmla="*/ 52210 w 78732"/>
                <a:gd name="connsiteY2" fmla="*/ 10872 h 35244"/>
                <a:gd name="connsiteX3" fmla="*/ 48626 w 78732"/>
                <a:gd name="connsiteY3" fmla="*/ 12425 h 35244"/>
                <a:gd name="connsiteX4" fmla="*/ 36678 w 78732"/>
                <a:gd name="connsiteY4" fmla="*/ 8363 h 35244"/>
                <a:gd name="connsiteX5" fmla="*/ 27240 w 78732"/>
                <a:gd name="connsiteY5" fmla="*/ 18877 h 35244"/>
                <a:gd name="connsiteX6" fmla="*/ 25209 w 78732"/>
                <a:gd name="connsiteY6" fmla="*/ 19833 h 35244"/>
                <a:gd name="connsiteX7" fmla="*/ 25209 w 78732"/>
                <a:gd name="connsiteY7" fmla="*/ 19833 h 35244"/>
                <a:gd name="connsiteX8" fmla="*/ 23536 w 78732"/>
                <a:gd name="connsiteY8" fmla="*/ 19833 h 35244"/>
                <a:gd name="connsiteX9" fmla="*/ 12784 w 78732"/>
                <a:gd name="connsiteY9" fmla="*/ 11947 h 35244"/>
                <a:gd name="connsiteX10" fmla="*/ 4301 w 78732"/>
                <a:gd name="connsiteY10" fmla="*/ 11350 h 35244"/>
                <a:gd name="connsiteX11" fmla="*/ 2628 w 78732"/>
                <a:gd name="connsiteY11" fmla="*/ 19833 h 35244"/>
                <a:gd name="connsiteX12" fmla="*/ 0 w 78732"/>
                <a:gd name="connsiteY12" fmla="*/ 33094 h 35244"/>
                <a:gd name="connsiteX13" fmla="*/ 3584 w 78732"/>
                <a:gd name="connsiteY13" fmla="*/ 35245 h 35244"/>
                <a:gd name="connsiteX14" fmla="*/ 54838 w 78732"/>
                <a:gd name="connsiteY14" fmla="*/ 35245 h 35244"/>
                <a:gd name="connsiteX15" fmla="*/ 78733 w 78732"/>
                <a:gd name="connsiteY15" fmla="*/ 13142 h 3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732" h="35244">
                  <a:moveTo>
                    <a:pt x="74074" y="0"/>
                  </a:moveTo>
                  <a:lnTo>
                    <a:pt x="57228" y="0"/>
                  </a:lnTo>
                  <a:lnTo>
                    <a:pt x="52210" y="10872"/>
                  </a:lnTo>
                  <a:cubicBezTo>
                    <a:pt x="51531" y="12170"/>
                    <a:pt x="50037" y="12817"/>
                    <a:pt x="48626" y="12425"/>
                  </a:cubicBezTo>
                  <a:lnTo>
                    <a:pt x="36678" y="8363"/>
                  </a:lnTo>
                  <a:lnTo>
                    <a:pt x="27240" y="18877"/>
                  </a:lnTo>
                  <a:cubicBezTo>
                    <a:pt x="26713" y="19447"/>
                    <a:pt x="25985" y="19790"/>
                    <a:pt x="25209" y="19833"/>
                  </a:cubicBezTo>
                  <a:lnTo>
                    <a:pt x="25209" y="19833"/>
                  </a:lnTo>
                  <a:cubicBezTo>
                    <a:pt x="24663" y="19992"/>
                    <a:pt x="24082" y="19992"/>
                    <a:pt x="23536" y="19833"/>
                  </a:cubicBezTo>
                  <a:lnTo>
                    <a:pt x="12784" y="11947"/>
                  </a:lnTo>
                  <a:lnTo>
                    <a:pt x="4301" y="11350"/>
                  </a:lnTo>
                  <a:lnTo>
                    <a:pt x="2628" y="19833"/>
                  </a:lnTo>
                  <a:lnTo>
                    <a:pt x="0" y="33094"/>
                  </a:lnTo>
                  <a:lnTo>
                    <a:pt x="3584" y="35245"/>
                  </a:lnTo>
                  <a:lnTo>
                    <a:pt x="54838" y="35245"/>
                  </a:lnTo>
                  <a:lnTo>
                    <a:pt x="78733" y="131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0" name="Полилиния: фигура 2552">
              <a:extLst>
                <a:ext uri="{FF2B5EF4-FFF2-40B4-BE49-F238E27FC236}">
                  <a16:creationId xmlns:a16="http://schemas.microsoft.com/office/drawing/2014/main" id="{44B9A9A1-2E8C-B496-3F4C-F10DFF8A5CC3}"/>
                </a:ext>
              </a:extLst>
            </p:cNvPr>
            <p:cNvSpPr/>
            <p:nvPr/>
          </p:nvSpPr>
          <p:spPr>
            <a:xfrm>
              <a:off x="5794686" y="3250215"/>
              <a:ext cx="1911" cy="157"/>
            </a:xfrm>
            <a:custGeom>
              <a:avLst/>
              <a:gdLst>
                <a:gd name="connsiteX0" fmla="*/ 1912 w 1911"/>
                <a:gd name="connsiteY0" fmla="*/ 0 h 157"/>
                <a:gd name="connsiteX1" fmla="*/ 1912 w 1911"/>
                <a:gd name="connsiteY1" fmla="*/ 0 h 157"/>
                <a:gd name="connsiteX2" fmla="*/ 0 w 1911"/>
                <a:gd name="connsiteY2" fmla="*/ 0 h 157"/>
                <a:gd name="connsiteX3" fmla="*/ 1912 w 1911"/>
                <a:gd name="connsiteY3" fmla="*/ 0 h 157"/>
              </a:gdLst>
              <a:ahLst/>
              <a:cxnLst>
                <a:cxn ang="0">
                  <a:pos x="connsiteX0" y="connsiteY0"/>
                </a:cxn>
                <a:cxn ang="0">
                  <a:pos x="connsiteX1" y="connsiteY1"/>
                </a:cxn>
                <a:cxn ang="0">
                  <a:pos x="connsiteX2" y="connsiteY2"/>
                </a:cxn>
                <a:cxn ang="0">
                  <a:pos x="connsiteX3" y="connsiteY3"/>
                </a:cxn>
              </a:cxnLst>
              <a:rect l="l" t="t" r="r" b="b"/>
              <a:pathLst>
                <a:path w="1911" h="157">
                  <a:moveTo>
                    <a:pt x="1912" y="0"/>
                  </a:moveTo>
                  <a:lnTo>
                    <a:pt x="1912" y="0"/>
                  </a:lnTo>
                  <a:cubicBezTo>
                    <a:pt x="1287" y="179"/>
                    <a:pt x="625" y="179"/>
                    <a:pt x="0" y="0"/>
                  </a:cubicBezTo>
                  <a:cubicBezTo>
                    <a:pt x="620" y="209"/>
                    <a:pt x="1291" y="209"/>
                    <a:pt x="191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1" name="Полилиния: фигура 2553">
              <a:extLst>
                <a:ext uri="{FF2B5EF4-FFF2-40B4-BE49-F238E27FC236}">
                  <a16:creationId xmlns:a16="http://schemas.microsoft.com/office/drawing/2014/main" id="{B61994A9-3808-FEC7-DA72-6921C11D3AE2}"/>
                </a:ext>
              </a:extLst>
            </p:cNvPr>
            <p:cNvSpPr/>
            <p:nvPr/>
          </p:nvSpPr>
          <p:spPr>
            <a:xfrm>
              <a:off x="5775570" y="3241852"/>
              <a:ext cx="8482" cy="597"/>
            </a:xfrm>
            <a:custGeom>
              <a:avLst/>
              <a:gdLst>
                <a:gd name="connsiteX0" fmla="*/ 0 w 8482"/>
                <a:gd name="connsiteY0" fmla="*/ 0 h 597"/>
                <a:gd name="connsiteX1" fmla="*/ 8483 w 8482"/>
                <a:gd name="connsiteY1" fmla="*/ 597 h 597"/>
                <a:gd name="connsiteX2" fmla="*/ 0 w 8482"/>
                <a:gd name="connsiteY2" fmla="*/ 0 h 597"/>
                <a:gd name="connsiteX3" fmla="*/ 0 w 8482"/>
                <a:gd name="connsiteY3" fmla="*/ 0 h 597"/>
              </a:gdLst>
              <a:ahLst/>
              <a:cxnLst>
                <a:cxn ang="0">
                  <a:pos x="connsiteX0" y="connsiteY0"/>
                </a:cxn>
                <a:cxn ang="0">
                  <a:pos x="connsiteX1" y="connsiteY1"/>
                </a:cxn>
                <a:cxn ang="0">
                  <a:pos x="connsiteX2" y="connsiteY2"/>
                </a:cxn>
                <a:cxn ang="0">
                  <a:pos x="connsiteX3" y="connsiteY3"/>
                </a:cxn>
              </a:cxnLst>
              <a:rect l="l" t="t" r="r" b="b"/>
              <a:pathLst>
                <a:path w="8482" h="597">
                  <a:moveTo>
                    <a:pt x="0" y="0"/>
                  </a:moveTo>
                  <a:lnTo>
                    <a:pt x="8483" y="597"/>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2" name="Полилиния: фигура 2554">
              <a:extLst>
                <a:ext uri="{FF2B5EF4-FFF2-40B4-BE49-F238E27FC236}">
                  <a16:creationId xmlns:a16="http://schemas.microsoft.com/office/drawing/2014/main" id="{6A543B10-4FE2-C7BD-21D1-9DBDAFEB94BB}"/>
                </a:ext>
              </a:extLst>
            </p:cNvPr>
            <p:cNvSpPr/>
            <p:nvPr/>
          </p:nvSpPr>
          <p:spPr>
            <a:xfrm>
              <a:off x="5773898" y="3241852"/>
              <a:ext cx="1672" cy="8482"/>
            </a:xfrm>
            <a:custGeom>
              <a:avLst/>
              <a:gdLst>
                <a:gd name="connsiteX0" fmla="*/ 1672 w 1672"/>
                <a:gd name="connsiteY0" fmla="*/ 0 h 8482"/>
                <a:gd name="connsiteX1" fmla="*/ 0 w 1672"/>
                <a:gd name="connsiteY1" fmla="*/ 8483 h 8482"/>
                <a:gd name="connsiteX2" fmla="*/ 1672 w 1672"/>
                <a:gd name="connsiteY2" fmla="*/ 0 h 8482"/>
                <a:gd name="connsiteX3" fmla="*/ 1672 w 1672"/>
                <a:gd name="connsiteY3" fmla="*/ 0 h 8482"/>
              </a:gdLst>
              <a:ahLst/>
              <a:cxnLst>
                <a:cxn ang="0">
                  <a:pos x="connsiteX0" y="connsiteY0"/>
                </a:cxn>
                <a:cxn ang="0">
                  <a:pos x="connsiteX1" y="connsiteY1"/>
                </a:cxn>
                <a:cxn ang="0">
                  <a:pos x="connsiteX2" y="connsiteY2"/>
                </a:cxn>
                <a:cxn ang="0">
                  <a:pos x="connsiteX3" y="connsiteY3"/>
                </a:cxn>
              </a:cxnLst>
              <a:rect l="l" t="t" r="r" b="b"/>
              <a:pathLst>
                <a:path w="1672" h="8482">
                  <a:moveTo>
                    <a:pt x="1672" y="0"/>
                  </a:moveTo>
                  <a:lnTo>
                    <a:pt x="0" y="8483"/>
                  </a:lnTo>
                  <a:lnTo>
                    <a:pt x="1672" y="0"/>
                  </a:lnTo>
                  <a:lnTo>
                    <a:pt x="167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3" name="Полилиния: фигура 2555">
              <a:extLst>
                <a:ext uri="{FF2B5EF4-FFF2-40B4-BE49-F238E27FC236}">
                  <a16:creationId xmlns:a16="http://schemas.microsoft.com/office/drawing/2014/main" id="{7BDBCC4B-21F9-AE7F-B111-311A24CF6870}"/>
                </a:ext>
              </a:extLst>
            </p:cNvPr>
            <p:cNvSpPr/>
            <p:nvPr/>
          </p:nvSpPr>
          <p:spPr>
            <a:xfrm>
              <a:off x="5866012" y="3356188"/>
              <a:ext cx="39545" cy="27717"/>
            </a:xfrm>
            <a:custGeom>
              <a:avLst/>
              <a:gdLst>
                <a:gd name="connsiteX0" fmla="*/ 32019 w 39545"/>
                <a:gd name="connsiteY0" fmla="*/ 27718 h 27717"/>
                <a:gd name="connsiteX1" fmla="*/ 39546 w 39545"/>
                <a:gd name="connsiteY1" fmla="*/ 25089 h 27717"/>
                <a:gd name="connsiteX2" fmla="*/ 11828 w 39545"/>
                <a:gd name="connsiteY2" fmla="*/ 0 h 27717"/>
                <a:gd name="connsiteX3" fmla="*/ 0 w 39545"/>
                <a:gd name="connsiteY3" fmla="*/ 9558 h 27717"/>
                <a:gd name="connsiteX4" fmla="*/ 32019 w 39545"/>
                <a:gd name="connsiteY4" fmla="*/ 27718 h 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45" h="27717">
                  <a:moveTo>
                    <a:pt x="32019" y="27718"/>
                  </a:moveTo>
                  <a:lnTo>
                    <a:pt x="39546" y="25089"/>
                  </a:lnTo>
                  <a:lnTo>
                    <a:pt x="11828" y="0"/>
                  </a:lnTo>
                  <a:lnTo>
                    <a:pt x="0" y="9558"/>
                  </a:lnTo>
                  <a:lnTo>
                    <a:pt x="32019" y="2771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4" name="Полилиния: фигура 2556">
              <a:extLst>
                <a:ext uri="{FF2B5EF4-FFF2-40B4-BE49-F238E27FC236}">
                  <a16:creationId xmlns:a16="http://schemas.microsoft.com/office/drawing/2014/main" id="{997D7CA5-9AE1-4A7B-EC73-E3439F08ADCB}"/>
                </a:ext>
              </a:extLst>
            </p:cNvPr>
            <p:cNvSpPr/>
            <p:nvPr/>
          </p:nvSpPr>
          <p:spPr>
            <a:xfrm>
              <a:off x="5777243" y="3248303"/>
              <a:ext cx="147191" cy="99640"/>
            </a:xfrm>
            <a:custGeom>
              <a:avLst/>
              <a:gdLst>
                <a:gd name="connsiteX0" fmla="*/ 135961 w 147191"/>
                <a:gd name="connsiteY0" fmla="*/ 19116 h 99640"/>
                <a:gd name="connsiteX1" fmla="*/ 124013 w 147191"/>
                <a:gd name="connsiteY1" fmla="*/ 26523 h 99640"/>
                <a:gd name="connsiteX2" fmla="*/ 122580 w 147191"/>
                <a:gd name="connsiteY2" fmla="*/ 26523 h 99640"/>
                <a:gd name="connsiteX3" fmla="*/ 122580 w 147191"/>
                <a:gd name="connsiteY3" fmla="*/ 26523 h 99640"/>
                <a:gd name="connsiteX4" fmla="*/ 121385 w 147191"/>
                <a:gd name="connsiteY4" fmla="*/ 26523 h 99640"/>
                <a:gd name="connsiteX5" fmla="*/ 98804 w 147191"/>
                <a:gd name="connsiteY5" fmla="*/ 16965 h 99640"/>
                <a:gd name="connsiteX6" fmla="*/ 76224 w 147191"/>
                <a:gd name="connsiteY6" fmla="*/ 0 h 99640"/>
                <a:gd name="connsiteX7" fmla="*/ 52329 w 147191"/>
                <a:gd name="connsiteY7" fmla="*/ 22342 h 99640"/>
                <a:gd name="connsiteX8" fmla="*/ 50298 w 147191"/>
                <a:gd name="connsiteY8" fmla="*/ 23178 h 99640"/>
                <a:gd name="connsiteX9" fmla="*/ 0 w 147191"/>
                <a:gd name="connsiteY9" fmla="*/ 23178 h 99640"/>
                <a:gd name="connsiteX10" fmla="*/ 0 w 147191"/>
                <a:gd name="connsiteY10" fmla="*/ 32377 h 99640"/>
                <a:gd name="connsiteX11" fmla="*/ 9319 w 147191"/>
                <a:gd name="connsiteY11" fmla="*/ 47192 h 99640"/>
                <a:gd name="connsiteX12" fmla="*/ 15054 w 147191"/>
                <a:gd name="connsiteY12" fmla="*/ 34050 h 99640"/>
                <a:gd name="connsiteX13" fmla="*/ 16846 w 147191"/>
                <a:gd name="connsiteY13" fmla="*/ 32377 h 99640"/>
                <a:gd name="connsiteX14" fmla="*/ 19355 w 147191"/>
                <a:gd name="connsiteY14" fmla="*/ 32377 h 99640"/>
                <a:gd name="connsiteX15" fmla="*/ 26882 w 147191"/>
                <a:gd name="connsiteY15" fmla="*/ 37037 h 99640"/>
                <a:gd name="connsiteX16" fmla="*/ 28076 w 147191"/>
                <a:gd name="connsiteY16" fmla="*/ 38351 h 99640"/>
                <a:gd name="connsiteX17" fmla="*/ 41338 w 147191"/>
                <a:gd name="connsiteY17" fmla="*/ 70728 h 99640"/>
                <a:gd name="connsiteX18" fmla="*/ 62126 w 147191"/>
                <a:gd name="connsiteY18" fmla="*/ 94623 h 99640"/>
                <a:gd name="connsiteX19" fmla="*/ 94504 w 147191"/>
                <a:gd name="connsiteY19" fmla="*/ 99641 h 99640"/>
                <a:gd name="connsiteX20" fmla="*/ 53405 w 147191"/>
                <a:gd name="connsiteY20" fmla="*/ 47551 h 99640"/>
                <a:gd name="connsiteX21" fmla="*/ 53405 w 147191"/>
                <a:gd name="connsiteY21" fmla="*/ 44922 h 99640"/>
                <a:gd name="connsiteX22" fmla="*/ 55077 w 147191"/>
                <a:gd name="connsiteY22" fmla="*/ 43011 h 99640"/>
                <a:gd name="connsiteX23" fmla="*/ 67024 w 147191"/>
                <a:gd name="connsiteY23" fmla="*/ 37873 h 99640"/>
                <a:gd name="connsiteX24" fmla="*/ 69772 w 147191"/>
                <a:gd name="connsiteY24" fmla="*/ 37873 h 99640"/>
                <a:gd name="connsiteX25" fmla="*/ 81720 w 147191"/>
                <a:gd name="connsiteY25" fmla="*/ 45281 h 99640"/>
                <a:gd name="connsiteX26" fmla="*/ 88530 w 147191"/>
                <a:gd name="connsiteY26" fmla="*/ 38231 h 99640"/>
                <a:gd name="connsiteX27" fmla="*/ 91039 w 147191"/>
                <a:gd name="connsiteY27" fmla="*/ 37395 h 99640"/>
                <a:gd name="connsiteX28" fmla="*/ 124372 w 147191"/>
                <a:gd name="connsiteY28" fmla="*/ 41935 h 99640"/>
                <a:gd name="connsiteX29" fmla="*/ 126164 w 147191"/>
                <a:gd name="connsiteY29" fmla="*/ 42772 h 99640"/>
                <a:gd name="connsiteX30" fmla="*/ 135244 w 147191"/>
                <a:gd name="connsiteY30" fmla="*/ 52210 h 99640"/>
                <a:gd name="connsiteX31" fmla="*/ 147191 w 147191"/>
                <a:gd name="connsiteY31" fmla="*/ 52210 h 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191" h="99640">
                  <a:moveTo>
                    <a:pt x="135961" y="19116"/>
                  </a:moveTo>
                  <a:lnTo>
                    <a:pt x="124013" y="26523"/>
                  </a:lnTo>
                  <a:cubicBezTo>
                    <a:pt x="123542" y="26631"/>
                    <a:pt x="123052" y="26631"/>
                    <a:pt x="122580" y="26523"/>
                  </a:cubicBezTo>
                  <a:lnTo>
                    <a:pt x="122580" y="26523"/>
                  </a:lnTo>
                  <a:lnTo>
                    <a:pt x="121385" y="26523"/>
                  </a:lnTo>
                  <a:lnTo>
                    <a:pt x="98804" y="16965"/>
                  </a:lnTo>
                  <a:lnTo>
                    <a:pt x="76224" y="0"/>
                  </a:lnTo>
                  <a:lnTo>
                    <a:pt x="52329" y="22342"/>
                  </a:lnTo>
                  <a:cubicBezTo>
                    <a:pt x="51817" y="22918"/>
                    <a:pt x="51068" y="23226"/>
                    <a:pt x="50298" y="23178"/>
                  </a:cubicBezTo>
                  <a:lnTo>
                    <a:pt x="0" y="23178"/>
                  </a:lnTo>
                  <a:lnTo>
                    <a:pt x="0" y="32377"/>
                  </a:lnTo>
                  <a:lnTo>
                    <a:pt x="9319" y="47192"/>
                  </a:lnTo>
                  <a:lnTo>
                    <a:pt x="15054" y="34050"/>
                  </a:lnTo>
                  <a:cubicBezTo>
                    <a:pt x="15427" y="33293"/>
                    <a:pt x="16065" y="32698"/>
                    <a:pt x="16846" y="32377"/>
                  </a:cubicBezTo>
                  <a:cubicBezTo>
                    <a:pt x="17645" y="32025"/>
                    <a:pt x="18556" y="32025"/>
                    <a:pt x="19355" y="32377"/>
                  </a:cubicBezTo>
                  <a:lnTo>
                    <a:pt x="26882" y="37037"/>
                  </a:lnTo>
                  <a:cubicBezTo>
                    <a:pt x="27395" y="37354"/>
                    <a:pt x="27809" y="37810"/>
                    <a:pt x="28076" y="38351"/>
                  </a:cubicBezTo>
                  <a:lnTo>
                    <a:pt x="41338" y="70728"/>
                  </a:lnTo>
                  <a:lnTo>
                    <a:pt x="62126" y="94623"/>
                  </a:lnTo>
                  <a:lnTo>
                    <a:pt x="94504" y="99641"/>
                  </a:lnTo>
                  <a:lnTo>
                    <a:pt x="53405" y="47551"/>
                  </a:lnTo>
                  <a:cubicBezTo>
                    <a:pt x="53046" y="46711"/>
                    <a:pt x="53046" y="45762"/>
                    <a:pt x="53405" y="44922"/>
                  </a:cubicBezTo>
                  <a:cubicBezTo>
                    <a:pt x="53650" y="44068"/>
                    <a:pt x="54263" y="43367"/>
                    <a:pt x="55077" y="43011"/>
                  </a:cubicBezTo>
                  <a:lnTo>
                    <a:pt x="67024" y="37873"/>
                  </a:lnTo>
                  <a:cubicBezTo>
                    <a:pt x="67881" y="37406"/>
                    <a:pt x="68916" y="37406"/>
                    <a:pt x="69772" y="37873"/>
                  </a:cubicBezTo>
                  <a:lnTo>
                    <a:pt x="81720" y="45281"/>
                  </a:lnTo>
                  <a:lnTo>
                    <a:pt x="88530" y="38231"/>
                  </a:lnTo>
                  <a:cubicBezTo>
                    <a:pt x="89208" y="37607"/>
                    <a:pt x="90121" y="37302"/>
                    <a:pt x="91039" y="37395"/>
                  </a:cubicBezTo>
                  <a:lnTo>
                    <a:pt x="124372" y="41935"/>
                  </a:lnTo>
                  <a:cubicBezTo>
                    <a:pt x="125045" y="42011"/>
                    <a:pt x="125674" y="42305"/>
                    <a:pt x="126164" y="42772"/>
                  </a:cubicBezTo>
                  <a:lnTo>
                    <a:pt x="135244" y="52210"/>
                  </a:lnTo>
                  <a:lnTo>
                    <a:pt x="147191" y="5221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5" name="Полилиния: фигура 2557">
              <a:extLst>
                <a:ext uri="{FF2B5EF4-FFF2-40B4-BE49-F238E27FC236}">
                  <a16:creationId xmlns:a16="http://schemas.microsoft.com/office/drawing/2014/main" id="{1C71D859-564F-B854-F0AE-EC53BDD448F1}"/>
                </a:ext>
              </a:extLst>
            </p:cNvPr>
            <p:cNvSpPr/>
            <p:nvPr/>
          </p:nvSpPr>
          <p:spPr>
            <a:xfrm>
              <a:off x="5914638" y="3353081"/>
              <a:ext cx="30585" cy="47789"/>
            </a:xfrm>
            <a:custGeom>
              <a:avLst/>
              <a:gdLst>
                <a:gd name="connsiteX0" fmla="*/ 30585 w 30585"/>
                <a:gd name="connsiteY0" fmla="*/ 31183 h 47789"/>
                <a:gd name="connsiteX1" fmla="*/ 14337 w 30585"/>
                <a:gd name="connsiteY1" fmla="*/ 0 h 47789"/>
                <a:gd name="connsiteX2" fmla="*/ 3106 w 30585"/>
                <a:gd name="connsiteY2" fmla="*/ 9677 h 47789"/>
                <a:gd name="connsiteX3" fmla="*/ 0 w 30585"/>
                <a:gd name="connsiteY3" fmla="*/ 28674 h 47789"/>
                <a:gd name="connsiteX4" fmla="*/ 15531 w 30585"/>
                <a:gd name="connsiteY4" fmla="*/ 47789 h 47789"/>
                <a:gd name="connsiteX5" fmla="*/ 15771 w 30585"/>
                <a:gd name="connsiteY5" fmla="*/ 47431 h 47789"/>
                <a:gd name="connsiteX6" fmla="*/ 24014 w 30585"/>
                <a:gd name="connsiteY6" fmla="*/ 38351 h 47789"/>
                <a:gd name="connsiteX7" fmla="*/ 30585 w 30585"/>
                <a:gd name="connsiteY7" fmla="*/ 31183 h 4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5" h="47789">
                  <a:moveTo>
                    <a:pt x="30585" y="31183"/>
                  </a:moveTo>
                  <a:lnTo>
                    <a:pt x="14337" y="0"/>
                  </a:lnTo>
                  <a:lnTo>
                    <a:pt x="3106" y="9677"/>
                  </a:lnTo>
                  <a:lnTo>
                    <a:pt x="0" y="28674"/>
                  </a:lnTo>
                  <a:lnTo>
                    <a:pt x="15531" y="47789"/>
                  </a:lnTo>
                  <a:lnTo>
                    <a:pt x="15771" y="47431"/>
                  </a:lnTo>
                  <a:lnTo>
                    <a:pt x="24014" y="38351"/>
                  </a:lnTo>
                  <a:lnTo>
                    <a:pt x="30585" y="311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6" name="Полилиния: фигура 2558">
              <a:extLst>
                <a:ext uri="{FF2B5EF4-FFF2-40B4-BE49-F238E27FC236}">
                  <a16:creationId xmlns:a16="http://schemas.microsoft.com/office/drawing/2014/main" id="{DF88BAC7-93D4-277E-B77F-84A83874995A}"/>
                </a:ext>
              </a:extLst>
            </p:cNvPr>
            <p:cNvSpPr/>
            <p:nvPr/>
          </p:nvSpPr>
          <p:spPr>
            <a:xfrm>
              <a:off x="5837458" y="3292747"/>
              <a:ext cx="94503" cy="83870"/>
            </a:xfrm>
            <a:custGeom>
              <a:avLst/>
              <a:gdLst>
                <a:gd name="connsiteX0" fmla="*/ 75627 w 94503"/>
                <a:gd name="connsiteY0" fmla="*/ 66188 h 83870"/>
                <a:gd name="connsiteX1" fmla="*/ 89844 w 94503"/>
                <a:gd name="connsiteY1" fmla="*/ 54241 h 83870"/>
                <a:gd name="connsiteX2" fmla="*/ 94503 w 94503"/>
                <a:gd name="connsiteY2" fmla="*/ 41577 h 83870"/>
                <a:gd name="connsiteX3" fmla="*/ 81600 w 94503"/>
                <a:gd name="connsiteY3" fmla="*/ 32258 h 83870"/>
                <a:gd name="connsiteX4" fmla="*/ 80405 w 94503"/>
                <a:gd name="connsiteY4" fmla="*/ 30346 h 83870"/>
                <a:gd name="connsiteX5" fmla="*/ 81003 w 94503"/>
                <a:gd name="connsiteY5" fmla="*/ 28076 h 83870"/>
                <a:gd name="connsiteX6" fmla="*/ 91278 w 94503"/>
                <a:gd name="connsiteY6" fmla="*/ 14217 h 83870"/>
                <a:gd name="connsiteX7" fmla="*/ 89007 w 94503"/>
                <a:gd name="connsiteY7" fmla="*/ 14217 h 83870"/>
                <a:gd name="connsiteX8" fmla="*/ 72162 w 94503"/>
                <a:gd name="connsiteY8" fmla="*/ 14934 h 83870"/>
                <a:gd name="connsiteX9" fmla="*/ 69892 w 94503"/>
                <a:gd name="connsiteY9" fmla="*/ 13978 h 83870"/>
                <a:gd name="connsiteX10" fmla="*/ 60692 w 94503"/>
                <a:gd name="connsiteY10" fmla="*/ 4301 h 83870"/>
                <a:gd name="connsiteX11" fmla="*/ 29868 w 94503"/>
                <a:gd name="connsiteY11" fmla="*/ 120 h 83870"/>
                <a:gd name="connsiteX12" fmla="*/ 22461 w 94503"/>
                <a:gd name="connsiteY12" fmla="*/ 7885 h 83870"/>
                <a:gd name="connsiteX13" fmla="*/ 18637 w 94503"/>
                <a:gd name="connsiteY13" fmla="*/ 7885 h 83870"/>
                <a:gd name="connsiteX14" fmla="*/ 6690 w 94503"/>
                <a:gd name="connsiteY14" fmla="*/ 0 h 83870"/>
                <a:gd name="connsiteX15" fmla="*/ 0 w 94503"/>
                <a:gd name="connsiteY15" fmla="*/ 2867 h 83870"/>
                <a:gd name="connsiteX16" fmla="*/ 42771 w 94503"/>
                <a:gd name="connsiteY16" fmla="*/ 57347 h 83870"/>
                <a:gd name="connsiteX17" fmla="*/ 72042 w 94503"/>
                <a:gd name="connsiteY17" fmla="*/ 83870 h 83870"/>
                <a:gd name="connsiteX18" fmla="*/ 74790 w 94503"/>
                <a:gd name="connsiteY18" fmla="*/ 67861 h 83870"/>
                <a:gd name="connsiteX19" fmla="*/ 75627 w 94503"/>
                <a:gd name="connsiteY19" fmla="*/ 66188 h 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503" h="83870">
                  <a:moveTo>
                    <a:pt x="75627" y="66188"/>
                  </a:moveTo>
                  <a:lnTo>
                    <a:pt x="89844" y="54241"/>
                  </a:lnTo>
                  <a:lnTo>
                    <a:pt x="94503" y="41577"/>
                  </a:lnTo>
                  <a:lnTo>
                    <a:pt x="81600" y="32258"/>
                  </a:lnTo>
                  <a:cubicBezTo>
                    <a:pt x="80985" y="31785"/>
                    <a:pt x="80561" y="31106"/>
                    <a:pt x="80405" y="30346"/>
                  </a:cubicBezTo>
                  <a:cubicBezTo>
                    <a:pt x="80287" y="29540"/>
                    <a:pt x="80502" y="28720"/>
                    <a:pt x="81003" y="28076"/>
                  </a:cubicBezTo>
                  <a:lnTo>
                    <a:pt x="91278" y="14217"/>
                  </a:lnTo>
                  <a:lnTo>
                    <a:pt x="89007" y="14217"/>
                  </a:lnTo>
                  <a:lnTo>
                    <a:pt x="72162" y="14934"/>
                  </a:lnTo>
                  <a:cubicBezTo>
                    <a:pt x="71290" y="15034"/>
                    <a:pt x="70429" y="14672"/>
                    <a:pt x="69892" y="13978"/>
                  </a:cubicBezTo>
                  <a:lnTo>
                    <a:pt x="60692" y="4301"/>
                  </a:lnTo>
                  <a:lnTo>
                    <a:pt x="29868" y="120"/>
                  </a:lnTo>
                  <a:lnTo>
                    <a:pt x="22461" y="7885"/>
                  </a:lnTo>
                  <a:cubicBezTo>
                    <a:pt x="21337" y="8762"/>
                    <a:pt x="19761" y="8762"/>
                    <a:pt x="18637" y="7885"/>
                  </a:cubicBezTo>
                  <a:lnTo>
                    <a:pt x="6690" y="0"/>
                  </a:lnTo>
                  <a:lnTo>
                    <a:pt x="0" y="2867"/>
                  </a:lnTo>
                  <a:lnTo>
                    <a:pt x="42771" y="57347"/>
                  </a:lnTo>
                  <a:lnTo>
                    <a:pt x="72042" y="83870"/>
                  </a:lnTo>
                  <a:lnTo>
                    <a:pt x="74790" y="67861"/>
                  </a:lnTo>
                  <a:cubicBezTo>
                    <a:pt x="74816" y="67209"/>
                    <a:pt x="75120" y="66600"/>
                    <a:pt x="75627" y="6618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7" name="Полилиния: фигура 2559">
              <a:extLst>
                <a:ext uri="{FF2B5EF4-FFF2-40B4-BE49-F238E27FC236}">
                  <a16:creationId xmlns:a16="http://schemas.microsoft.com/office/drawing/2014/main" id="{88898E67-FEE3-EB9D-2B39-8689893645BD}"/>
                </a:ext>
              </a:extLst>
            </p:cNvPr>
            <p:cNvSpPr/>
            <p:nvPr/>
          </p:nvSpPr>
          <p:spPr>
            <a:xfrm>
              <a:off x="5880110" y="3350214"/>
              <a:ext cx="29271" cy="26523"/>
            </a:xfrm>
            <a:custGeom>
              <a:avLst/>
              <a:gdLst>
                <a:gd name="connsiteX0" fmla="*/ 120 w 29271"/>
                <a:gd name="connsiteY0" fmla="*/ 239 h 26523"/>
                <a:gd name="connsiteX1" fmla="*/ 29271 w 29271"/>
                <a:gd name="connsiteY1" fmla="*/ 26523 h 26523"/>
                <a:gd name="connsiteX2" fmla="*/ 29271 w 29271"/>
                <a:gd name="connsiteY2" fmla="*/ 26523 h 26523"/>
                <a:gd name="connsiteX3" fmla="*/ 0 w 29271"/>
                <a:gd name="connsiteY3" fmla="*/ 0 h 26523"/>
                <a:gd name="connsiteX4" fmla="*/ 120 w 29271"/>
                <a:gd name="connsiteY4" fmla="*/ 239 h 2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1" h="26523">
                  <a:moveTo>
                    <a:pt x="120" y="239"/>
                  </a:moveTo>
                  <a:lnTo>
                    <a:pt x="29271" y="26523"/>
                  </a:lnTo>
                  <a:lnTo>
                    <a:pt x="29271" y="26523"/>
                  </a:lnTo>
                  <a:lnTo>
                    <a:pt x="0" y="0"/>
                  </a:lnTo>
                  <a:lnTo>
                    <a:pt x="120" y="2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8" name="Полилиния: фигура 2560">
              <a:extLst>
                <a:ext uri="{FF2B5EF4-FFF2-40B4-BE49-F238E27FC236}">
                  <a16:creationId xmlns:a16="http://schemas.microsoft.com/office/drawing/2014/main" id="{02B40873-F3F8-7885-E9F0-6BF6C13ADF0C}"/>
                </a:ext>
              </a:extLst>
            </p:cNvPr>
            <p:cNvSpPr/>
            <p:nvPr/>
          </p:nvSpPr>
          <p:spPr>
            <a:xfrm>
              <a:off x="5909620" y="3306367"/>
              <a:ext cx="16845" cy="716"/>
            </a:xfrm>
            <a:custGeom>
              <a:avLst/>
              <a:gdLst>
                <a:gd name="connsiteX0" fmla="*/ 16726 w 16845"/>
                <a:gd name="connsiteY0" fmla="*/ 0 h 716"/>
                <a:gd name="connsiteX1" fmla="*/ 0 w 16845"/>
                <a:gd name="connsiteY1" fmla="*/ 717 h 716"/>
                <a:gd name="connsiteX2" fmla="*/ 16846 w 16845"/>
                <a:gd name="connsiteY2" fmla="*/ 0 h 716"/>
                <a:gd name="connsiteX3" fmla="*/ 16726 w 16845"/>
                <a:gd name="connsiteY3" fmla="*/ 0 h 716"/>
              </a:gdLst>
              <a:ahLst/>
              <a:cxnLst>
                <a:cxn ang="0">
                  <a:pos x="connsiteX0" y="connsiteY0"/>
                </a:cxn>
                <a:cxn ang="0">
                  <a:pos x="connsiteX1" y="connsiteY1"/>
                </a:cxn>
                <a:cxn ang="0">
                  <a:pos x="connsiteX2" y="connsiteY2"/>
                </a:cxn>
                <a:cxn ang="0">
                  <a:pos x="connsiteX3" y="connsiteY3"/>
                </a:cxn>
              </a:cxnLst>
              <a:rect l="l" t="t" r="r" b="b"/>
              <a:pathLst>
                <a:path w="16845" h="716">
                  <a:moveTo>
                    <a:pt x="16726" y="0"/>
                  </a:moveTo>
                  <a:lnTo>
                    <a:pt x="0" y="717"/>
                  </a:lnTo>
                  <a:lnTo>
                    <a:pt x="16846" y="0"/>
                  </a:lnTo>
                  <a:lnTo>
                    <a:pt x="167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69" name="Полилиния: фигура 2561">
              <a:extLst>
                <a:ext uri="{FF2B5EF4-FFF2-40B4-BE49-F238E27FC236}">
                  <a16:creationId xmlns:a16="http://schemas.microsoft.com/office/drawing/2014/main" id="{58F4D68A-70D2-29BD-8D35-E1DEAB67CFE3}"/>
                </a:ext>
              </a:extLst>
            </p:cNvPr>
            <p:cNvSpPr/>
            <p:nvPr/>
          </p:nvSpPr>
          <p:spPr>
            <a:xfrm>
              <a:off x="5913085" y="3346510"/>
              <a:ext cx="14217" cy="12425"/>
            </a:xfrm>
            <a:custGeom>
              <a:avLst/>
              <a:gdLst>
                <a:gd name="connsiteX0" fmla="*/ 0 w 14217"/>
                <a:gd name="connsiteY0" fmla="*/ 12425 h 12425"/>
                <a:gd name="connsiteX1" fmla="*/ 14217 w 14217"/>
                <a:gd name="connsiteY1" fmla="*/ 0 h 12425"/>
                <a:gd name="connsiteX2" fmla="*/ 14217 w 14217"/>
                <a:gd name="connsiteY2" fmla="*/ 0 h 12425"/>
                <a:gd name="connsiteX3" fmla="*/ 0 w 14217"/>
                <a:gd name="connsiteY3" fmla="*/ 12425 h 12425"/>
              </a:gdLst>
              <a:ahLst/>
              <a:cxnLst>
                <a:cxn ang="0">
                  <a:pos x="connsiteX0" y="connsiteY0"/>
                </a:cxn>
                <a:cxn ang="0">
                  <a:pos x="connsiteX1" y="connsiteY1"/>
                </a:cxn>
                <a:cxn ang="0">
                  <a:pos x="connsiteX2" y="connsiteY2"/>
                </a:cxn>
                <a:cxn ang="0">
                  <a:pos x="connsiteX3" y="connsiteY3"/>
                </a:cxn>
              </a:cxnLst>
              <a:rect l="l" t="t" r="r" b="b"/>
              <a:pathLst>
                <a:path w="14217" h="12425">
                  <a:moveTo>
                    <a:pt x="0" y="12425"/>
                  </a:moveTo>
                  <a:lnTo>
                    <a:pt x="14217" y="0"/>
                  </a:lnTo>
                  <a:lnTo>
                    <a:pt x="14217" y="0"/>
                  </a:lnTo>
                  <a:lnTo>
                    <a:pt x="0" y="124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0" name="Полилиния: фигура 2562">
              <a:extLst>
                <a:ext uri="{FF2B5EF4-FFF2-40B4-BE49-F238E27FC236}">
                  <a16:creationId xmlns:a16="http://schemas.microsoft.com/office/drawing/2014/main" id="{DA8452B1-7903-D7E8-ACFB-1863DB2E71EE}"/>
                </a:ext>
              </a:extLst>
            </p:cNvPr>
            <p:cNvSpPr/>
            <p:nvPr/>
          </p:nvSpPr>
          <p:spPr>
            <a:xfrm>
              <a:off x="5851914" y="3172557"/>
              <a:ext cx="171086" cy="96534"/>
            </a:xfrm>
            <a:custGeom>
              <a:avLst/>
              <a:gdLst>
                <a:gd name="connsiteX0" fmla="*/ 61768 w 171086"/>
                <a:gd name="connsiteY0" fmla="*/ 87574 h 96534"/>
                <a:gd name="connsiteX1" fmla="*/ 85662 w 171086"/>
                <a:gd name="connsiteY1" fmla="*/ 75627 h 96534"/>
                <a:gd name="connsiteX2" fmla="*/ 86857 w 171086"/>
                <a:gd name="connsiteY2" fmla="*/ 75627 h 96534"/>
                <a:gd name="connsiteX3" fmla="*/ 122699 w 171086"/>
                <a:gd name="connsiteY3" fmla="*/ 74910 h 96534"/>
                <a:gd name="connsiteX4" fmla="*/ 126761 w 171086"/>
                <a:gd name="connsiteY4" fmla="*/ 66308 h 96534"/>
                <a:gd name="connsiteX5" fmla="*/ 127717 w 171086"/>
                <a:gd name="connsiteY5" fmla="*/ 65233 h 96534"/>
                <a:gd name="connsiteX6" fmla="*/ 136319 w 171086"/>
                <a:gd name="connsiteY6" fmla="*/ 59020 h 96534"/>
                <a:gd name="connsiteX7" fmla="*/ 150297 w 171086"/>
                <a:gd name="connsiteY7" fmla="*/ 29868 h 96534"/>
                <a:gd name="connsiteX8" fmla="*/ 152448 w 171086"/>
                <a:gd name="connsiteY8" fmla="*/ 28196 h 96534"/>
                <a:gd name="connsiteX9" fmla="*/ 166426 w 171086"/>
                <a:gd name="connsiteY9" fmla="*/ 25448 h 96534"/>
                <a:gd name="connsiteX10" fmla="*/ 171086 w 171086"/>
                <a:gd name="connsiteY10" fmla="*/ 19235 h 96534"/>
                <a:gd name="connsiteX11" fmla="*/ 153045 w 171086"/>
                <a:gd name="connsiteY11" fmla="*/ 9319 h 96534"/>
                <a:gd name="connsiteX12" fmla="*/ 135244 w 171086"/>
                <a:gd name="connsiteY12" fmla="*/ 14217 h 96534"/>
                <a:gd name="connsiteX13" fmla="*/ 131779 w 171086"/>
                <a:gd name="connsiteY13" fmla="*/ 12664 h 96534"/>
                <a:gd name="connsiteX14" fmla="*/ 125328 w 171086"/>
                <a:gd name="connsiteY14" fmla="*/ 0 h 96534"/>
                <a:gd name="connsiteX15" fmla="*/ 110752 w 171086"/>
                <a:gd name="connsiteY15" fmla="*/ 0 h 96534"/>
                <a:gd name="connsiteX16" fmla="*/ 105734 w 171086"/>
                <a:gd name="connsiteY16" fmla="*/ 11947 h 96534"/>
                <a:gd name="connsiteX17" fmla="*/ 102389 w 171086"/>
                <a:gd name="connsiteY17" fmla="*/ 13859 h 96534"/>
                <a:gd name="connsiteX18" fmla="*/ 89725 w 171086"/>
                <a:gd name="connsiteY18" fmla="*/ 11350 h 96534"/>
                <a:gd name="connsiteX19" fmla="*/ 70967 w 171086"/>
                <a:gd name="connsiteY19" fmla="*/ 16009 h 96534"/>
                <a:gd name="connsiteX20" fmla="*/ 66666 w 171086"/>
                <a:gd name="connsiteY20" fmla="*/ 24850 h 96534"/>
                <a:gd name="connsiteX21" fmla="*/ 64516 w 171086"/>
                <a:gd name="connsiteY21" fmla="*/ 26404 h 96534"/>
                <a:gd name="connsiteX22" fmla="*/ 44325 w 171086"/>
                <a:gd name="connsiteY22" fmla="*/ 29868 h 96534"/>
                <a:gd name="connsiteX23" fmla="*/ 44325 w 171086"/>
                <a:gd name="connsiteY23" fmla="*/ 29868 h 96534"/>
                <a:gd name="connsiteX24" fmla="*/ 43011 w 171086"/>
                <a:gd name="connsiteY24" fmla="*/ 29868 h 96534"/>
                <a:gd name="connsiteX25" fmla="*/ 23536 w 171086"/>
                <a:gd name="connsiteY25" fmla="*/ 20908 h 96534"/>
                <a:gd name="connsiteX26" fmla="*/ 21983 w 171086"/>
                <a:gd name="connsiteY26" fmla="*/ 32855 h 96534"/>
                <a:gd name="connsiteX27" fmla="*/ 18802 w 171086"/>
                <a:gd name="connsiteY27" fmla="*/ 35370 h 96534"/>
                <a:gd name="connsiteX28" fmla="*/ 18757 w 171086"/>
                <a:gd name="connsiteY28" fmla="*/ 35364 h 96534"/>
                <a:gd name="connsiteX29" fmla="*/ 7527 w 171086"/>
                <a:gd name="connsiteY29" fmla="*/ 34289 h 96534"/>
                <a:gd name="connsiteX30" fmla="*/ 0 w 171086"/>
                <a:gd name="connsiteY30" fmla="*/ 54719 h 96534"/>
                <a:gd name="connsiteX31" fmla="*/ 597 w 171086"/>
                <a:gd name="connsiteY31" fmla="*/ 57228 h 96534"/>
                <a:gd name="connsiteX32" fmla="*/ 4182 w 171086"/>
                <a:gd name="connsiteY32" fmla="*/ 70370 h 96534"/>
                <a:gd name="connsiteX33" fmla="*/ 27360 w 171086"/>
                <a:gd name="connsiteY33" fmla="*/ 87932 h 96534"/>
                <a:gd name="connsiteX34" fmla="*/ 47909 w 171086"/>
                <a:gd name="connsiteY34" fmla="*/ 96535 h 96534"/>
                <a:gd name="connsiteX35" fmla="*/ 62007 w 171086"/>
                <a:gd name="connsiteY35" fmla="*/ 87813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086" h="96534">
                  <a:moveTo>
                    <a:pt x="61768" y="87574"/>
                  </a:moveTo>
                  <a:lnTo>
                    <a:pt x="85662" y="75627"/>
                  </a:lnTo>
                  <a:cubicBezTo>
                    <a:pt x="86059" y="75574"/>
                    <a:pt x="86460" y="75574"/>
                    <a:pt x="86857" y="75627"/>
                  </a:cubicBezTo>
                  <a:lnTo>
                    <a:pt x="122699" y="74910"/>
                  </a:lnTo>
                  <a:lnTo>
                    <a:pt x="126761" y="66308"/>
                  </a:lnTo>
                  <a:cubicBezTo>
                    <a:pt x="126938" y="65845"/>
                    <a:pt x="127278" y="65462"/>
                    <a:pt x="127717" y="65233"/>
                  </a:cubicBezTo>
                  <a:lnTo>
                    <a:pt x="136319" y="59020"/>
                  </a:lnTo>
                  <a:lnTo>
                    <a:pt x="150297" y="29868"/>
                  </a:lnTo>
                  <a:cubicBezTo>
                    <a:pt x="150719" y="29009"/>
                    <a:pt x="151512" y="28392"/>
                    <a:pt x="152448" y="28196"/>
                  </a:cubicBezTo>
                  <a:lnTo>
                    <a:pt x="166426" y="25448"/>
                  </a:lnTo>
                  <a:lnTo>
                    <a:pt x="171086" y="19235"/>
                  </a:lnTo>
                  <a:lnTo>
                    <a:pt x="153045" y="9319"/>
                  </a:lnTo>
                  <a:lnTo>
                    <a:pt x="135244" y="14217"/>
                  </a:lnTo>
                  <a:cubicBezTo>
                    <a:pt x="133866" y="14595"/>
                    <a:pt x="132414" y="13944"/>
                    <a:pt x="131779" y="12664"/>
                  </a:cubicBezTo>
                  <a:lnTo>
                    <a:pt x="125328" y="0"/>
                  </a:lnTo>
                  <a:lnTo>
                    <a:pt x="110752" y="0"/>
                  </a:lnTo>
                  <a:lnTo>
                    <a:pt x="105734" y="11947"/>
                  </a:lnTo>
                  <a:cubicBezTo>
                    <a:pt x="105234" y="13315"/>
                    <a:pt x="103821" y="14122"/>
                    <a:pt x="102389" y="13859"/>
                  </a:cubicBezTo>
                  <a:lnTo>
                    <a:pt x="89725" y="11350"/>
                  </a:lnTo>
                  <a:lnTo>
                    <a:pt x="70967" y="16009"/>
                  </a:lnTo>
                  <a:lnTo>
                    <a:pt x="66666" y="24850"/>
                  </a:lnTo>
                  <a:cubicBezTo>
                    <a:pt x="66246" y="25689"/>
                    <a:pt x="65443" y="26269"/>
                    <a:pt x="64516" y="26404"/>
                  </a:cubicBezTo>
                  <a:lnTo>
                    <a:pt x="44325" y="29868"/>
                  </a:lnTo>
                  <a:lnTo>
                    <a:pt x="44325" y="29868"/>
                  </a:lnTo>
                  <a:cubicBezTo>
                    <a:pt x="43895" y="29991"/>
                    <a:pt x="43440" y="29991"/>
                    <a:pt x="43011" y="29868"/>
                  </a:cubicBezTo>
                  <a:lnTo>
                    <a:pt x="23536" y="20908"/>
                  </a:lnTo>
                  <a:lnTo>
                    <a:pt x="21983" y="32855"/>
                  </a:lnTo>
                  <a:cubicBezTo>
                    <a:pt x="21799" y="34428"/>
                    <a:pt x="20374" y="35554"/>
                    <a:pt x="18802" y="35370"/>
                  </a:cubicBezTo>
                  <a:cubicBezTo>
                    <a:pt x="18787" y="35368"/>
                    <a:pt x="18772" y="35366"/>
                    <a:pt x="18757" y="35364"/>
                  </a:cubicBezTo>
                  <a:lnTo>
                    <a:pt x="7527" y="34289"/>
                  </a:lnTo>
                  <a:lnTo>
                    <a:pt x="0" y="54719"/>
                  </a:lnTo>
                  <a:lnTo>
                    <a:pt x="597" y="57228"/>
                  </a:lnTo>
                  <a:lnTo>
                    <a:pt x="4182" y="70370"/>
                  </a:lnTo>
                  <a:lnTo>
                    <a:pt x="27360" y="87932"/>
                  </a:lnTo>
                  <a:lnTo>
                    <a:pt x="47909" y="96535"/>
                  </a:lnTo>
                  <a:lnTo>
                    <a:pt x="62007" y="878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1" name="Полилиния: фигура 2563">
              <a:extLst>
                <a:ext uri="{FF2B5EF4-FFF2-40B4-BE49-F238E27FC236}">
                  <a16:creationId xmlns:a16="http://schemas.microsoft.com/office/drawing/2014/main" id="{EE7EF847-FDBB-B8E4-A009-DBB94C8DF6CA}"/>
                </a:ext>
              </a:extLst>
            </p:cNvPr>
            <p:cNvSpPr/>
            <p:nvPr/>
          </p:nvSpPr>
          <p:spPr>
            <a:xfrm>
              <a:off x="5873419" y="3193584"/>
              <a:ext cx="1553" cy="11708"/>
            </a:xfrm>
            <a:custGeom>
              <a:avLst/>
              <a:gdLst>
                <a:gd name="connsiteX0" fmla="*/ 0 w 1553"/>
                <a:gd name="connsiteY0" fmla="*/ 11709 h 11708"/>
                <a:gd name="connsiteX1" fmla="*/ 1553 w 1553"/>
                <a:gd name="connsiteY1" fmla="*/ 0 h 11708"/>
                <a:gd name="connsiteX2" fmla="*/ 1553 w 1553"/>
                <a:gd name="connsiteY2" fmla="*/ 0 h 11708"/>
                <a:gd name="connsiteX3" fmla="*/ 0 w 1553"/>
                <a:gd name="connsiteY3" fmla="*/ 11709 h 11708"/>
              </a:gdLst>
              <a:ahLst/>
              <a:cxnLst>
                <a:cxn ang="0">
                  <a:pos x="connsiteX0" y="connsiteY0"/>
                </a:cxn>
                <a:cxn ang="0">
                  <a:pos x="connsiteX1" y="connsiteY1"/>
                </a:cxn>
                <a:cxn ang="0">
                  <a:pos x="connsiteX2" y="connsiteY2"/>
                </a:cxn>
                <a:cxn ang="0">
                  <a:pos x="connsiteX3" y="connsiteY3"/>
                </a:cxn>
              </a:cxnLst>
              <a:rect l="l" t="t" r="r" b="b"/>
              <a:pathLst>
                <a:path w="1553" h="11708">
                  <a:moveTo>
                    <a:pt x="0" y="11709"/>
                  </a:moveTo>
                  <a:lnTo>
                    <a:pt x="1553" y="0"/>
                  </a:lnTo>
                  <a:lnTo>
                    <a:pt x="1553" y="0"/>
                  </a:lnTo>
                  <a:lnTo>
                    <a:pt x="0" y="117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2" name="Полилиния: фигура 2564">
              <a:extLst>
                <a:ext uri="{FF2B5EF4-FFF2-40B4-BE49-F238E27FC236}">
                  <a16:creationId xmlns:a16="http://schemas.microsoft.com/office/drawing/2014/main" id="{4885C41D-0487-98E8-62A2-47B16A7EB26D}"/>
                </a:ext>
              </a:extLst>
            </p:cNvPr>
            <p:cNvSpPr/>
            <p:nvPr/>
          </p:nvSpPr>
          <p:spPr>
            <a:xfrm>
              <a:off x="5851436" y="3206726"/>
              <a:ext cx="7526" cy="20430"/>
            </a:xfrm>
            <a:custGeom>
              <a:avLst/>
              <a:gdLst>
                <a:gd name="connsiteX0" fmla="*/ 7527 w 7526"/>
                <a:gd name="connsiteY0" fmla="*/ 0 h 20430"/>
                <a:gd name="connsiteX1" fmla="*/ 0 w 7526"/>
                <a:gd name="connsiteY1" fmla="*/ 20430 h 20430"/>
                <a:gd name="connsiteX2" fmla="*/ 0 w 7526"/>
                <a:gd name="connsiteY2" fmla="*/ 20430 h 20430"/>
                <a:gd name="connsiteX3" fmla="*/ 7527 w 7526"/>
                <a:gd name="connsiteY3" fmla="*/ 0 h 20430"/>
              </a:gdLst>
              <a:ahLst/>
              <a:cxnLst>
                <a:cxn ang="0">
                  <a:pos x="connsiteX0" y="connsiteY0"/>
                </a:cxn>
                <a:cxn ang="0">
                  <a:pos x="connsiteX1" y="connsiteY1"/>
                </a:cxn>
                <a:cxn ang="0">
                  <a:pos x="connsiteX2" y="connsiteY2"/>
                </a:cxn>
                <a:cxn ang="0">
                  <a:pos x="connsiteX3" y="connsiteY3"/>
                </a:cxn>
              </a:cxnLst>
              <a:rect l="l" t="t" r="r" b="b"/>
              <a:pathLst>
                <a:path w="7526" h="20430">
                  <a:moveTo>
                    <a:pt x="7527" y="0"/>
                  </a:moveTo>
                  <a:lnTo>
                    <a:pt x="0" y="20430"/>
                  </a:lnTo>
                  <a:lnTo>
                    <a:pt x="0" y="20430"/>
                  </a:lnTo>
                  <a:lnTo>
                    <a:pt x="752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3" name="Полилиния: фигура 2565">
              <a:extLst>
                <a:ext uri="{FF2B5EF4-FFF2-40B4-BE49-F238E27FC236}">
                  <a16:creationId xmlns:a16="http://schemas.microsoft.com/office/drawing/2014/main" id="{E1C86AC9-A688-13DA-F719-F4FAF3F060BC}"/>
                </a:ext>
              </a:extLst>
            </p:cNvPr>
            <p:cNvSpPr/>
            <p:nvPr/>
          </p:nvSpPr>
          <p:spPr>
            <a:xfrm>
              <a:off x="5893969" y="3202784"/>
              <a:ext cx="1792" cy="174"/>
            </a:xfrm>
            <a:custGeom>
              <a:avLst/>
              <a:gdLst>
                <a:gd name="connsiteX0" fmla="*/ 1792 w 1792"/>
                <a:gd name="connsiteY0" fmla="*/ 0 h 174"/>
                <a:gd name="connsiteX1" fmla="*/ 1792 w 1792"/>
                <a:gd name="connsiteY1" fmla="*/ 0 h 174"/>
                <a:gd name="connsiteX2" fmla="*/ 0 w 1792"/>
                <a:gd name="connsiteY2" fmla="*/ 0 h 174"/>
                <a:gd name="connsiteX3" fmla="*/ 1792 w 1792"/>
                <a:gd name="connsiteY3" fmla="*/ 0 h 174"/>
              </a:gdLst>
              <a:ahLst/>
              <a:cxnLst>
                <a:cxn ang="0">
                  <a:pos x="connsiteX0" y="connsiteY0"/>
                </a:cxn>
                <a:cxn ang="0">
                  <a:pos x="connsiteX1" y="connsiteY1"/>
                </a:cxn>
                <a:cxn ang="0">
                  <a:pos x="connsiteX2" y="connsiteY2"/>
                </a:cxn>
                <a:cxn ang="0">
                  <a:pos x="connsiteX3" y="connsiteY3"/>
                </a:cxn>
              </a:cxnLst>
              <a:rect l="l" t="t" r="r" b="b"/>
              <a:pathLst>
                <a:path w="1792" h="174">
                  <a:moveTo>
                    <a:pt x="1792" y="0"/>
                  </a:moveTo>
                  <a:lnTo>
                    <a:pt x="1792" y="0"/>
                  </a:lnTo>
                  <a:cubicBezTo>
                    <a:pt x="1208" y="176"/>
                    <a:pt x="584" y="176"/>
                    <a:pt x="0" y="0"/>
                  </a:cubicBezTo>
                  <a:cubicBezTo>
                    <a:pt x="575" y="232"/>
                    <a:pt x="1217" y="232"/>
                    <a:pt x="179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4" name="Полилиния: фигура 2566">
              <a:extLst>
                <a:ext uri="{FF2B5EF4-FFF2-40B4-BE49-F238E27FC236}">
                  <a16:creationId xmlns:a16="http://schemas.microsoft.com/office/drawing/2014/main" id="{6C76A992-5274-DFD5-8206-52F1C6E8B307}"/>
                </a:ext>
              </a:extLst>
            </p:cNvPr>
            <p:cNvSpPr/>
            <p:nvPr/>
          </p:nvSpPr>
          <p:spPr>
            <a:xfrm>
              <a:off x="5851436" y="3227157"/>
              <a:ext cx="597" cy="2508"/>
            </a:xfrm>
            <a:custGeom>
              <a:avLst/>
              <a:gdLst>
                <a:gd name="connsiteX0" fmla="*/ 0 w 597"/>
                <a:gd name="connsiteY0" fmla="*/ 0 h 2508"/>
                <a:gd name="connsiteX1" fmla="*/ 598 w 597"/>
                <a:gd name="connsiteY1" fmla="*/ 2509 h 2508"/>
                <a:gd name="connsiteX2" fmla="*/ 0 w 597"/>
                <a:gd name="connsiteY2" fmla="*/ 0 h 2508"/>
                <a:gd name="connsiteX3" fmla="*/ 0 w 597"/>
                <a:gd name="connsiteY3" fmla="*/ 0 h 2508"/>
              </a:gdLst>
              <a:ahLst/>
              <a:cxnLst>
                <a:cxn ang="0">
                  <a:pos x="connsiteX0" y="connsiteY0"/>
                </a:cxn>
                <a:cxn ang="0">
                  <a:pos x="connsiteX1" y="connsiteY1"/>
                </a:cxn>
                <a:cxn ang="0">
                  <a:pos x="connsiteX2" y="connsiteY2"/>
                </a:cxn>
                <a:cxn ang="0">
                  <a:pos x="connsiteX3" y="connsiteY3"/>
                </a:cxn>
              </a:cxnLst>
              <a:rect l="l" t="t" r="r" b="b"/>
              <a:pathLst>
                <a:path w="597" h="2508">
                  <a:moveTo>
                    <a:pt x="0" y="0"/>
                  </a:moveTo>
                  <a:lnTo>
                    <a:pt x="598" y="250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5" name="Полилиния: фигура 2567">
              <a:extLst>
                <a:ext uri="{FF2B5EF4-FFF2-40B4-BE49-F238E27FC236}">
                  <a16:creationId xmlns:a16="http://schemas.microsoft.com/office/drawing/2014/main" id="{5B3EA44F-D7F7-D13C-F72E-E149A870F2D6}"/>
                </a:ext>
              </a:extLst>
            </p:cNvPr>
            <p:cNvSpPr/>
            <p:nvPr/>
          </p:nvSpPr>
          <p:spPr>
            <a:xfrm>
              <a:off x="5851317" y="3227157"/>
              <a:ext cx="119" cy="11947"/>
            </a:xfrm>
            <a:custGeom>
              <a:avLst/>
              <a:gdLst>
                <a:gd name="connsiteX0" fmla="*/ 120 w 119"/>
                <a:gd name="connsiteY0" fmla="*/ 0 h 11947"/>
                <a:gd name="connsiteX1" fmla="*/ 0 w 119"/>
                <a:gd name="connsiteY1" fmla="*/ 0 h 11947"/>
                <a:gd name="connsiteX2" fmla="*/ 120 w 119"/>
                <a:gd name="connsiteY2" fmla="*/ 0 h 11947"/>
                <a:gd name="connsiteX3" fmla="*/ 120 w 119"/>
                <a:gd name="connsiteY3" fmla="*/ 0 h 11947"/>
                <a:gd name="connsiteX4" fmla="*/ 12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120" y="0"/>
                  </a:moveTo>
                  <a:lnTo>
                    <a:pt x="0" y="0"/>
                  </a:lnTo>
                  <a:lnTo>
                    <a:pt x="120" y="0"/>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6" name="Полилиния: фигура 2568">
              <a:extLst>
                <a:ext uri="{FF2B5EF4-FFF2-40B4-BE49-F238E27FC236}">
                  <a16:creationId xmlns:a16="http://schemas.microsoft.com/office/drawing/2014/main" id="{41638BFC-C9D0-9418-5DA9-A8B80F9E8F09}"/>
                </a:ext>
              </a:extLst>
            </p:cNvPr>
            <p:cNvSpPr/>
            <p:nvPr/>
          </p:nvSpPr>
          <p:spPr>
            <a:xfrm>
              <a:off x="5918580" y="3254396"/>
              <a:ext cx="108959" cy="149461"/>
            </a:xfrm>
            <a:custGeom>
              <a:avLst/>
              <a:gdLst>
                <a:gd name="connsiteX0" fmla="*/ 0 w 108959"/>
                <a:gd name="connsiteY0" fmla="*/ 9916 h 149461"/>
                <a:gd name="connsiteX1" fmla="*/ 10155 w 108959"/>
                <a:gd name="connsiteY1" fmla="*/ 45758 h 149461"/>
                <a:gd name="connsiteX2" fmla="*/ 16129 w 108959"/>
                <a:gd name="connsiteY2" fmla="*/ 45758 h 149461"/>
                <a:gd name="connsiteX3" fmla="*/ 18757 w 108959"/>
                <a:gd name="connsiteY3" fmla="*/ 47431 h 149461"/>
                <a:gd name="connsiteX4" fmla="*/ 18757 w 108959"/>
                <a:gd name="connsiteY4" fmla="*/ 50537 h 149461"/>
                <a:gd name="connsiteX5" fmla="*/ 6810 w 108959"/>
                <a:gd name="connsiteY5" fmla="*/ 66547 h 149461"/>
                <a:gd name="connsiteX6" fmla="*/ 18757 w 108959"/>
                <a:gd name="connsiteY6" fmla="*/ 75388 h 149461"/>
                <a:gd name="connsiteX7" fmla="*/ 19833 w 108959"/>
                <a:gd name="connsiteY7" fmla="*/ 78852 h 149461"/>
                <a:gd name="connsiteX8" fmla="*/ 14695 w 108959"/>
                <a:gd name="connsiteY8" fmla="*/ 93189 h 149461"/>
                <a:gd name="connsiteX9" fmla="*/ 32975 w 108959"/>
                <a:gd name="connsiteY9" fmla="*/ 128434 h 149461"/>
                <a:gd name="connsiteX10" fmla="*/ 32975 w 108959"/>
                <a:gd name="connsiteY10" fmla="*/ 131899 h 149461"/>
                <a:gd name="connsiteX11" fmla="*/ 27479 w 108959"/>
                <a:gd name="connsiteY11" fmla="*/ 137872 h 149461"/>
                <a:gd name="connsiteX12" fmla="*/ 34050 w 108959"/>
                <a:gd name="connsiteY12" fmla="*/ 141934 h 149461"/>
                <a:gd name="connsiteX13" fmla="*/ 46595 w 108959"/>
                <a:gd name="connsiteY13" fmla="*/ 149461 h 149461"/>
                <a:gd name="connsiteX14" fmla="*/ 63440 w 108959"/>
                <a:gd name="connsiteY14" fmla="*/ 142890 h 149461"/>
                <a:gd name="connsiteX15" fmla="*/ 89366 w 108959"/>
                <a:gd name="connsiteY15" fmla="*/ 136916 h 149461"/>
                <a:gd name="connsiteX16" fmla="*/ 89366 w 108959"/>
                <a:gd name="connsiteY16" fmla="*/ 118995 h 149461"/>
                <a:gd name="connsiteX17" fmla="*/ 90561 w 108959"/>
                <a:gd name="connsiteY17" fmla="*/ 116486 h 149461"/>
                <a:gd name="connsiteX18" fmla="*/ 93309 w 108959"/>
                <a:gd name="connsiteY18" fmla="*/ 116486 h 149461"/>
                <a:gd name="connsiteX19" fmla="*/ 104539 w 108959"/>
                <a:gd name="connsiteY19" fmla="*/ 119951 h 149461"/>
                <a:gd name="connsiteX20" fmla="*/ 108960 w 108959"/>
                <a:gd name="connsiteY20" fmla="*/ 110155 h 149461"/>
                <a:gd name="connsiteX21" fmla="*/ 96057 w 108959"/>
                <a:gd name="connsiteY21" fmla="*/ 101672 h 149461"/>
                <a:gd name="connsiteX22" fmla="*/ 94982 w 108959"/>
                <a:gd name="connsiteY22" fmla="*/ 100119 h 149461"/>
                <a:gd name="connsiteX23" fmla="*/ 90203 w 108959"/>
                <a:gd name="connsiteY23" fmla="*/ 87215 h 149461"/>
                <a:gd name="connsiteX24" fmla="*/ 90203 w 108959"/>
                <a:gd name="connsiteY24" fmla="*/ 84826 h 149461"/>
                <a:gd name="connsiteX25" fmla="*/ 99999 w 108959"/>
                <a:gd name="connsiteY25" fmla="*/ 66786 h 149461"/>
                <a:gd name="connsiteX26" fmla="*/ 102508 w 108959"/>
                <a:gd name="connsiteY26" fmla="*/ 62365 h 149461"/>
                <a:gd name="connsiteX27" fmla="*/ 94743 w 108959"/>
                <a:gd name="connsiteY27" fmla="*/ 57228 h 149461"/>
                <a:gd name="connsiteX28" fmla="*/ 85304 w 108959"/>
                <a:gd name="connsiteY28" fmla="*/ 61529 h 149461"/>
                <a:gd name="connsiteX29" fmla="*/ 82915 w 108959"/>
                <a:gd name="connsiteY29" fmla="*/ 61529 h 149461"/>
                <a:gd name="connsiteX30" fmla="*/ 65233 w 108959"/>
                <a:gd name="connsiteY30" fmla="*/ 54002 h 149461"/>
                <a:gd name="connsiteX31" fmla="*/ 63556 w 108959"/>
                <a:gd name="connsiteY31" fmla="*/ 50310 h 149461"/>
                <a:gd name="connsiteX32" fmla="*/ 63560 w 108959"/>
                <a:gd name="connsiteY32" fmla="*/ 50298 h 149461"/>
                <a:gd name="connsiteX33" fmla="*/ 67383 w 108959"/>
                <a:gd name="connsiteY33" fmla="*/ 39307 h 149461"/>
                <a:gd name="connsiteX34" fmla="*/ 48745 w 108959"/>
                <a:gd name="connsiteY34" fmla="*/ 29988 h 149461"/>
                <a:gd name="connsiteX35" fmla="*/ 47312 w 108959"/>
                <a:gd name="connsiteY35" fmla="*/ 26284 h 149461"/>
                <a:gd name="connsiteX36" fmla="*/ 50059 w 108959"/>
                <a:gd name="connsiteY36" fmla="*/ 19116 h 149461"/>
                <a:gd name="connsiteX37" fmla="*/ 20908 w 108959"/>
                <a:gd name="connsiteY37" fmla="*/ 0 h 1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959" h="149461">
                  <a:moveTo>
                    <a:pt x="0" y="9916"/>
                  </a:moveTo>
                  <a:lnTo>
                    <a:pt x="10155" y="45758"/>
                  </a:lnTo>
                  <a:lnTo>
                    <a:pt x="16129" y="45758"/>
                  </a:lnTo>
                  <a:cubicBezTo>
                    <a:pt x="17242" y="45804"/>
                    <a:pt x="18244" y="46443"/>
                    <a:pt x="18757" y="47431"/>
                  </a:cubicBezTo>
                  <a:cubicBezTo>
                    <a:pt x="19367" y="48377"/>
                    <a:pt x="19367" y="49591"/>
                    <a:pt x="18757" y="50537"/>
                  </a:cubicBezTo>
                  <a:lnTo>
                    <a:pt x="6810" y="66547"/>
                  </a:lnTo>
                  <a:lnTo>
                    <a:pt x="18757" y="75388"/>
                  </a:lnTo>
                  <a:cubicBezTo>
                    <a:pt x="19856" y="76168"/>
                    <a:pt x="20297" y="77587"/>
                    <a:pt x="19833" y="78852"/>
                  </a:cubicBezTo>
                  <a:lnTo>
                    <a:pt x="14695" y="93189"/>
                  </a:lnTo>
                  <a:lnTo>
                    <a:pt x="32975" y="128434"/>
                  </a:lnTo>
                  <a:cubicBezTo>
                    <a:pt x="33679" y="129482"/>
                    <a:pt x="33679" y="130851"/>
                    <a:pt x="32975" y="131899"/>
                  </a:cubicBezTo>
                  <a:lnTo>
                    <a:pt x="27479" y="137872"/>
                  </a:lnTo>
                  <a:lnTo>
                    <a:pt x="34050" y="141934"/>
                  </a:lnTo>
                  <a:lnTo>
                    <a:pt x="46595" y="149461"/>
                  </a:lnTo>
                  <a:lnTo>
                    <a:pt x="63440" y="142890"/>
                  </a:lnTo>
                  <a:lnTo>
                    <a:pt x="89366" y="136916"/>
                  </a:lnTo>
                  <a:lnTo>
                    <a:pt x="89366" y="118995"/>
                  </a:lnTo>
                  <a:cubicBezTo>
                    <a:pt x="89382" y="118025"/>
                    <a:pt x="89818" y="117110"/>
                    <a:pt x="90561" y="116486"/>
                  </a:cubicBezTo>
                  <a:cubicBezTo>
                    <a:pt x="91443" y="116134"/>
                    <a:pt x="92427" y="116134"/>
                    <a:pt x="93309" y="116486"/>
                  </a:cubicBezTo>
                  <a:lnTo>
                    <a:pt x="104539" y="119951"/>
                  </a:lnTo>
                  <a:lnTo>
                    <a:pt x="108960" y="110155"/>
                  </a:lnTo>
                  <a:lnTo>
                    <a:pt x="96057" y="101672"/>
                  </a:lnTo>
                  <a:cubicBezTo>
                    <a:pt x="95566" y="101260"/>
                    <a:pt x="95194" y="100723"/>
                    <a:pt x="94982" y="100119"/>
                  </a:cubicBezTo>
                  <a:lnTo>
                    <a:pt x="90203" y="87215"/>
                  </a:lnTo>
                  <a:cubicBezTo>
                    <a:pt x="89838" y="86461"/>
                    <a:pt x="89838" y="85581"/>
                    <a:pt x="90203" y="84826"/>
                  </a:cubicBezTo>
                  <a:lnTo>
                    <a:pt x="99999" y="66786"/>
                  </a:lnTo>
                  <a:lnTo>
                    <a:pt x="102508" y="62365"/>
                  </a:lnTo>
                  <a:lnTo>
                    <a:pt x="94743" y="57228"/>
                  </a:lnTo>
                  <a:lnTo>
                    <a:pt x="85304" y="61529"/>
                  </a:lnTo>
                  <a:cubicBezTo>
                    <a:pt x="84535" y="61823"/>
                    <a:pt x="83684" y="61823"/>
                    <a:pt x="82915" y="61529"/>
                  </a:cubicBezTo>
                  <a:lnTo>
                    <a:pt x="65233" y="54002"/>
                  </a:lnTo>
                  <a:cubicBezTo>
                    <a:pt x="63750" y="53445"/>
                    <a:pt x="62999" y="51792"/>
                    <a:pt x="63556" y="50310"/>
                  </a:cubicBezTo>
                  <a:cubicBezTo>
                    <a:pt x="63557" y="50306"/>
                    <a:pt x="63559" y="50302"/>
                    <a:pt x="63560" y="50298"/>
                  </a:cubicBezTo>
                  <a:lnTo>
                    <a:pt x="67383" y="39307"/>
                  </a:lnTo>
                  <a:lnTo>
                    <a:pt x="48745" y="29988"/>
                  </a:lnTo>
                  <a:cubicBezTo>
                    <a:pt x="47351" y="29337"/>
                    <a:pt x="46719" y="27703"/>
                    <a:pt x="47312" y="26284"/>
                  </a:cubicBezTo>
                  <a:lnTo>
                    <a:pt x="50059" y="19116"/>
                  </a:lnTo>
                  <a:lnTo>
                    <a:pt x="2090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7" name="Полилиния: фигура 2569">
              <a:extLst>
                <a:ext uri="{FF2B5EF4-FFF2-40B4-BE49-F238E27FC236}">
                  <a16:creationId xmlns:a16="http://schemas.microsoft.com/office/drawing/2014/main" id="{AFA08484-892F-A22E-3C85-78CB763A04C3}"/>
                </a:ext>
              </a:extLst>
            </p:cNvPr>
            <p:cNvSpPr/>
            <p:nvPr/>
          </p:nvSpPr>
          <p:spPr>
            <a:xfrm>
              <a:off x="5918580" y="3264313"/>
              <a:ext cx="10155" cy="36200"/>
            </a:xfrm>
            <a:custGeom>
              <a:avLst/>
              <a:gdLst>
                <a:gd name="connsiteX0" fmla="*/ 0 w 10155"/>
                <a:gd name="connsiteY0" fmla="*/ 0 h 36200"/>
                <a:gd name="connsiteX1" fmla="*/ 10155 w 10155"/>
                <a:gd name="connsiteY1" fmla="*/ 36200 h 36200"/>
                <a:gd name="connsiteX2" fmla="*/ 10155 w 10155"/>
                <a:gd name="connsiteY2" fmla="*/ 36200 h 36200"/>
                <a:gd name="connsiteX3" fmla="*/ 0 w 10155"/>
                <a:gd name="connsiteY3" fmla="*/ 0 h 36200"/>
                <a:gd name="connsiteX4" fmla="*/ 0 w 10155"/>
                <a:gd name="connsiteY4" fmla="*/ 0 h 3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5" h="36200">
                  <a:moveTo>
                    <a:pt x="0" y="0"/>
                  </a:moveTo>
                  <a:lnTo>
                    <a:pt x="10155" y="36200"/>
                  </a:lnTo>
                  <a:lnTo>
                    <a:pt x="10155" y="3620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8" name="Полилиния: фигура 2570">
              <a:extLst>
                <a:ext uri="{FF2B5EF4-FFF2-40B4-BE49-F238E27FC236}">
                  <a16:creationId xmlns:a16="http://schemas.microsoft.com/office/drawing/2014/main" id="{988A1189-BA11-445A-C8CD-5C844F78ADCA}"/>
                </a:ext>
              </a:extLst>
            </p:cNvPr>
            <p:cNvSpPr/>
            <p:nvPr/>
          </p:nvSpPr>
          <p:spPr>
            <a:xfrm>
              <a:off x="5945581" y="3386653"/>
              <a:ext cx="5495" cy="6093"/>
            </a:xfrm>
            <a:custGeom>
              <a:avLst/>
              <a:gdLst>
                <a:gd name="connsiteX0" fmla="*/ 0 w 5495"/>
                <a:gd name="connsiteY0" fmla="*/ 6093 h 6093"/>
                <a:gd name="connsiteX1" fmla="*/ 5496 w 5495"/>
                <a:gd name="connsiteY1" fmla="*/ 0 h 6093"/>
                <a:gd name="connsiteX2" fmla="*/ 0 w 5495"/>
                <a:gd name="connsiteY2" fmla="*/ 6093 h 6093"/>
                <a:gd name="connsiteX3" fmla="*/ 0 w 5495"/>
                <a:gd name="connsiteY3" fmla="*/ 6093 h 6093"/>
              </a:gdLst>
              <a:ahLst/>
              <a:cxnLst>
                <a:cxn ang="0">
                  <a:pos x="connsiteX0" y="connsiteY0"/>
                </a:cxn>
                <a:cxn ang="0">
                  <a:pos x="connsiteX1" y="connsiteY1"/>
                </a:cxn>
                <a:cxn ang="0">
                  <a:pos x="connsiteX2" y="connsiteY2"/>
                </a:cxn>
                <a:cxn ang="0">
                  <a:pos x="connsiteX3" y="connsiteY3"/>
                </a:cxn>
              </a:cxnLst>
              <a:rect l="l" t="t" r="r" b="b"/>
              <a:pathLst>
                <a:path w="5495" h="6093">
                  <a:moveTo>
                    <a:pt x="0" y="6093"/>
                  </a:moveTo>
                  <a:lnTo>
                    <a:pt x="5496" y="0"/>
                  </a:lnTo>
                  <a:lnTo>
                    <a:pt x="0" y="6093"/>
                  </a:lnTo>
                  <a:lnTo>
                    <a:pt x="0" y="60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79" name="Полилиния: фигура 2571">
              <a:extLst>
                <a:ext uri="{FF2B5EF4-FFF2-40B4-BE49-F238E27FC236}">
                  <a16:creationId xmlns:a16="http://schemas.microsoft.com/office/drawing/2014/main" id="{1CE2A100-72AE-ACDC-7288-644FCA5A95C1}"/>
                </a:ext>
              </a:extLst>
            </p:cNvPr>
            <p:cNvSpPr/>
            <p:nvPr/>
          </p:nvSpPr>
          <p:spPr>
            <a:xfrm>
              <a:off x="5930767" y="3397167"/>
              <a:ext cx="39426" cy="86976"/>
            </a:xfrm>
            <a:custGeom>
              <a:avLst/>
              <a:gdLst>
                <a:gd name="connsiteX0" fmla="*/ 25567 w 39426"/>
                <a:gd name="connsiteY0" fmla="*/ 30585 h 86976"/>
                <a:gd name="connsiteX1" fmla="*/ 30227 w 39426"/>
                <a:gd name="connsiteY1" fmla="*/ 11947 h 86976"/>
                <a:gd name="connsiteX2" fmla="*/ 10753 w 39426"/>
                <a:gd name="connsiteY2" fmla="*/ 0 h 86976"/>
                <a:gd name="connsiteX3" fmla="*/ 2150 w 39426"/>
                <a:gd name="connsiteY3" fmla="*/ 9438 h 86976"/>
                <a:gd name="connsiteX4" fmla="*/ 0 w 39426"/>
                <a:gd name="connsiteY4" fmla="*/ 59139 h 86976"/>
                <a:gd name="connsiteX5" fmla="*/ 13620 w 39426"/>
                <a:gd name="connsiteY5" fmla="*/ 78972 h 86976"/>
                <a:gd name="connsiteX6" fmla="*/ 19593 w 39426"/>
                <a:gd name="connsiteY6" fmla="*/ 86977 h 86976"/>
                <a:gd name="connsiteX7" fmla="*/ 37873 w 39426"/>
                <a:gd name="connsiteY7" fmla="*/ 63799 h 86976"/>
                <a:gd name="connsiteX8" fmla="*/ 39426 w 39426"/>
                <a:gd name="connsiteY8" fmla="*/ 48267 h 86976"/>
                <a:gd name="connsiteX9" fmla="*/ 26165 w 39426"/>
                <a:gd name="connsiteY9" fmla="*/ 33214 h 86976"/>
                <a:gd name="connsiteX10" fmla="*/ 25567 w 39426"/>
                <a:gd name="connsiteY10" fmla="*/ 30585 h 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426" h="86976">
                  <a:moveTo>
                    <a:pt x="25567" y="30585"/>
                  </a:moveTo>
                  <a:lnTo>
                    <a:pt x="30227" y="11947"/>
                  </a:lnTo>
                  <a:lnTo>
                    <a:pt x="10753" y="0"/>
                  </a:lnTo>
                  <a:lnTo>
                    <a:pt x="2150" y="9438"/>
                  </a:lnTo>
                  <a:lnTo>
                    <a:pt x="0" y="59139"/>
                  </a:lnTo>
                  <a:lnTo>
                    <a:pt x="13620" y="78972"/>
                  </a:lnTo>
                  <a:lnTo>
                    <a:pt x="19593" y="86977"/>
                  </a:lnTo>
                  <a:lnTo>
                    <a:pt x="37873" y="63799"/>
                  </a:lnTo>
                  <a:lnTo>
                    <a:pt x="39426" y="48267"/>
                  </a:lnTo>
                  <a:lnTo>
                    <a:pt x="26165" y="33214"/>
                  </a:lnTo>
                  <a:cubicBezTo>
                    <a:pt x="25606" y="32460"/>
                    <a:pt x="25389" y="31506"/>
                    <a:pt x="25567" y="3058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0" name="Полилиния: фигура 2572">
              <a:extLst>
                <a:ext uri="{FF2B5EF4-FFF2-40B4-BE49-F238E27FC236}">
                  <a16:creationId xmlns:a16="http://schemas.microsoft.com/office/drawing/2014/main" id="{9A31D0B3-3D3A-9EFD-8B96-2FACA75B9039}"/>
                </a:ext>
              </a:extLst>
            </p:cNvPr>
            <p:cNvSpPr/>
            <p:nvPr/>
          </p:nvSpPr>
          <p:spPr>
            <a:xfrm>
              <a:off x="5968640" y="3445554"/>
              <a:ext cx="1553" cy="15531"/>
            </a:xfrm>
            <a:custGeom>
              <a:avLst/>
              <a:gdLst>
                <a:gd name="connsiteX0" fmla="*/ 1553 w 1553"/>
                <a:gd name="connsiteY0" fmla="*/ 0 h 15531"/>
                <a:gd name="connsiteX1" fmla="*/ 1553 w 1553"/>
                <a:gd name="connsiteY1" fmla="*/ 0 h 15531"/>
                <a:gd name="connsiteX2" fmla="*/ 0 w 1553"/>
                <a:gd name="connsiteY2" fmla="*/ 15531 h 15531"/>
                <a:gd name="connsiteX3" fmla="*/ 1553 w 1553"/>
                <a:gd name="connsiteY3" fmla="*/ 0 h 15531"/>
              </a:gdLst>
              <a:ahLst/>
              <a:cxnLst>
                <a:cxn ang="0">
                  <a:pos x="connsiteX0" y="connsiteY0"/>
                </a:cxn>
                <a:cxn ang="0">
                  <a:pos x="connsiteX1" y="connsiteY1"/>
                </a:cxn>
                <a:cxn ang="0">
                  <a:pos x="connsiteX2" y="connsiteY2"/>
                </a:cxn>
                <a:cxn ang="0">
                  <a:pos x="connsiteX3" y="connsiteY3"/>
                </a:cxn>
              </a:cxnLst>
              <a:rect l="l" t="t" r="r" b="b"/>
              <a:pathLst>
                <a:path w="1553" h="15531">
                  <a:moveTo>
                    <a:pt x="1553" y="0"/>
                  </a:moveTo>
                  <a:lnTo>
                    <a:pt x="1553" y="0"/>
                  </a:lnTo>
                  <a:lnTo>
                    <a:pt x="0" y="15531"/>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1" name="Полилиния: фигура 2573">
              <a:extLst>
                <a:ext uri="{FF2B5EF4-FFF2-40B4-BE49-F238E27FC236}">
                  <a16:creationId xmlns:a16="http://schemas.microsoft.com/office/drawing/2014/main" id="{D5C8D932-4698-73A8-64CD-B027F514B989}"/>
                </a:ext>
              </a:extLst>
            </p:cNvPr>
            <p:cNvSpPr/>
            <p:nvPr/>
          </p:nvSpPr>
          <p:spPr>
            <a:xfrm>
              <a:off x="5932917" y="3397287"/>
              <a:ext cx="8602" cy="9438"/>
            </a:xfrm>
            <a:custGeom>
              <a:avLst/>
              <a:gdLst>
                <a:gd name="connsiteX0" fmla="*/ 8602 w 8602"/>
                <a:gd name="connsiteY0" fmla="*/ 0 h 9438"/>
                <a:gd name="connsiteX1" fmla="*/ 0 w 8602"/>
                <a:gd name="connsiteY1" fmla="*/ 9439 h 9438"/>
                <a:gd name="connsiteX2" fmla="*/ 0 w 8602"/>
                <a:gd name="connsiteY2" fmla="*/ 9439 h 9438"/>
                <a:gd name="connsiteX3" fmla="*/ 8602 w 8602"/>
                <a:gd name="connsiteY3" fmla="*/ 0 h 9438"/>
                <a:gd name="connsiteX4" fmla="*/ 8602 w 8602"/>
                <a:gd name="connsiteY4" fmla="*/ 0 h 9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 h="9438">
                  <a:moveTo>
                    <a:pt x="8602" y="0"/>
                  </a:moveTo>
                  <a:lnTo>
                    <a:pt x="0" y="9439"/>
                  </a:lnTo>
                  <a:lnTo>
                    <a:pt x="0" y="9439"/>
                  </a:lnTo>
                  <a:lnTo>
                    <a:pt x="8602" y="0"/>
                  </a:lnTo>
                  <a:lnTo>
                    <a:pt x="860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2" name="Полилиния: фигура 2574">
              <a:extLst>
                <a:ext uri="{FF2B5EF4-FFF2-40B4-BE49-F238E27FC236}">
                  <a16:creationId xmlns:a16="http://schemas.microsoft.com/office/drawing/2014/main" id="{0397D539-2C6A-07BA-66C9-7616A7A07D16}"/>
                </a:ext>
              </a:extLst>
            </p:cNvPr>
            <p:cNvSpPr/>
            <p:nvPr/>
          </p:nvSpPr>
          <p:spPr>
            <a:xfrm>
              <a:off x="5941519" y="3397287"/>
              <a:ext cx="19354" cy="11827"/>
            </a:xfrm>
            <a:custGeom>
              <a:avLst/>
              <a:gdLst>
                <a:gd name="connsiteX0" fmla="*/ 0 w 19354"/>
                <a:gd name="connsiteY0" fmla="*/ 0 h 11827"/>
                <a:gd name="connsiteX1" fmla="*/ 0 w 19354"/>
                <a:gd name="connsiteY1" fmla="*/ 0 h 11827"/>
                <a:gd name="connsiteX2" fmla="*/ 19355 w 19354"/>
                <a:gd name="connsiteY2" fmla="*/ 11828 h 11827"/>
                <a:gd name="connsiteX3" fmla="*/ 19355 w 19354"/>
                <a:gd name="connsiteY3" fmla="*/ 11828 h 11827"/>
                <a:gd name="connsiteX4" fmla="*/ 0 w 19354"/>
                <a:gd name="connsiteY4" fmla="*/ 0 h 1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 h="11827">
                  <a:moveTo>
                    <a:pt x="0" y="0"/>
                  </a:moveTo>
                  <a:lnTo>
                    <a:pt x="0" y="0"/>
                  </a:lnTo>
                  <a:lnTo>
                    <a:pt x="19355" y="11828"/>
                  </a:lnTo>
                  <a:lnTo>
                    <a:pt x="19355" y="1182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3" name="Полилиния: фигура 2575">
              <a:extLst>
                <a:ext uri="{FF2B5EF4-FFF2-40B4-BE49-F238E27FC236}">
                  <a16:creationId xmlns:a16="http://schemas.microsoft.com/office/drawing/2014/main" id="{0E146391-2AA6-C3BE-83B6-DF2DB7ECA4FA}"/>
                </a:ext>
              </a:extLst>
            </p:cNvPr>
            <p:cNvSpPr/>
            <p:nvPr/>
          </p:nvSpPr>
          <p:spPr>
            <a:xfrm>
              <a:off x="5941519" y="339728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4" name="Полилиния: фигура 2576">
              <a:extLst>
                <a:ext uri="{FF2B5EF4-FFF2-40B4-BE49-F238E27FC236}">
                  <a16:creationId xmlns:a16="http://schemas.microsoft.com/office/drawing/2014/main" id="{0DFD6FE5-7FC1-98DC-E267-E7C9670403EA}"/>
                </a:ext>
              </a:extLst>
            </p:cNvPr>
            <p:cNvSpPr/>
            <p:nvPr/>
          </p:nvSpPr>
          <p:spPr>
            <a:xfrm>
              <a:off x="5962427" y="3397765"/>
              <a:ext cx="65829" cy="43607"/>
            </a:xfrm>
            <a:custGeom>
              <a:avLst/>
              <a:gdLst>
                <a:gd name="connsiteX0" fmla="*/ 61887 w 65829"/>
                <a:gd name="connsiteY0" fmla="*/ 8602 h 43607"/>
                <a:gd name="connsiteX1" fmla="*/ 52568 w 65829"/>
                <a:gd name="connsiteY1" fmla="*/ 8602 h 43607"/>
                <a:gd name="connsiteX2" fmla="*/ 49940 w 65829"/>
                <a:gd name="connsiteY2" fmla="*/ 7049 h 43607"/>
                <a:gd name="connsiteX3" fmla="*/ 46475 w 65829"/>
                <a:gd name="connsiteY3" fmla="*/ 0 h 43607"/>
                <a:gd name="connsiteX4" fmla="*/ 20908 w 65829"/>
                <a:gd name="connsiteY4" fmla="*/ 5615 h 43607"/>
                <a:gd name="connsiteX5" fmla="*/ 4420 w 65829"/>
                <a:gd name="connsiteY5" fmla="*/ 12067 h 43607"/>
                <a:gd name="connsiteX6" fmla="*/ 0 w 65829"/>
                <a:gd name="connsiteY6" fmla="*/ 29868 h 43607"/>
                <a:gd name="connsiteX7" fmla="*/ 11947 w 65829"/>
                <a:gd name="connsiteY7" fmla="*/ 43608 h 43607"/>
                <a:gd name="connsiteX8" fmla="*/ 29152 w 65829"/>
                <a:gd name="connsiteY8" fmla="*/ 41457 h 43607"/>
                <a:gd name="connsiteX9" fmla="*/ 35484 w 65829"/>
                <a:gd name="connsiteY9" fmla="*/ 29510 h 43607"/>
                <a:gd name="connsiteX10" fmla="*/ 38112 w 65829"/>
                <a:gd name="connsiteY10" fmla="*/ 27957 h 43607"/>
                <a:gd name="connsiteX11" fmla="*/ 55435 w 65829"/>
                <a:gd name="connsiteY11" fmla="*/ 28674 h 43607"/>
                <a:gd name="connsiteX12" fmla="*/ 65830 w 65829"/>
                <a:gd name="connsiteY12" fmla="*/ 19116 h 4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29" h="43607">
                  <a:moveTo>
                    <a:pt x="61887" y="8602"/>
                  </a:moveTo>
                  <a:lnTo>
                    <a:pt x="52568" y="8602"/>
                  </a:lnTo>
                  <a:cubicBezTo>
                    <a:pt x="51474" y="8605"/>
                    <a:pt x="50465" y="8009"/>
                    <a:pt x="49940" y="7049"/>
                  </a:cubicBezTo>
                  <a:lnTo>
                    <a:pt x="46475" y="0"/>
                  </a:lnTo>
                  <a:lnTo>
                    <a:pt x="20908" y="5615"/>
                  </a:lnTo>
                  <a:lnTo>
                    <a:pt x="4420" y="12067"/>
                  </a:lnTo>
                  <a:lnTo>
                    <a:pt x="0" y="29868"/>
                  </a:lnTo>
                  <a:lnTo>
                    <a:pt x="11947" y="43608"/>
                  </a:lnTo>
                  <a:lnTo>
                    <a:pt x="29152" y="41457"/>
                  </a:lnTo>
                  <a:lnTo>
                    <a:pt x="35484" y="29510"/>
                  </a:lnTo>
                  <a:cubicBezTo>
                    <a:pt x="36009" y="28550"/>
                    <a:pt x="37018" y="27954"/>
                    <a:pt x="38112" y="27957"/>
                  </a:cubicBezTo>
                  <a:lnTo>
                    <a:pt x="55435" y="28674"/>
                  </a:lnTo>
                  <a:lnTo>
                    <a:pt x="65830" y="191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5" name="Полилиния: фигура 2577">
              <a:extLst>
                <a:ext uri="{FF2B5EF4-FFF2-40B4-BE49-F238E27FC236}">
                  <a16:creationId xmlns:a16="http://schemas.microsoft.com/office/drawing/2014/main" id="{3118B684-03CA-2431-703B-DF5A6F2B63FF}"/>
                </a:ext>
              </a:extLst>
            </p:cNvPr>
            <p:cNvSpPr/>
            <p:nvPr/>
          </p:nvSpPr>
          <p:spPr>
            <a:xfrm>
              <a:off x="6017982" y="3417239"/>
              <a:ext cx="10394" cy="9557"/>
            </a:xfrm>
            <a:custGeom>
              <a:avLst/>
              <a:gdLst>
                <a:gd name="connsiteX0" fmla="*/ 0 w 10394"/>
                <a:gd name="connsiteY0" fmla="*/ 9558 h 9557"/>
                <a:gd name="connsiteX1" fmla="*/ 10394 w 10394"/>
                <a:gd name="connsiteY1" fmla="*/ 0 h 9557"/>
                <a:gd name="connsiteX2" fmla="*/ 10394 w 10394"/>
                <a:gd name="connsiteY2" fmla="*/ 0 h 9557"/>
                <a:gd name="connsiteX3" fmla="*/ 0 w 10394"/>
                <a:gd name="connsiteY3" fmla="*/ 9558 h 9557"/>
              </a:gdLst>
              <a:ahLst/>
              <a:cxnLst>
                <a:cxn ang="0">
                  <a:pos x="connsiteX0" y="connsiteY0"/>
                </a:cxn>
                <a:cxn ang="0">
                  <a:pos x="connsiteX1" y="connsiteY1"/>
                </a:cxn>
                <a:cxn ang="0">
                  <a:pos x="connsiteX2" y="connsiteY2"/>
                </a:cxn>
                <a:cxn ang="0">
                  <a:pos x="connsiteX3" y="connsiteY3"/>
                </a:cxn>
              </a:cxnLst>
              <a:rect l="l" t="t" r="r" b="b"/>
              <a:pathLst>
                <a:path w="10394" h="9557">
                  <a:moveTo>
                    <a:pt x="0" y="9558"/>
                  </a:moveTo>
                  <a:lnTo>
                    <a:pt x="10394" y="0"/>
                  </a:lnTo>
                  <a:lnTo>
                    <a:pt x="10394" y="0"/>
                  </a:lnTo>
                  <a:lnTo>
                    <a:pt x="0" y="95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6" name="Полилиния: фигура 2578">
              <a:extLst>
                <a:ext uri="{FF2B5EF4-FFF2-40B4-BE49-F238E27FC236}">
                  <a16:creationId xmlns:a16="http://schemas.microsoft.com/office/drawing/2014/main" id="{2B800A70-6296-424D-04B9-40BE2F90B7D6}"/>
                </a:ext>
              </a:extLst>
            </p:cNvPr>
            <p:cNvSpPr/>
            <p:nvPr/>
          </p:nvSpPr>
          <p:spPr>
            <a:xfrm>
              <a:off x="5983335" y="3397765"/>
              <a:ext cx="25567" cy="5615"/>
            </a:xfrm>
            <a:custGeom>
              <a:avLst/>
              <a:gdLst>
                <a:gd name="connsiteX0" fmla="*/ 0 w 25567"/>
                <a:gd name="connsiteY0" fmla="*/ 5615 h 5615"/>
                <a:gd name="connsiteX1" fmla="*/ 25567 w 25567"/>
                <a:gd name="connsiteY1" fmla="*/ 0 h 5615"/>
                <a:gd name="connsiteX2" fmla="*/ 25567 w 25567"/>
                <a:gd name="connsiteY2" fmla="*/ 0 h 5615"/>
                <a:gd name="connsiteX3" fmla="*/ 0 w 25567"/>
                <a:gd name="connsiteY3" fmla="*/ 5615 h 5615"/>
              </a:gdLst>
              <a:ahLst/>
              <a:cxnLst>
                <a:cxn ang="0">
                  <a:pos x="connsiteX0" y="connsiteY0"/>
                </a:cxn>
                <a:cxn ang="0">
                  <a:pos x="connsiteX1" y="connsiteY1"/>
                </a:cxn>
                <a:cxn ang="0">
                  <a:pos x="connsiteX2" y="connsiteY2"/>
                </a:cxn>
                <a:cxn ang="0">
                  <a:pos x="connsiteX3" y="connsiteY3"/>
                </a:cxn>
              </a:cxnLst>
              <a:rect l="l" t="t" r="r" b="b"/>
              <a:pathLst>
                <a:path w="25567" h="5615">
                  <a:moveTo>
                    <a:pt x="0" y="5615"/>
                  </a:moveTo>
                  <a:lnTo>
                    <a:pt x="25567" y="0"/>
                  </a:lnTo>
                  <a:lnTo>
                    <a:pt x="25567" y="0"/>
                  </a:lnTo>
                  <a:lnTo>
                    <a:pt x="0" y="561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7" name="Полилиния: фигура 2579">
              <a:extLst>
                <a:ext uri="{FF2B5EF4-FFF2-40B4-BE49-F238E27FC236}">
                  <a16:creationId xmlns:a16="http://schemas.microsoft.com/office/drawing/2014/main" id="{4DCD5D27-A0A6-4AD3-27D9-3D10BA287F66}"/>
                </a:ext>
              </a:extLst>
            </p:cNvPr>
            <p:cNvSpPr/>
            <p:nvPr/>
          </p:nvSpPr>
          <p:spPr>
            <a:xfrm>
              <a:off x="5966848" y="3403380"/>
              <a:ext cx="16487" cy="6451"/>
            </a:xfrm>
            <a:custGeom>
              <a:avLst/>
              <a:gdLst>
                <a:gd name="connsiteX0" fmla="*/ 16487 w 16487"/>
                <a:gd name="connsiteY0" fmla="*/ 0 h 6451"/>
                <a:gd name="connsiteX1" fmla="*/ 0 w 16487"/>
                <a:gd name="connsiteY1" fmla="*/ 6451 h 6451"/>
                <a:gd name="connsiteX2" fmla="*/ 0 w 16487"/>
                <a:gd name="connsiteY2" fmla="*/ 6451 h 6451"/>
                <a:gd name="connsiteX3" fmla="*/ 16487 w 16487"/>
                <a:gd name="connsiteY3" fmla="*/ 0 h 6451"/>
              </a:gdLst>
              <a:ahLst/>
              <a:cxnLst>
                <a:cxn ang="0">
                  <a:pos x="connsiteX0" y="connsiteY0"/>
                </a:cxn>
                <a:cxn ang="0">
                  <a:pos x="connsiteX1" y="connsiteY1"/>
                </a:cxn>
                <a:cxn ang="0">
                  <a:pos x="connsiteX2" y="connsiteY2"/>
                </a:cxn>
                <a:cxn ang="0">
                  <a:pos x="connsiteX3" y="connsiteY3"/>
                </a:cxn>
              </a:cxnLst>
              <a:rect l="l" t="t" r="r" b="b"/>
              <a:pathLst>
                <a:path w="16487" h="6451">
                  <a:moveTo>
                    <a:pt x="16487" y="0"/>
                  </a:moveTo>
                  <a:lnTo>
                    <a:pt x="0" y="6451"/>
                  </a:lnTo>
                  <a:lnTo>
                    <a:pt x="0" y="6451"/>
                  </a:lnTo>
                  <a:lnTo>
                    <a:pt x="1648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8" name="Полилиния: фигура 2580">
              <a:extLst>
                <a:ext uri="{FF2B5EF4-FFF2-40B4-BE49-F238E27FC236}">
                  <a16:creationId xmlns:a16="http://schemas.microsoft.com/office/drawing/2014/main" id="{4B8080D4-7978-EA07-A96D-89111FE8C60D}"/>
                </a:ext>
              </a:extLst>
            </p:cNvPr>
            <p:cNvSpPr/>
            <p:nvPr/>
          </p:nvSpPr>
          <p:spPr>
            <a:xfrm>
              <a:off x="5962427" y="3409831"/>
              <a:ext cx="4420" cy="17801"/>
            </a:xfrm>
            <a:custGeom>
              <a:avLst/>
              <a:gdLst>
                <a:gd name="connsiteX0" fmla="*/ 4420 w 4420"/>
                <a:gd name="connsiteY0" fmla="*/ 0 h 17801"/>
                <a:gd name="connsiteX1" fmla="*/ 0 w 4420"/>
                <a:gd name="connsiteY1" fmla="*/ 17802 h 17801"/>
                <a:gd name="connsiteX2" fmla="*/ 4420 w 4420"/>
                <a:gd name="connsiteY2" fmla="*/ 0 h 17801"/>
                <a:gd name="connsiteX3" fmla="*/ 4420 w 4420"/>
                <a:gd name="connsiteY3" fmla="*/ 0 h 17801"/>
              </a:gdLst>
              <a:ahLst/>
              <a:cxnLst>
                <a:cxn ang="0">
                  <a:pos x="connsiteX0" y="connsiteY0"/>
                </a:cxn>
                <a:cxn ang="0">
                  <a:pos x="connsiteX1" y="connsiteY1"/>
                </a:cxn>
                <a:cxn ang="0">
                  <a:pos x="connsiteX2" y="connsiteY2"/>
                </a:cxn>
                <a:cxn ang="0">
                  <a:pos x="connsiteX3" y="connsiteY3"/>
                </a:cxn>
              </a:cxnLst>
              <a:rect l="l" t="t" r="r" b="b"/>
              <a:pathLst>
                <a:path w="4420" h="17801">
                  <a:moveTo>
                    <a:pt x="4420" y="0"/>
                  </a:moveTo>
                  <a:lnTo>
                    <a:pt x="0" y="17802"/>
                  </a:lnTo>
                  <a:lnTo>
                    <a:pt x="4420" y="0"/>
                  </a:lnTo>
                  <a:lnTo>
                    <a:pt x="44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89" name="Полилиния: фигура 2581">
              <a:extLst>
                <a:ext uri="{FF2B5EF4-FFF2-40B4-BE49-F238E27FC236}">
                  <a16:creationId xmlns:a16="http://schemas.microsoft.com/office/drawing/2014/main" id="{4B710985-F34F-B210-CE9E-42FA01F1400F}"/>
                </a:ext>
              </a:extLst>
            </p:cNvPr>
            <p:cNvSpPr/>
            <p:nvPr/>
          </p:nvSpPr>
          <p:spPr>
            <a:xfrm>
              <a:off x="5966848" y="340983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0" name="Полилиния: фигура 2582">
              <a:extLst>
                <a:ext uri="{FF2B5EF4-FFF2-40B4-BE49-F238E27FC236}">
                  <a16:creationId xmlns:a16="http://schemas.microsoft.com/office/drawing/2014/main" id="{8A8598B7-63CE-13A0-2F28-FE8F511F5768}"/>
                </a:ext>
              </a:extLst>
            </p:cNvPr>
            <p:cNvSpPr/>
            <p:nvPr/>
          </p:nvSpPr>
          <p:spPr>
            <a:xfrm>
              <a:off x="6013084" y="3326200"/>
              <a:ext cx="163917" cy="91038"/>
            </a:xfrm>
            <a:custGeom>
              <a:avLst/>
              <a:gdLst>
                <a:gd name="connsiteX0" fmla="*/ 836 w 163917"/>
                <a:gd name="connsiteY0" fmla="*/ 14695 h 91038"/>
                <a:gd name="connsiteX1" fmla="*/ 4779 w 163917"/>
                <a:gd name="connsiteY1" fmla="*/ 25328 h 91038"/>
                <a:gd name="connsiteX2" fmla="*/ 18996 w 163917"/>
                <a:gd name="connsiteY2" fmla="*/ 34886 h 91038"/>
                <a:gd name="connsiteX3" fmla="*/ 20071 w 163917"/>
                <a:gd name="connsiteY3" fmla="*/ 38590 h 91038"/>
                <a:gd name="connsiteX4" fmla="*/ 13381 w 163917"/>
                <a:gd name="connsiteY4" fmla="*/ 53046 h 91038"/>
                <a:gd name="connsiteX5" fmla="*/ 9797 w 163917"/>
                <a:gd name="connsiteY5" fmla="*/ 54599 h 91038"/>
                <a:gd name="connsiteX6" fmla="*/ 0 w 163917"/>
                <a:gd name="connsiteY6" fmla="*/ 51613 h 91038"/>
                <a:gd name="connsiteX7" fmla="*/ 0 w 163917"/>
                <a:gd name="connsiteY7" fmla="*/ 67502 h 91038"/>
                <a:gd name="connsiteX8" fmla="*/ 3345 w 163917"/>
                <a:gd name="connsiteY8" fmla="*/ 74193 h 91038"/>
                <a:gd name="connsiteX9" fmla="*/ 12903 w 163917"/>
                <a:gd name="connsiteY9" fmla="*/ 74193 h 91038"/>
                <a:gd name="connsiteX10" fmla="*/ 15651 w 163917"/>
                <a:gd name="connsiteY10" fmla="*/ 76224 h 91038"/>
                <a:gd name="connsiteX11" fmla="*/ 20908 w 163917"/>
                <a:gd name="connsiteY11" fmla="*/ 90441 h 91038"/>
                <a:gd name="connsiteX12" fmla="*/ 41577 w 163917"/>
                <a:gd name="connsiteY12" fmla="*/ 91039 h 91038"/>
                <a:gd name="connsiteX13" fmla="*/ 59140 w 163917"/>
                <a:gd name="connsiteY13" fmla="*/ 82795 h 91038"/>
                <a:gd name="connsiteX14" fmla="*/ 62126 w 163917"/>
                <a:gd name="connsiteY14" fmla="*/ 82795 h 91038"/>
                <a:gd name="connsiteX15" fmla="*/ 72401 w 163917"/>
                <a:gd name="connsiteY15" fmla="*/ 89724 h 91038"/>
                <a:gd name="connsiteX16" fmla="*/ 91517 w 163917"/>
                <a:gd name="connsiteY16" fmla="*/ 88769 h 91038"/>
                <a:gd name="connsiteX17" fmla="*/ 93428 w 163917"/>
                <a:gd name="connsiteY17" fmla="*/ 78136 h 91038"/>
                <a:gd name="connsiteX18" fmla="*/ 95818 w 163917"/>
                <a:gd name="connsiteY18" fmla="*/ 75746 h 91038"/>
                <a:gd name="connsiteX19" fmla="*/ 112783 w 163917"/>
                <a:gd name="connsiteY19" fmla="*/ 72640 h 91038"/>
                <a:gd name="connsiteX20" fmla="*/ 123535 w 163917"/>
                <a:gd name="connsiteY20" fmla="*/ 70728 h 91038"/>
                <a:gd name="connsiteX21" fmla="*/ 126403 w 163917"/>
                <a:gd name="connsiteY21" fmla="*/ 71684 h 91038"/>
                <a:gd name="connsiteX22" fmla="*/ 135244 w 163917"/>
                <a:gd name="connsiteY22" fmla="*/ 82556 h 91038"/>
                <a:gd name="connsiteX23" fmla="*/ 152926 w 163917"/>
                <a:gd name="connsiteY23" fmla="*/ 75507 h 91038"/>
                <a:gd name="connsiteX24" fmla="*/ 136678 w 163917"/>
                <a:gd name="connsiteY24" fmla="*/ 54719 h 91038"/>
                <a:gd name="connsiteX25" fmla="*/ 136678 w 163917"/>
                <a:gd name="connsiteY25" fmla="*/ 51613 h 91038"/>
                <a:gd name="connsiteX26" fmla="*/ 148028 w 163917"/>
                <a:gd name="connsiteY26" fmla="*/ 26284 h 91038"/>
                <a:gd name="connsiteX27" fmla="*/ 148983 w 163917"/>
                <a:gd name="connsiteY27" fmla="*/ 24970 h 91038"/>
                <a:gd name="connsiteX28" fmla="*/ 163918 w 163917"/>
                <a:gd name="connsiteY28" fmla="*/ 14695 h 91038"/>
                <a:gd name="connsiteX29" fmla="*/ 151492 w 163917"/>
                <a:gd name="connsiteY29" fmla="*/ 14695 h 91038"/>
                <a:gd name="connsiteX30" fmla="*/ 149819 w 163917"/>
                <a:gd name="connsiteY30" fmla="*/ 14695 h 91038"/>
                <a:gd name="connsiteX31" fmla="*/ 131182 w 163917"/>
                <a:gd name="connsiteY31" fmla="*/ 2748 h 91038"/>
                <a:gd name="connsiteX32" fmla="*/ 105734 w 163917"/>
                <a:gd name="connsiteY32" fmla="*/ 9797 h 91038"/>
                <a:gd name="connsiteX33" fmla="*/ 88769 w 163917"/>
                <a:gd name="connsiteY33" fmla="*/ 23895 h 91038"/>
                <a:gd name="connsiteX34" fmla="*/ 86977 w 163917"/>
                <a:gd name="connsiteY34" fmla="*/ 24492 h 91038"/>
                <a:gd name="connsiteX35" fmla="*/ 86021 w 163917"/>
                <a:gd name="connsiteY35" fmla="*/ 24492 h 91038"/>
                <a:gd name="connsiteX36" fmla="*/ 60932 w 163917"/>
                <a:gd name="connsiteY36" fmla="*/ 17324 h 91038"/>
                <a:gd name="connsiteX37" fmla="*/ 55197 w 163917"/>
                <a:gd name="connsiteY37" fmla="*/ 23656 h 91038"/>
                <a:gd name="connsiteX38" fmla="*/ 52568 w 163917"/>
                <a:gd name="connsiteY38" fmla="*/ 24612 h 91038"/>
                <a:gd name="connsiteX39" fmla="*/ 16726 w 163917"/>
                <a:gd name="connsiteY39" fmla="*/ 19355 h 91038"/>
                <a:gd name="connsiteX40" fmla="*/ 14815 w 163917"/>
                <a:gd name="connsiteY40" fmla="*/ 18160 h 91038"/>
                <a:gd name="connsiteX41" fmla="*/ 14217 w 163917"/>
                <a:gd name="connsiteY41" fmla="*/ 15890 h 91038"/>
                <a:gd name="connsiteX42" fmla="*/ 16368 w 163917"/>
                <a:gd name="connsiteY42" fmla="*/ 3943 h 91038"/>
                <a:gd name="connsiteX43" fmla="*/ 8483 w 163917"/>
                <a:gd name="connsiteY43" fmla="*/ 0 h 9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917" h="91038">
                  <a:moveTo>
                    <a:pt x="836" y="14695"/>
                  </a:moveTo>
                  <a:lnTo>
                    <a:pt x="4779" y="25328"/>
                  </a:lnTo>
                  <a:lnTo>
                    <a:pt x="18996" y="34886"/>
                  </a:lnTo>
                  <a:cubicBezTo>
                    <a:pt x="20210" y="35693"/>
                    <a:pt x="20665" y="37258"/>
                    <a:pt x="20071" y="38590"/>
                  </a:cubicBezTo>
                  <a:lnTo>
                    <a:pt x="13381" y="53046"/>
                  </a:lnTo>
                  <a:cubicBezTo>
                    <a:pt x="12737" y="54382"/>
                    <a:pt x="11211" y="55043"/>
                    <a:pt x="9797" y="54599"/>
                  </a:cubicBezTo>
                  <a:lnTo>
                    <a:pt x="0" y="51613"/>
                  </a:lnTo>
                  <a:lnTo>
                    <a:pt x="0" y="67502"/>
                  </a:lnTo>
                  <a:lnTo>
                    <a:pt x="3345" y="74193"/>
                  </a:lnTo>
                  <a:lnTo>
                    <a:pt x="12903" y="74193"/>
                  </a:lnTo>
                  <a:cubicBezTo>
                    <a:pt x="14154" y="74228"/>
                    <a:pt x="15251" y="75038"/>
                    <a:pt x="15651" y="76224"/>
                  </a:cubicBezTo>
                  <a:lnTo>
                    <a:pt x="20908" y="90441"/>
                  </a:lnTo>
                  <a:lnTo>
                    <a:pt x="41577" y="91039"/>
                  </a:lnTo>
                  <a:lnTo>
                    <a:pt x="59140" y="82795"/>
                  </a:lnTo>
                  <a:cubicBezTo>
                    <a:pt x="60064" y="82261"/>
                    <a:pt x="61202" y="82261"/>
                    <a:pt x="62126" y="82795"/>
                  </a:cubicBezTo>
                  <a:lnTo>
                    <a:pt x="72401" y="89724"/>
                  </a:lnTo>
                  <a:lnTo>
                    <a:pt x="91517" y="88769"/>
                  </a:lnTo>
                  <a:lnTo>
                    <a:pt x="93428" y="78136"/>
                  </a:lnTo>
                  <a:cubicBezTo>
                    <a:pt x="93684" y="76938"/>
                    <a:pt x="94620" y="76002"/>
                    <a:pt x="95818" y="75746"/>
                  </a:cubicBezTo>
                  <a:lnTo>
                    <a:pt x="112783" y="72640"/>
                  </a:lnTo>
                  <a:lnTo>
                    <a:pt x="123535" y="70728"/>
                  </a:lnTo>
                  <a:cubicBezTo>
                    <a:pt x="124595" y="70476"/>
                    <a:pt x="125706" y="70847"/>
                    <a:pt x="126403" y="71684"/>
                  </a:cubicBezTo>
                  <a:lnTo>
                    <a:pt x="135244" y="82556"/>
                  </a:lnTo>
                  <a:lnTo>
                    <a:pt x="152926" y="75507"/>
                  </a:lnTo>
                  <a:lnTo>
                    <a:pt x="136678" y="54719"/>
                  </a:lnTo>
                  <a:cubicBezTo>
                    <a:pt x="136097" y="53765"/>
                    <a:pt x="136097" y="52567"/>
                    <a:pt x="136678" y="51613"/>
                  </a:cubicBezTo>
                  <a:lnTo>
                    <a:pt x="148028" y="26284"/>
                  </a:lnTo>
                  <a:cubicBezTo>
                    <a:pt x="148162" y="25738"/>
                    <a:pt x="148505" y="25266"/>
                    <a:pt x="148983" y="24970"/>
                  </a:cubicBezTo>
                  <a:lnTo>
                    <a:pt x="163918" y="14695"/>
                  </a:lnTo>
                  <a:lnTo>
                    <a:pt x="151492" y="14695"/>
                  </a:lnTo>
                  <a:cubicBezTo>
                    <a:pt x="150946" y="14855"/>
                    <a:pt x="150366" y="14855"/>
                    <a:pt x="149819" y="14695"/>
                  </a:cubicBezTo>
                  <a:lnTo>
                    <a:pt x="131182" y="2748"/>
                  </a:lnTo>
                  <a:lnTo>
                    <a:pt x="105734" y="9797"/>
                  </a:lnTo>
                  <a:lnTo>
                    <a:pt x="88769" y="23895"/>
                  </a:lnTo>
                  <a:cubicBezTo>
                    <a:pt x="88252" y="24282"/>
                    <a:pt x="87623" y="24492"/>
                    <a:pt x="86977" y="24492"/>
                  </a:cubicBezTo>
                  <a:lnTo>
                    <a:pt x="86021" y="24492"/>
                  </a:lnTo>
                  <a:lnTo>
                    <a:pt x="60932" y="17324"/>
                  </a:lnTo>
                  <a:lnTo>
                    <a:pt x="55197" y="23656"/>
                  </a:lnTo>
                  <a:cubicBezTo>
                    <a:pt x="54511" y="24357"/>
                    <a:pt x="53544" y="24709"/>
                    <a:pt x="52568" y="24612"/>
                  </a:cubicBezTo>
                  <a:lnTo>
                    <a:pt x="16726" y="19355"/>
                  </a:lnTo>
                  <a:cubicBezTo>
                    <a:pt x="15966" y="19199"/>
                    <a:pt x="15287" y="18775"/>
                    <a:pt x="14815" y="18160"/>
                  </a:cubicBezTo>
                  <a:cubicBezTo>
                    <a:pt x="14326" y="17510"/>
                    <a:pt x="14112" y="16696"/>
                    <a:pt x="14217" y="15890"/>
                  </a:cubicBezTo>
                  <a:lnTo>
                    <a:pt x="16368" y="3943"/>
                  </a:lnTo>
                  <a:lnTo>
                    <a:pt x="848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1" name="Полилиния: фигура 2583">
              <a:extLst>
                <a:ext uri="{FF2B5EF4-FFF2-40B4-BE49-F238E27FC236}">
                  <a16:creationId xmlns:a16="http://schemas.microsoft.com/office/drawing/2014/main" id="{07CD5F12-F3C6-E08A-8029-4DA0091EBF0B}"/>
                </a:ext>
              </a:extLst>
            </p:cNvPr>
            <p:cNvSpPr/>
            <p:nvPr/>
          </p:nvSpPr>
          <p:spPr>
            <a:xfrm>
              <a:off x="6126345" y="3397167"/>
              <a:ext cx="10752" cy="1911"/>
            </a:xfrm>
            <a:custGeom>
              <a:avLst/>
              <a:gdLst>
                <a:gd name="connsiteX0" fmla="*/ 0 w 10752"/>
                <a:gd name="connsiteY0" fmla="*/ 1912 h 1911"/>
                <a:gd name="connsiteX1" fmla="*/ 10753 w 10752"/>
                <a:gd name="connsiteY1" fmla="*/ 0 h 1911"/>
                <a:gd name="connsiteX2" fmla="*/ 0 w 10752"/>
                <a:gd name="connsiteY2" fmla="*/ 1912 h 1911"/>
                <a:gd name="connsiteX3" fmla="*/ 0 w 10752"/>
                <a:gd name="connsiteY3" fmla="*/ 1912 h 1911"/>
              </a:gdLst>
              <a:ahLst/>
              <a:cxnLst>
                <a:cxn ang="0">
                  <a:pos x="connsiteX0" y="connsiteY0"/>
                </a:cxn>
                <a:cxn ang="0">
                  <a:pos x="connsiteX1" y="connsiteY1"/>
                </a:cxn>
                <a:cxn ang="0">
                  <a:pos x="connsiteX2" y="connsiteY2"/>
                </a:cxn>
                <a:cxn ang="0">
                  <a:pos x="connsiteX3" y="connsiteY3"/>
                </a:cxn>
              </a:cxnLst>
              <a:rect l="l" t="t" r="r" b="b"/>
              <a:pathLst>
                <a:path w="10752" h="1911">
                  <a:moveTo>
                    <a:pt x="0" y="1912"/>
                  </a:moveTo>
                  <a:lnTo>
                    <a:pt x="10753" y="0"/>
                  </a:lnTo>
                  <a:lnTo>
                    <a:pt x="0" y="1912"/>
                  </a:ln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2" name="Полилиния: фигура 2584">
              <a:extLst>
                <a:ext uri="{FF2B5EF4-FFF2-40B4-BE49-F238E27FC236}">
                  <a16:creationId xmlns:a16="http://schemas.microsoft.com/office/drawing/2014/main" id="{2F009025-3762-1899-C3EE-34679D70888F}"/>
                </a:ext>
              </a:extLst>
            </p:cNvPr>
            <p:cNvSpPr/>
            <p:nvPr/>
          </p:nvSpPr>
          <p:spPr>
            <a:xfrm>
              <a:off x="6109379" y="3399079"/>
              <a:ext cx="16965" cy="3106"/>
            </a:xfrm>
            <a:custGeom>
              <a:avLst/>
              <a:gdLst>
                <a:gd name="connsiteX0" fmla="*/ 16965 w 16965"/>
                <a:gd name="connsiteY0" fmla="*/ 0 h 3106"/>
                <a:gd name="connsiteX1" fmla="*/ 0 w 16965"/>
                <a:gd name="connsiteY1" fmla="*/ 3106 h 3106"/>
                <a:gd name="connsiteX2" fmla="*/ 16965 w 16965"/>
                <a:gd name="connsiteY2" fmla="*/ 0 h 3106"/>
                <a:gd name="connsiteX3" fmla="*/ 16965 w 16965"/>
                <a:gd name="connsiteY3" fmla="*/ 0 h 3106"/>
              </a:gdLst>
              <a:ahLst/>
              <a:cxnLst>
                <a:cxn ang="0">
                  <a:pos x="connsiteX0" y="connsiteY0"/>
                </a:cxn>
                <a:cxn ang="0">
                  <a:pos x="connsiteX1" y="connsiteY1"/>
                </a:cxn>
                <a:cxn ang="0">
                  <a:pos x="connsiteX2" y="connsiteY2"/>
                </a:cxn>
                <a:cxn ang="0">
                  <a:pos x="connsiteX3" y="connsiteY3"/>
                </a:cxn>
              </a:cxnLst>
              <a:rect l="l" t="t" r="r" b="b"/>
              <a:pathLst>
                <a:path w="16965" h="3106">
                  <a:moveTo>
                    <a:pt x="16965" y="0"/>
                  </a:moveTo>
                  <a:lnTo>
                    <a:pt x="0" y="3106"/>
                  </a:lnTo>
                  <a:lnTo>
                    <a:pt x="16965" y="0"/>
                  </a:lnTo>
                  <a:lnTo>
                    <a:pt x="1696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3" name="Полилиния: фигура 2585">
              <a:extLst>
                <a:ext uri="{FF2B5EF4-FFF2-40B4-BE49-F238E27FC236}">
                  <a16:creationId xmlns:a16="http://schemas.microsoft.com/office/drawing/2014/main" id="{0F041D13-6211-737D-EA34-3282EDCF1F59}"/>
                </a:ext>
              </a:extLst>
            </p:cNvPr>
            <p:cNvSpPr/>
            <p:nvPr/>
          </p:nvSpPr>
          <p:spPr>
            <a:xfrm>
              <a:off x="6126345" y="3399079"/>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4" name="Полилиния: фигура 2586">
              <a:extLst>
                <a:ext uri="{FF2B5EF4-FFF2-40B4-BE49-F238E27FC236}">
                  <a16:creationId xmlns:a16="http://schemas.microsoft.com/office/drawing/2014/main" id="{CE05407D-CFF7-C5F8-266F-6470CD952600}"/>
                </a:ext>
              </a:extLst>
            </p:cNvPr>
            <p:cNvSpPr/>
            <p:nvPr/>
          </p:nvSpPr>
          <p:spPr>
            <a:xfrm>
              <a:off x="6013920" y="3326678"/>
              <a:ext cx="7765" cy="14217"/>
            </a:xfrm>
            <a:custGeom>
              <a:avLst/>
              <a:gdLst>
                <a:gd name="connsiteX0" fmla="*/ 7766 w 7765"/>
                <a:gd name="connsiteY0" fmla="*/ 0 h 14217"/>
                <a:gd name="connsiteX1" fmla="*/ 7766 w 7765"/>
                <a:gd name="connsiteY1" fmla="*/ 0 h 14217"/>
                <a:gd name="connsiteX2" fmla="*/ 0 w 7765"/>
                <a:gd name="connsiteY2" fmla="*/ 14217 h 14217"/>
                <a:gd name="connsiteX3" fmla="*/ 7766 w 7765"/>
                <a:gd name="connsiteY3" fmla="*/ 0 h 14217"/>
              </a:gdLst>
              <a:ahLst/>
              <a:cxnLst>
                <a:cxn ang="0">
                  <a:pos x="connsiteX0" y="connsiteY0"/>
                </a:cxn>
                <a:cxn ang="0">
                  <a:pos x="connsiteX1" y="connsiteY1"/>
                </a:cxn>
                <a:cxn ang="0">
                  <a:pos x="connsiteX2" y="connsiteY2"/>
                </a:cxn>
                <a:cxn ang="0">
                  <a:pos x="connsiteX3" y="connsiteY3"/>
                </a:cxn>
              </a:cxnLst>
              <a:rect l="l" t="t" r="r" b="b"/>
              <a:pathLst>
                <a:path w="7765" h="14217">
                  <a:moveTo>
                    <a:pt x="7766" y="0"/>
                  </a:moveTo>
                  <a:lnTo>
                    <a:pt x="7766" y="0"/>
                  </a:lnTo>
                  <a:lnTo>
                    <a:pt x="0" y="14217"/>
                  </a:lnTo>
                  <a:lnTo>
                    <a:pt x="776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5" name="Полилиния: фигура 2587">
              <a:extLst>
                <a:ext uri="{FF2B5EF4-FFF2-40B4-BE49-F238E27FC236}">
                  <a16:creationId xmlns:a16="http://schemas.microsoft.com/office/drawing/2014/main" id="{DD02B79E-FAC7-0DFF-A481-1D55DBAD823E}"/>
                </a:ext>
              </a:extLst>
            </p:cNvPr>
            <p:cNvSpPr/>
            <p:nvPr/>
          </p:nvSpPr>
          <p:spPr>
            <a:xfrm>
              <a:off x="6013084" y="3377813"/>
              <a:ext cx="477" cy="15889"/>
            </a:xfrm>
            <a:custGeom>
              <a:avLst/>
              <a:gdLst>
                <a:gd name="connsiteX0" fmla="*/ 478 w 477"/>
                <a:gd name="connsiteY0" fmla="*/ 15890 h 15889"/>
                <a:gd name="connsiteX1" fmla="*/ 0 w 477"/>
                <a:gd name="connsiteY1" fmla="*/ 0 h 15889"/>
                <a:gd name="connsiteX2" fmla="*/ 478 w 477"/>
                <a:gd name="connsiteY2" fmla="*/ 15890 h 15889"/>
                <a:gd name="connsiteX3" fmla="*/ 478 w 477"/>
                <a:gd name="connsiteY3" fmla="*/ 15890 h 15889"/>
              </a:gdLst>
              <a:ahLst/>
              <a:cxnLst>
                <a:cxn ang="0">
                  <a:pos x="connsiteX0" y="connsiteY0"/>
                </a:cxn>
                <a:cxn ang="0">
                  <a:pos x="connsiteX1" y="connsiteY1"/>
                </a:cxn>
                <a:cxn ang="0">
                  <a:pos x="connsiteX2" y="connsiteY2"/>
                </a:cxn>
                <a:cxn ang="0">
                  <a:pos x="connsiteX3" y="connsiteY3"/>
                </a:cxn>
              </a:cxnLst>
              <a:rect l="l" t="t" r="r" b="b"/>
              <a:pathLst>
                <a:path w="477" h="15889">
                  <a:moveTo>
                    <a:pt x="478" y="15890"/>
                  </a:moveTo>
                  <a:lnTo>
                    <a:pt x="0" y="0"/>
                  </a:lnTo>
                  <a:lnTo>
                    <a:pt x="478" y="15890"/>
                  </a:lnTo>
                  <a:lnTo>
                    <a:pt x="478"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6" name="Полилиния: фигура 2588">
              <a:extLst>
                <a:ext uri="{FF2B5EF4-FFF2-40B4-BE49-F238E27FC236}">
                  <a16:creationId xmlns:a16="http://schemas.microsoft.com/office/drawing/2014/main" id="{F8501C2B-9BF8-3B9E-F492-76C8D2E0AC21}"/>
                </a:ext>
              </a:extLst>
            </p:cNvPr>
            <p:cNvSpPr/>
            <p:nvPr/>
          </p:nvSpPr>
          <p:spPr>
            <a:xfrm>
              <a:off x="5949165" y="3184027"/>
              <a:ext cx="238230" cy="160811"/>
            </a:xfrm>
            <a:custGeom>
              <a:avLst/>
              <a:gdLst>
                <a:gd name="connsiteX0" fmla="*/ 163440 w 238230"/>
                <a:gd name="connsiteY0" fmla="*/ 8841 h 160811"/>
                <a:gd name="connsiteX1" fmla="*/ 161170 w 238230"/>
                <a:gd name="connsiteY1" fmla="*/ 9797 h 160811"/>
                <a:gd name="connsiteX2" fmla="*/ 146116 w 238230"/>
                <a:gd name="connsiteY2" fmla="*/ 9797 h 160811"/>
                <a:gd name="connsiteX3" fmla="*/ 137036 w 238230"/>
                <a:gd name="connsiteY3" fmla="*/ 18040 h 160811"/>
                <a:gd name="connsiteX4" fmla="*/ 133094 w 238230"/>
                <a:gd name="connsiteY4" fmla="*/ 18040 h 160811"/>
                <a:gd name="connsiteX5" fmla="*/ 117801 w 238230"/>
                <a:gd name="connsiteY5" fmla="*/ 5018 h 160811"/>
                <a:gd name="connsiteX6" fmla="*/ 87096 w 238230"/>
                <a:gd name="connsiteY6" fmla="*/ 1075 h 160811"/>
                <a:gd name="connsiteX7" fmla="*/ 74432 w 238230"/>
                <a:gd name="connsiteY7" fmla="*/ 18160 h 160811"/>
                <a:gd name="connsiteX8" fmla="*/ 72640 w 238230"/>
                <a:gd name="connsiteY8" fmla="*/ 19355 h 160811"/>
                <a:gd name="connsiteX9" fmla="*/ 58901 w 238230"/>
                <a:gd name="connsiteY9" fmla="*/ 22102 h 160811"/>
                <a:gd name="connsiteX10" fmla="*/ 45161 w 238230"/>
                <a:gd name="connsiteY10" fmla="*/ 50657 h 160811"/>
                <a:gd name="connsiteX11" fmla="*/ 44205 w 238230"/>
                <a:gd name="connsiteY11" fmla="*/ 51732 h 160811"/>
                <a:gd name="connsiteX12" fmla="*/ 35603 w 238230"/>
                <a:gd name="connsiteY12" fmla="*/ 57945 h 160811"/>
                <a:gd name="connsiteX13" fmla="*/ 31183 w 238230"/>
                <a:gd name="connsiteY13" fmla="*/ 67383 h 160811"/>
                <a:gd name="connsiteX14" fmla="*/ 28554 w 238230"/>
                <a:gd name="connsiteY14" fmla="*/ 69175 h 160811"/>
                <a:gd name="connsiteX15" fmla="*/ 0 w 238230"/>
                <a:gd name="connsiteY15" fmla="*/ 69772 h 160811"/>
                <a:gd name="connsiteX16" fmla="*/ 24612 w 238230"/>
                <a:gd name="connsiteY16" fmla="*/ 85901 h 160811"/>
                <a:gd name="connsiteX17" fmla="*/ 25687 w 238230"/>
                <a:gd name="connsiteY17" fmla="*/ 89485 h 160811"/>
                <a:gd name="connsiteX18" fmla="*/ 23059 w 238230"/>
                <a:gd name="connsiteY18" fmla="*/ 96296 h 160811"/>
                <a:gd name="connsiteX19" fmla="*/ 41696 w 238230"/>
                <a:gd name="connsiteY19" fmla="*/ 105495 h 160811"/>
                <a:gd name="connsiteX20" fmla="*/ 43130 w 238230"/>
                <a:gd name="connsiteY20" fmla="*/ 109199 h 160811"/>
                <a:gd name="connsiteX21" fmla="*/ 39307 w 238230"/>
                <a:gd name="connsiteY21" fmla="*/ 119951 h 160811"/>
                <a:gd name="connsiteX22" fmla="*/ 53166 w 238230"/>
                <a:gd name="connsiteY22" fmla="*/ 125925 h 160811"/>
                <a:gd name="connsiteX23" fmla="*/ 62963 w 238230"/>
                <a:gd name="connsiteY23" fmla="*/ 121504 h 160811"/>
                <a:gd name="connsiteX24" fmla="*/ 65830 w 238230"/>
                <a:gd name="connsiteY24" fmla="*/ 121504 h 160811"/>
                <a:gd name="connsiteX25" fmla="*/ 77777 w 238230"/>
                <a:gd name="connsiteY25" fmla="*/ 128912 h 160811"/>
                <a:gd name="connsiteX26" fmla="*/ 78733 w 238230"/>
                <a:gd name="connsiteY26" fmla="*/ 132854 h 160811"/>
                <a:gd name="connsiteX27" fmla="*/ 76463 w 238230"/>
                <a:gd name="connsiteY27" fmla="*/ 137155 h 160811"/>
                <a:gd name="connsiteX28" fmla="*/ 86141 w 238230"/>
                <a:gd name="connsiteY28" fmla="*/ 142054 h 160811"/>
                <a:gd name="connsiteX29" fmla="*/ 87813 w 238230"/>
                <a:gd name="connsiteY29" fmla="*/ 145160 h 160811"/>
                <a:gd name="connsiteX30" fmla="*/ 85782 w 238230"/>
                <a:gd name="connsiteY30" fmla="*/ 156271 h 160811"/>
                <a:gd name="connsiteX31" fmla="*/ 116845 w 238230"/>
                <a:gd name="connsiteY31" fmla="*/ 160811 h 160811"/>
                <a:gd name="connsiteX32" fmla="*/ 122221 w 238230"/>
                <a:gd name="connsiteY32" fmla="*/ 154121 h 160811"/>
                <a:gd name="connsiteX33" fmla="*/ 125208 w 238230"/>
                <a:gd name="connsiteY33" fmla="*/ 153284 h 160811"/>
                <a:gd name="connsiteX34" fmla="*/ 150537 w 238230"/>
                <a:gd name="connsiteY34" fmla="*/ 160453 h 160811"/>
                <a:gd name="connsiteX35" fmla="*/ 166785 w 238230"/>
                <a:gd name="connsiteY35" fmla="*/ 145997 h 160811"/>
                <a:gd name="connsiteX36" fmla="*/ 167980 w 238230"/>
                <a:gd name="connsiteY36" fmla="*/ 145280 h 160811"/>
                <a:gd name="connsiteX37" fmla="*/ 195459 w 238230"/>
                <a:gd name="connsiteY37" fmla="*/ 137753 h 160811"/>
                <a:gd name="connsiteX38" fmla="*/ 197848 w 238230"/>
                <a:gd name="connsiteY38" fmla="*/ 137753 h 160811"/>
                <a:gd name="connsiteX39" fmla="*/ 216964 w 238230"/>
                <a:gd name="connsiteY39" fmla="*/ 150297 h 160811"/>
                <a:gd name="connsiteX40" fmla="*/ 231181 w 238230"/>
                <a:gd name="connsiteY40" fmla="*/ 150297 h 160811"/>
                <a:gd name="connsiteX41" fmla="*/ 238230 w 238230"/>
                <a:gd name="connsiteY41" fmla="*/ 110393 h 160811"/>
                <a:gd name="connsiteX42" fmla="*/ 212902 w 238230"/>
                <a:gd name="connsiteY42" fmla="*/ 96057 h 160811"/>
                <a:gd name="connsiteX43" fmla="*/ 211468 w 238230"/>
                <a:gd name="connsiteY43" fmla="*/ 92831 h 160811"/>
                <a:gd name="connsiteX44" fmla="*/ 218397 w 238230"/>
                <a:gd name="connsiteY44" fmla="*/ 59737 h 160811"/>
                <a:gd name="connsiteX45" fmla="*/ 213738 w 238230"/>
                <a:gd name="connsiteY45" fmla="*/ 40501 h 160811"/>
                <a:gd name="connsiteX46" fmla="*/ 200716 w 238230"/>
                <a:gd name="connsiteY46" fmla="*/ 29988 h 160811"/>
                <a:gd name="connsiteX47" fmla="*/ 199879 w 238230"/>
                <a:gd name="connsiteY47" fmla="*/ 28913 h 160811"/>
                <a:gd name="connsiteX48" fmla="*/ 185781 w 238230"/>
                <a:gd name="connsiteY48" fmla="*/ 0 h 160811"/>
                <a:gd name="connsiteX49" fmla="*/ 170011 w 238230"/>
                <a:gd name="connsiteY49" fmla="*/ 0 h 16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8230" h="160811">
                  <a:moveTo>
                    <a:pt x="163440" y="8841"/>
                  </a:moveTo>
                  <a:cubicBezTo>
                    <a:pt x="162839" y="9447"/>
                    <a:pt x="162023" y="9791"/>
                    <a:pt x="161170" y="9797"/>
                  </a:cubicBezTo>
                  <a:lnTo>
                    <a:pt x="146116" y="9797"/>
                  </a:lnTo>
                  <a:lnTo>
                    <a:pt x="137036" y="18040"/>
                  </a:lnTo>
                  <a:cubicBezTo>
                    <a:pt x="135908" y="19031"/>
                    <a:pt x="134221" y="19031"/>
                    <a:pt x="133094" y="18040"/>
                  </a:cubicBezTo>
                  <a:lnTo>
                    <a:pt x="117801" y="5018"/>
                  </a:lnTo>
                  <a:lnTo>
                    <a:pt x="87096" y="1075"/>
                  </a:lnTo>
                  <a:lnTo>
                    <a:pt x="74432" y="18160"/>
                  </a:lnTo>
                  <a:cubicBezTo>
                    <a:pt x="74004" y="18767"/>
                    <a:pt x="73365" y="19193"/>
                    <a:pt x="72640" y="19355"/>
                  </a:cubicBezTo>
                  <a:lnTo>
                    <a:pt x="58901" y="22102"/>
                  </a:lnTo>
                  <a:lnTo>
                    <a:pt x="45161" y="50657"/>
                  </a:lnTo>
                  <a:cubicBezTo>
                    <a:pt x="44975" y="51114"/>
                    <a:pt x="44638" y="51494"/>
                    <a:pt x="44205" y="51732"/>
                  </a:cubicBezTo>
                  <a:lnTo>
                    <a:pt x="35603" y="57945"/>
                  </a:lnTo>
                  <a:lnTo>
                    <a:pt x="31183" y="67383"/>
                  </a:lnTo>
                  <a:cubicBezTo>
                    <a:pt x="30683" y="68401"/>
                    <a:pt x="29685" y="69081"/>
                    <a:pt x="28554" y="69175"/>
                  </a:cubicBezTo>
                  <a:lnTo>
                    <a:pt x="0" y="69772"/>
                  </a:lnTo>
                  <a:lnTo>
                    <a:pt x="24612" y="85901"/>
                  </a:lnTo>
                  <a:cubicBezTo>
                    <a:pt x="25807" y="86665"/>
                    <a:pt x="26265" y="88189"/>
                    <a:pt x="25687" y="89485"/>
                  </a:cubicBezTo>
                  <a:lnTo>
                    <a:pt x="23059" y="96296"/>
                  </a:lnTo>
                  <a:lnTo>
                    <a:pt x="41696" y="105495"/>
                  </a:lnTo>
                  <a:cubicBezTo>
                    <a:pt x="43004" y="106223"/>
                    <a:pt x="43607" y="107780"/>
                    <a:pt x="43130" y="109199"/>
                  </a:cubicBezTo>
                  <a:lnTo>
                    <a:pt x="39307" y="119951"/>
                  </a:lnTo>
                  <a:lnTo>
                    <a:pt x="53166" y="125925"/>
                  </a:lnTo>
                  <a:lnTo>
                    <a:pt x="62963" y="121504"/>
                  </a:lnTo>
                  <a:cubicBezTo>
                    <a:pt x="63861" y="121037"/>
                    <a:pt x="64932" y="121037"/>
                    <a:pt x="65830" y="121504"/>
                  </a:cubicBezTo>
                  <a:lnTo>
                    <a:pt x="77777" y="128912"/>
                  </a:lnTo>
                  <a:cubicBezTo>
                    <a:pt x="79076" y="129775"/>
                    <a:pt x="79493" y="131492"/>
                    <a:pt x="78733" y="132854"/>
                  </a:cubicBezTo>
                  <a:lnTo>
                    <a:pt x="76463" y="137155"/>
                  </a:lnTo>
                  <a:lnTo>
                    <a:pt x="86141" y="142054"/>
                  </a:lnTo>
                  <a:cubicBezTo>
                    <a:pt x="87315" y="142614"/>
                    <a:pt x="87992" y="143871"/>
                    <a:pt x="87813" y="145160"/>
                  </a:cubicBezTo>
                  <a:lnTo>
                    <a:pt x="85782" y="156271"/>
                  </a:lnTo>
                  <a:lnTo>
                    <a:pt x="116845" y="160811"/>
                  </a:lnTo>
                  <a:lnTo>
                    <a:pt x="122221" y="154121"/>
                  </a:lnTo>
                  <a:cubicBezTo>
                    <a:pt x="122950" y="153253"/>
                    <a:pt x="124136" y="152921"/>
                    <a:pt x="125208" y="153284"/>
                  </a:cubicBezTo>
                  <a:lnTo>
                    <a:pt x="150537" y="160453"/>
                  </a:lnTo>
                  <a:lnTo>
                    <a:pt x="166785" y="145997"/>
                  </a:lnTo>
                  <a:cubicBezTo>
                    <a:pt x="167108" y="145650"/>
                    <a:pt x="167522" y="145401"/>
                    <a:pt x="167980" y="145280"/>
                  </a:cubicBezTo>
                  <a:lnTo>
                    <a:pt x="195459" y="137753"/>
                  </a:lnTo>
                  <a:cubicBezTo>
                    <a:pt x="196217" y="137405"/>
                    <a:pt x="197090" y="137405"/>
                    <a:pt x="197848" y="137753"/>
                  </a:cubicBezTo>
                  <a:lnTo>
                    <a:pt x="216964" y="150297"/>
                  </a:lnTo>
                  <a:lnTo>
                    <a:pt x="231181" y="150297"/>
                  </a:lnTo>
                  <a:lnTo>
                    <a:pt x="238230" y="110393"/>
                  </a:lnTo>
                  <a:lnTo>
                    <a:pt x="212902" y="96057"/>
                  </a:lnTo>
                  <a:cubicBezTo>
                    <a:pt x="211826" y="95361"/>
                    <a:pt x="211263" y="94095"/>
                    <a:pt x="211468" y="92831"/>
                  </a:cubicBezTo>
                  <a:lnTo>
                    <a:pt x="218397" y="59737"/>
                  </a:lnTo>
                  <a:lnTo>
                    <a:pt x="213738" y="40501"/>
                  </a:lnTo>
                  <a:lnTo>
                    <a:pt x="200716" y="29988"/>
                  </a:lnTo>
                  <a:cubicBezTo>
                    <a:pt x="200373" y="29684"/>
                    <a:pt x="200089" y="29320"/>
                    <a:pt x="199879" y="28913"/>
                  </a:cubicBezTo>
                  <a:lnTo>
                    <a:pt x="185781" y="0"/>
                  </a:lnTo>
                  <a:lnTo>
                    <a:pt x="1700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7" name="Полилиния: фигура 2589">
              <a:extLst>
                <a:ext uri="{FF2B5EF4-FFF2-40B4-BE49-F238E27FC236}">
                  <a16:creationId xmlns:a16="http://schemas.microsoft.com/office/drawing/2014/main" id="{EDE36154-2171-0D35-4D98-0F3EE55D6D33}"/>
                </a:ext>
              </a:extLst>
            </p:cNvPr>
            <p:cNvSpPr/>
            <p:nvPr/>
          </p:nvSpPr>
          <p:spPr>
            <a:xfrm>
              <a:off x="6136022" y="3172199"/>
              <a:ext cx="86737" cy="123535"/>
            </a:xfrm>
            <a:custGeom>
              <a:avLst/>
              <a:gdLst>
                <a:gd name="connsiteX0" fmla="*/ 239 w 86737"/>
                <a:gd name="connsiteY0" fmla="*/ 6690 h 123535"/>
                <a:gd name="connsiteX1" fmla="*/ 2867 w 86737"/>
                <a:gd name="connsiteY1" fmla="*/ 8363 h 123535"/>
                <a:gd name="connsiteX2" fmla="*/ 17563 w 86737"/>
                <a:gd name="connsiteY2" fmla="*/ 38351 h 123535"/>
                <a:gd name="connsiteX3" fmla="*/ 30824 w 86737"/>
                <a:gd name="connsiteY3" fmla="*/ 49223 h 123535"/>
                <a:gd name="connsiteX4" fmla="*/ 31780 w 86737"/>
                <a:gd name="connsiteY4" fmla="*/ 50776 h 123535"/>
                <a:gd name="connsiteX5" fmla="*/ 36917 w 86737"/>
                <a:gd name="connsiteY5" fmla="*/ 71684 h 123535"/>
                <a:gd name="connsiteX6" fmla="*/ 36917 w 86737"/>
                <a:gd name="connsiteY6" fmla="*/ 72998 h 123535"/>
                <a:gd name="connsiteX7" fmla="*/ 30227 w 86737"/>
                <a:gd name="connsiteY7" fmla="*/ 104539 h 123535"/>
                <a:gd name="connsiteX8" fmla="*/ 55435 w 86737"/>
                <a:gd name="connsiteY8" fmla="*/ 118876 h 123535"/>
                <a:gd name="connsiteX9" fmla="*/ 71086 w 86737"/>
                <a:gd name="connsiteY9" fmla="*/ 123535 h 123535"/>
                <a:gd name="connsiteX10" fmla="*/ 73715 w 86737"/>
                <a:gd name="connsiteY10" fmla="*/ 113619 h 123535"/>
                <a:gd name="connsiteX11" fmla="*/ 68817 w 86737"/>
                <a:gd name="connsiteY11" fmla="*/ 109796 h 123535"/>
                <a:gd name="connsiteX12" fmla="*/ 68817 w 86737"/>
                <a:gd name="connsiteY12" fmla="*/ 105614 h 123535"/>
                <a:gd name="connsiteX13" fmla="*/ 86738 w 86737"/>
                <a:gd name="connsiteY13" fmla="*/ 82437 h 123535"/>
                <a:gd name="connsiteX14" fmla="*/ 73118 w 86737"/>
                <a:gd name="connsiteY14" fmla="*/ 47431 h 123535"/>
                <a:gd name="connsiteX15" fmla="*/ 59020 w 86737"/>
                <a:gd name="connsiteY15" fmla="*/ 40860 h 123535"/>
                <a:gd name="connsiteX16" fmla="*/ 57467 w 86737"/>
                <a:gd name="connsiteY16" fmla="*/ 37276 h 123535"/>
                <a:gd name="connsiteX17" fmla="*/ 62007 w 86737"/>
                <a:gd name="connsiteY17" fmla="*/ 23656 h 123535"/>
                <a:gd name="connsiteX18" fmla="*/ 58781 w 86737"/>
                <a:gd name="connsiteY18" fmla="*/ 16726 h 123535"/>
                <a:gd name="connsiteX19" fmla="*/ 38590 w 86737"/>
                <a:gd name="connsiteY19" fmla="*/ 12664 h 123535"/>
                <a:gd name="connsiteX20" fmla="*/ 37156 w 86737"/>
                <a:gd name="connsiteY20" fmla="*/ 11947 h 123535"/>
                <a:gd name="connsiteX21" fmla="*/ 23297 w 86737"/>
                <a:gd name="connsiteY21" fmla="*/ 0 h 123535"/>
                <a:gd name="connsiteX22" fmla="*/ 5735 w 86737"/>
                <a:gd name="connsiteY22" fmla="*/ 0 h 123535"/>
                <a:gd name="connsiteX23" fmla="*/ 0 w 86737"/>
                <a:gd name="connsiteY23" fmla="*/ 5974 h 12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737" h="123535">
                  <a:moveTo>
                    <a:pt x="239" y="6690"/>
                  </a:moveTo>
                  <a:cubicBezTo>
                    <a:pt x="1352" y="6737"/>
                    <a:pt x="2354" y="7375"/>
                    <a:pt x="2867" y="8363"/>
                  </a:cubicBezTo>
                  <a:lnTo>
                    <a:pt x="17563" y="38351"/>
                  </a:lnTo>
                  <a:lnTo>
                    <a:pt x="30824" y="49223"/>
                  </a:lnTo>
                  <a:cubicBezTo>
                    <a:pt x="31318" y="49610"/>
                    <a:pt x="31657" y="50161"/>
                    <a:pt x="31780" y="50776"/>
                  </a:cubicBezTo>
                  <a:lnTo>
                    <a:pt x="36917" y="71684"/>
                  </a:lnTo>
                  <a:cubicBezTo>
                    <a:pt x="36976" y="72120"/>
                    <a:pt x="36976" y="72562"/>
                    <a:pt x="36917" y="72998"/>
                  </a:cubicBezTo>
                  <a:lnTo>
                    <a:pt x="30227" y="104539"/>
                  </a:lnTo>
                  <a:lnTo>
                    <a:pt x="55435" y="118876"/>
                  </a:lnTo>
                  <a:lnTo>
                    <a:pt x="71086" y="123535"/>
                  </a:lnTo>
                  <a:lnTo>
                    <a:pt x="73715" y="113619"/>
                  </a:lnTo>
                  <a:lnTo>
                    <a:pt x="68817" y="109796"/>
                  </a:lnTo>
                  <a:cubicBezTo>
                    <a:pt x="67738" y="108611"/>
                    <a:pt x="67738" y="106800"/>
                    <a:pt x="68817" y="105614"/>
                  </a:cubicBezTo>
                  <a:lnTo>
                    <a:pt x="86738" y="82437"/>
                  </a:lnTo>
                  <a:lnTo>
                    <a:pt x="73118" y="47431"/>
                  </a:lnTo>
                  <a:lnTo>
                    <a:pt x="59020" y="40860"/>
                  </a:lnTo>
                  <a:cubicBezTo>
                    <a:pt x="57684" y="40216"/>
                    <a:pt x="57023" y="38690"/>
                    <a:pt x="57467" y="37276"/>
                  </a:cubicBezTo>
                  <a:lnTo>
                    <a:pt x="62007" y="23656"/>
                  </a:lnTo>
                  <a:lnTo>
                    <a:pt x="58781" y="16726"/>
                  </a:lnTo>
                  <a:lnTo>
                    <a:pt x="38590" y="12664"/>
                  </a:lnTo>
                  <a:cubicBezTo>
                    <a:pt x="38060" y="12550"/>
                    <a:pt x="37566" y="12303"/>
                    <a:pt x="37156" y="11947"/>
                  </a:cubicBezTo>
                  <a:lnTo>
                    <a:pt x="23297" y="0"/>
                  </a:lnTo>
                  <a:lnTo>
                    <a:pt x="5735" y="0"/>
                  </a:lnTo>
                  <a:lnTo>
                    <a:pt x="0" y="59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8" name="Полилиния: фигура 2590">
              <a:extLst>
                <a:ext uri="{FF2B5EF4-FFF2-40B4-BE49-F238E27FC236}">
                  <a16:creationId xmlns:a16="http://schemas.microsoft.com/office/drawing/2014/main" id="{28059B0F-4643-EE0A-E0A2-0AA2F7F69016}"/>
                </a:ext>
              </a:extLst>
            </p:cNvPr>
            <p:cNvSpPr/>
            <p:nvPr/>
          </p:nvSpPr>
          <p:spPr>
            <a:xfrm>
              <a:off x="6298429" y="3262334"/>
              <a:ext cx="90441" cy="54002"/>
            </a:xfrm>
            <a:custGeom>
              <a:avLst/>
              <a:gdLst>
                <a:gd name="connsiteX0" fmla="*/ 32855 w 90441"/>
                <a:gd name="connsiteY0" fmla="*/ 1792 h 54002"/>
                <a:gd name="connsiteX1" fmla="*/ 31673 w 90441"/>
                <a:gd name="connsiteY1" fmla="*/ 5847 h 54002"/>
                <a:gd name="connsiteX2" fmla="*/ 31660 w 90441"/>
                <a:gd name="connsiteY2" fmla="*/ 5854 h 54002"/>
                <a:gd name="connsiteX3" fmla="*/ 0 w 90441"/>
                <a:gd name="connsiteY3" fmla="*/ 23297 h 54002"/>
                <a:gd name="connsiteX4" fmla="*/ 27598 w 90441"/>
                <a:gd name="connsiteY4" fmla="*/ 54002 h 54002"/>
                <a:gd name="connsiteX5" fmla="*/ 65232 w 90441"/>
                <a:gd name="connsiteY5" fmla="*/ 42891 h 54002"/>
                <a:gd name="connsiteX6" fmla="*/ 90441 w 90441"/>
                <a:gd name="connsiteY6" fmla="*/ 31780 h 54002"/>
                <a:gd name="connsiteX7" fmla="*/ 66547 w 90441"/>
                <a:gd name="connsiteY7" fmla="*/ 19833 h 54002"/>
                <a:gd name="connsiteX8" fmla="*/ 64994 w 90441"/>
                <a:gd name="connsiteY8" fmla="*/ 18279 h 54002"/>
                <a:gd name="connsiteX9" fmla="*/ 57706 w 90441"/>
                <a:gd name="connsiteY9" fmla="*/ 0 h 54002"/>
                <a:gd name="connsiteX10" fmla="*/ 32138 w 90441"/>
                <a:gd name="connsiteY10" fmla="*/ 717 h 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41" h="54002">
                  <a:moveTo>
                    <a:pt x="32855" y="1792"/>
                  </a:moveTo>
                  <a:cubicBezTo>
                    <a:pt x="33649" y="3238"/>
                    <a:pt x="33119" y="5054"/>
                    <a:pt x="31673" y="5847"/>
                  </a:cubicBezTo>
                  <a:cubicBezTo>
                    <a:pt x="31669" y="5850"/>
                    <a:pt x="31665" y="5852"/>
                    <a:pt x="31660" y="5854"/>
                  </a:cubicBezTo>
                  <a:lnTo>
                    <a:pt x="0" y="23297"/>
                  </a:lnTo>
                  <a:lnTo>
                    <a:pt x="27598" y="54002"/>
                  </a:lnTo>
                  <a:lnTo>
                    <a:pt x="65232" y="42891"/>
                  </a:lnTo>
                  <a:lnTo>
                    <a:pt x="90441" y="31780"/>
                  </a:lnTo>
                  <a:lnTo>
                    <a:pt x="66547" y="19833"/>
                  </a:lnTo>
                  <a:cubicBezTo>
                    <a:pt x="65843" y="19542"/>
                    <a:pt x="65285" y="18983"/>
                    <a:pt x="64994" y="18279"/>
                  </a:cubicBezTo>
                  <a:lnTo>
                    <a:pt x="57706" y="0"/>
                  </a:lnTo>
                  <a:lnTo>
                    <a:pt x="32138" y="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499" name="Полилиния: фигура 2591">
              <a:extLst>
                <a:ext uri="{FF2B5EF4-FFF2-40B4-BE49-F238E27FC236}">
                  <a16:creationId xmlns:a16="http://schemas.microsoft.com/office/drawing/2014/main" id="{F4EC9618-009D-7FC2-1FF6-755D7509F98B}"/>
                </a:ext>
              </a:extLst>
            </p:cNvPr>
            <p:cNvSpPr/>
            <p:nvPr/>
          </p:nvSpPr>
          <p:spPr>
            <a:xfrm>
              <a:off x="6010575" y="3022618"/>
              <a:ext cx="483150" cy="232614"/>
            </a:xfrm>
            <a:custGeom>
              <a:avLst/>
              <a:gdLst>
                <a:gd name="connsiteX0" fmla="*/ 474429 w 483150"/>
                <a:gd name="connsiteY0" fmla="*/ 126522 h 232614"/>
                <a:gd name="connsiteX1" fmla="*/ 483151 w 483150"/>
                <a:gd name="connsiteY1" fmla="*/ 120668 h 232614"/>
                <a:gd name="connsiteX2" fmla="*/ 483151 w 483150"/>
                <a:gd name="connsiteY2" fmla="*/ 106929 h 232614"/>
                <a:gd name="connsiteX3" fmla="*/ 457942 w 483150"/>
                <a:gd name="connsiteY3" fmla="*/ 108840 h 232614"/>
                <a:gd name="connsiteX4" fmla="*/ 456030 w 483150"/>
                <a:gd name="connsiteY4" fmla="*/ 108840 h 232614"/>
                <a:gd name="connsiteX5" fmla="*/ 434525 w 483150"/>
                <a:gd name="connsiteY5" fmla="*/ 93189 h 232614"/>
                <a:gd name="connsiteX6" fmla="*/ 426998 w 483150"/>
                <a:gd name="connsiteY6" fmla="*/ 101194 h 232614"/>
                <a:gd name="connsiteX7" fmla="*/ 424608 w 483150"/>
                <a:gd name="connsiteY7" fmla="*/ 102150 h 232614"/>
                <a:gd name="connsiteX8" fmla="*/ 422458 w 483150"/>
                <a:gd name="connsiteY8" fmla="*/ 100955 h 232614"/>
                <a:gd name="connsiteX9" fmla="*/ 407285 w 483150"/>
                <a:gd name="connsiteY9" fmla="*/ 79569 h 232614"/>
                <a:gd name="connsiteX10" fmla="*/ 391276 w 483150"/>
                <a:gd name="connsiteY10" fmla="*/ 87216 h 232614"/>
                <a:gd name="connsiteX11" fmla="*/ 389722 w 483150"/>
                <a:gd name="connsiteY11" fmla="*/ 87216 h 232614"/>
                <a:gd name="connsiteX12" fmla="*/ 361766 w 483150"/>
                <a:gd name="connsiteY12" fmla="*/ 84468 h 232614"/>
                <a:gd name="connsiteX13" fmla="*/ 359734 w 483150"/>
                <a:gd name="connsiteY13" fmla="*/ 83273 h 232614"/>
                <a:gd name="connsiteX14" fmla="*/ 354239 w 483150"/>
                <a:gd name="connsiteY14" fmla="*/ 75746 h 232614"/>
                <a:gd name="connsiteX15" fmla="*/ 354239 w 483150"/>
                <a:gd name="connsiteY15" fmla="*/ 73357 h 232614"/>
                <a:gd name="connsiteX16" fmla="*/ 356987 w 483150"/>
                <a:gd name="connsiteY16" fmla="*/ 61409 h 232614"/>
                <a:gd name="connsiteX17" fmla="*/ 352805 w 483150"/>
                <a:gd name="connsiteY17" fmla="*/ 50896 h 232614"/>
                <a:gd name="connsiteX18" fmla="*/ 323415 w 483150"/>
                <a:gd name="connsiteY18" fmla="*/ 46953 h 232614"/>
                <a:gd name="connsiteX19" fmla="*/ 320906 w 483150"/>
                <a:gd name="connsiteY19" fmla="*/ 44683 h 232614"/>
                <a:gd name="connsiteX20" fmla="*/ 316843 w 483150"/>
                <a:gd name="connsiteY20" fmla="*/ 29152 h 232614"/>
                <a:gd name="connsiteX21" fmla="*/ 317441 w 483150"/>
                <a:gd name="connsiteY21" fmla="*/ 26643 h 232614"/>
                <a:gd name="connsiteX22" fmla="*/ 324012 w 483150"/>
                <a:gd name="connsiteY22" fmla="*/ 18160 h 232614"/>
                <a:gd name="connsiteX23" fmla="*/ 312065 w 483150"/>
                <a:gd name="connsiteY23" fmla="*/ 0 h 232614"/>
                <a:gd name="connsiteX24" fmla="*/ 276223 w 483150"/>
                <a:gd name="connsiteY24" fmla="*/ 3345 h 232614"/>
                <a:gd name="connsiteX25" fmla="*/ 271922 w 483150"/>
                <a:gd name="connsiteY25" fmla="*/ 14098 h 232614"/>
                <a:gd name="connsiteX26" fmla="*/ 269054 w 483150"/>
                <a:gd name="connsiteY26" fmla="*/ 15771 h 232614"/>
                <a:gd name="connsiteX27" fmla="*/ 269054 w 483150"/>
                <a:gd name="connsiteY27" fmla="*/ 15771 h 232614"/>
                <a:gd name="connsiteX28" fmla="*/ 258063 w 483150"/>
                <a:gd name="connsiteY28" fmla="*/ 13262 h 232614"/>
                <a:gd name="connsiteX29" fmla="*/ 258063 w 483150"/>
                <a:gd name="connsiteY29" fmla="*/ 13262 h 232614"/>
                <a:gd name="connsiteX30" fmla="*/ 240381 w 483150"/>
                <a:gd name="connsiteY30" fmla="*/ 9200 h 232614"/>
                <a:gd name="connsiteX31" fmla="*/ 232137 w 483150"/>
                <a:gd name="connsiteY31" fmla="*/ 24850 h 232614"/>
                <a:gd name="connsiteX32" fmla="*/ 236080 w 483150"/>
                <a:gd name="connsiteY32" fmla="*/ 38112 h 232614"/>
                <a:gd name="connsiteX33" fmla="*/ 234885 w 483150"/>
                <a:gd name="connsiteY33" fmla="*/ 41457 h 232614"/>
                <a:gd name="connsiteX34" fmla="*/ 221504 w 483150"/>
                <a:gd name="connsiteY34" fmla="*/ 50537 h 232614"/>
                <a:gd name="connsiteX35" fmla="*/ 219831 w 483150"/>
                <a:gd name="connsiteY35" fmla="*/ 50537 h 232614"/>
                <a:gd name="connsiteX36" fmla="*/ 219831 w 483150"/>
                <a:gd name="connsiteY36" fmla="*/ 50537 h 232614"/>
                <a:gd name="connsiteX37" fmla="*/ 217681 w 483150"/>
                <a:gd name="connsiteY37" fmla="*/ 49462 h 232614"/>
                <a:gd name="connsiteX38" fmla="*/ 207406 w 483150"/>
                <a:gd name="connsiteY38" fmla="*/ 34767 h 232614"/>
                <a:gd name="connsiteX39" fmla="*/ 190441 w 483150"/>
                <a:gd name="connsiteY39" fmla="*/ 30227 h 232614"/>
                <a:gd name="connsiteX40" fmla="*/ 184109 w 483150"/>
                <a:gd name="connsiteY40" fmla="*/ 41338 h 232614"/>
                <a:gd name="connsiteX41" fmla="*/ 181958 w 483150"/>
                <a:gd name="connsiteY41" fmla="*/ 42772 h 232614"/>
                <a:gd name="connsiteX42" fmla="*/ 179569 w 483150"/>
                <a:gd name="connsiteY42" fmla="*/ 42055 h 232614"/>
                <a:gd name="connsiteX43" fmla="*/ 166307 w 483150"/>
                <a:gd name="connsiteY43" fmla="*/ 30705 h 232614"/>
                <a:gd name="connsiteX44" fmla="*/ 154359 w 483150"/>
                <a:gd name="connsiteY44" fmla="*/ 41935 h 232614"/>
                <a:gd name="connsiteX45" fmla="*/ 152089 w 483150"/>
                <a:gd name="connsiteY45" fmla="*/ 42772 h 232614"/>
                <a:gd name="connsiteX46" fmla="*/ 149939 w 483150"/>
                <a:gd name="connsiteY46" fmla="*/ 41696 h 232614"/>
                <a:gd name="connsiteX47" fmla="*/ 135602 w 483150"/>
                <a:gd name="connsiteY47" fmla="*/ 23536 h 232614"/>
                <a:gd name="connsiteX48" fmla="*/ 102866 w 483150"/>
                <a:gd name="connsiteY48" fmla="*/ 17802 h 232614"/>
                <a:gd name="connsiteX49" fmla="*/ 58662 w 483150"/>
                <a:gd name="connsiteY49" fmla="*/ 16726 h 232614"/>
                <a:gd name="connsiteX50" fmla="*/ 55316 w 483150"/>
                <a:gd name="connsiteY50" fmla="*/ 30466 h 232614"/>
                <a:gd name="connsiteX51" fmla="*/ 52927 w 483150"/>
                <a:gd name="connsiteY51" fmla="*/ 32736 h 232614"/>
                <a:gd name="connsiteX52" fmla="*/ 37156 w 483150"/>
                <a:gd name="connsiteY52" fmla="*/ 35603 h 232614"/>
                <a:gd name="connsiteX53" fmla="*/ 37156 w 483150"/>
                <a:gd name="connsiteY53" fmla="*/ 35603 h 232614"/>
                <a:gd name="connsiteX54" fmla="*/ 54838 w 483150"/>
                <a:gd name="connsiteY54" fmla="*/ 58542 h 232614"/>
                <a:gd name="connsiteX55" fmla="*/ 54838 w 483150"/>
                <a:gd name="connsiteY55" fmla="*/ 61051 h 232614"/>
                <a:gd name="connsiteX56" fmla="*/ 50896 w 483150"/>
                <a:gd name="connsiteY56" fmla="*/ 77897 h 232614"/>
                <a:gd name="connsiteX57" fmla="*/ 47909 w 483150"/>
                <a:gd name="connsiteY57" fmla="*/ 80167 h 232614"/>
                <a:gd name="connsiteX58" fmla="*/ 37037 w 483150"/>
                <a:gd name="connsiteY58" fmla="*/ 80167 h 232614"/>
                <a:gd name="connsiteX59" fmla="*/ 17563 w 483150"/>
                <a:gd name="connsiteY59" fmla="*/ 105734 h 232614"/>
                <a:gd name="connsiteX60" fmla="*/ 18638 w 483150"/>
                <a:gd name="connsiteY60" fmla="*/ 129629 h 232614"/>
                <a:gd name="connsiteX61" fmla="*/ 17324 w 483150"/>
                <a:gd name="connsiteY61" fmla="*/ 132257 h 232614"/>
                <a:gd name="connsiteX62" fmla="*/ 15771 w 483150"/>
                <a:gd name="connsiteY62" fmla="*/ 132257 h 232614"/>
                <a:gd name="connsiteX63" fmla="*/ 15771 w 483150"/>
                <a:gd name="connsiteY63" fmla="*/ 132257 h 232614"/>
                <a:gd name="connsiteX64" fmla="*/ 14695 w 483150"/>
                <a:gd name="connsiteY64" fmla="*/ 132257 h 232614"/>
                <a:gd name="connsiteX65" fmla="*/ 8244 w 483150"/>
                <a:gd name="connsiteY65" fmla="*/ 129868 h 232614"/>
                <a:gd name="connsiteX66" fmla="*/ 0 w 483150"/>
                <a:gd name="connsiteY66" fmla="*/ 153165 h 232614"/>
                <a:gd name="connsiteX67" fmla="*/ 17682 w 483150"/>
                <a:gd name="connsiteY67" fmla="*/ 162962 h 232614"/>
                <a:gd name="connsiteX68" fmla="*/ 22939 w 483150"/>
                <a:gd name="connsiteY68" fmla="*/ 156271 h 232614"/>
                <a:gd name="connsiteX69" fmla="*/ 25687 w 483150"/>
                <a:gd name="connsiteY69" fmla="*/ 155076 h 232614"/>
                <a:gd name="connsiteX70" fmla="*/ 58900 w 483150"/>
                <a:gd name="connsiteY70" fmla="*/ 159497 h 232614"/>
                <a:gd name="connsiteX71" fmla="*/ 60454 w 483150"/>
                <a:gd name="connsiteY71" fmla="*/ 160214 h 232614"/>
                <a:gd name="connsiteX72" fmla="*/ 74432 w 483150"/>
                <a:gd name="connsiteY72" fmla="*/ 172161 h 232614"/>
                <a:gd name="connsiteX73" fmla="*/ 82437 w 483150"/>
                <a:gd name="connsiteY73" fmla="*/ 164993 h 232614"/>
                <a:gd name="connsiteX74" fmla="*/ 84468 w 483150"/>
                <a:gd name="connsiteY74" fmla="*/ 164156 h 232614"/>
                <a:gd name="connsiteX75" fmla="*/ 99521 w 483150"/>
                <a:gd name="connsiteY75" fmla="*/ 164157 h 232614"/>
                <a:gd name="connsiteX76" fmla="*/ 106570 w 483150"/>
                <a:gd name="connsiteY76" fmla="*/ 156271 h 232614"/>
                <a:gd name="connsiteX77" fmla="*/ 108840 w 483150"/>
                <a:gd name="connsiteY77" fmla="*/ 155196 h 232614"/>
                <a:gd name="connsiteX78" fmla="*/ 117920 w 483150"/>
                <a:gd name="connsiteY78" fmla="*/ 155196 h 232614"/>
                <a:gd name="connsiteX79" fmla="*/ 128434 w 483150"/>
                <a:gd name="connsiteY79" fmla="*/ 144205 h 232614"/>
                <a:gd name="connsiteX80" fmla="*/ 130584 w 483150"/>
                <a:gd name="connsiteY80" fmla="*/ 143249 h 232614"/>
                <a:gd name="connsiteX81" fmla="*/ 150417 w 483150"/>
                <a:gd name="connsiteY81" fmla="*/ 143249 h 232614"/>
                <a:gd name="connsiteX82" fmla="*/ 152448 w 483150"/>
                <a:gd name="connsiteY82" fmla="*/ 143966 h 232614"/>
                <a:gd name="connsiteX83" fmla="*/ 166665 w 483150"/>
                <a:gd name="connsiteY83" fmla="*/ 155913 h 232614"/>
                <a:gd name="connsiteX84" fmla="*/ 187573 w 483150"/>
                <a:gd name="connsiteY84" fmla="*/ 160214 h 232614"/>
                <a:gd name="connsiteX85" fmla="*/ 189604 w 483150"/>
                <a:gd name="connsiteY85" fmla="*/ 161767 h 232614"/>
                <a:gd name="connsiteX86" fmla="*/ 194144 w 483150"/>
                <a:gd name="connsiteY86" fmla="*/ 171205 h 232614"/>
                <a:gd name="connsiteX87" fmla="*/ 194144 w 483150"/>
                <a:gd name="connsiteY87" fmla="*/ 173356 h 232614"/>
                <a:gd name="connsiteX88" fmla="*/ 190082 w 483150"/>
                <a:gd name="connsiteY88" fmla="*/ 185303 h 232614"/>
                <a:gd name="connsiteX89" fmla="*/ 202746 w 483150"/>
                <a:gd name="connsiteY89" fmla="*/ 191277 h 232614"/>
                <a:gd name="connsiteX90" fmla="*/ 204300 w 483150"/>
                <a:gd name="connsiteY90" fmla="*/ 192830 h 232614"/>
                <a:gd name="connsiteX91" fmla="*/ 217083 w 483150"/>
                <a:gd name="connsiteY91" fmla="*/ 225685 h 232614"/>
                <a:gd name="connsiteX92" fmla="*/ 229030 w 483150"/>
                <a:gd name="connsiteY92" fmla="*/ 210512 h 232614"/>
                <a:gd name="connsiteX93" fmla="*/ 230106 w 483150"/>
                <a:gd name="connsiteY93" fmla="*/ 209557 h 232614"/>
                <a:gd name="connsiteX94" fmla="*/ 248266 w 483150"/>
                <a:gd name="connsiteY94" fmla="*/ 200596 h 232614"/>
                <a:gd name="connsiteX95" fmla="*/ 249939 w 483150"/>
                <a:gd name="connsiteY95" fmla="*/ 200596 h 232614"/>
                <a:gd name="connsiteX96" fmla="*/ 269174 w 483150"/>
                <a:gd name="connsiteY96" fmla="*/ 203105 h 232614"/>
                <a:gd name="connsiteX97" fmla="*/ 271444 w 483150"/>
                <a:gd name="connsiteY97" fmla="*/ 204777 h 232614"/>
                <a:gd name="connsiteX98" fmla="*/ 271444 w 483150"/>
                <a:gd name="connsiteY98" fmla="*/ 207645 h 232614"/>
                <a:gd name="connsiteX99" fmla="*/ 264275 w 483150"/>
                <a:gd name="connsiteY99" fmla="*/ 219592 h 232614"/>
                <a:gd name="connsiteX100" fmla="*/ 298445 w 483150"/>
                <a:gd name="connsiteY100" fmla="*/ 221743 h 232614"/>
                <a:gd name="connsiteX101" fmla="*/ 308958 w 483150"/>
                <a:gd name="connsiteY101" fmla="*/ 224252 h 232614"/>
                <a:gd name="connsiteX102" fmla="*/ 310750 w 483150"/>
                <a:gd name="connsiteY102" fmla="*/ 225566 h 232614"/>
                <a:gd name="connsiteX103" fmla="*/ 314813 w 483150"/>
                <a:gd name="connsiteY103" fmla="*/ 232615 h 232614"/>
                <a:gd name="connsiteX104" fmla="*/ 340499 w 483150"/>
                <a:gd name="connsiteY104" fmla="*/ 231898 h 232614"/>
                <a:gd name="connsiteX105" fmla="*/ 338588 w 483150"/>
                <a:gd name="connsiteY105" fmla="*/ 227000 h 232614"/>
                <a:gd name="connsiteX106" fmla="*/ 339902 w 483150"/>
                <a:gd name="connsiteY106" fmla="*/ 223296 h 232614"/>
                <a:gd name="connsiteX107" fmla="*/ 367142 w 483150"/>
                <a:gd name="connsiteY107" fmla="*/ 207645 h 232614"/>
                <a:gd name="connsiteX108" fmla="*/ 368576 w 483150"/>
                <a:gd name="connsiteY108" fmla="*/ 207645 h 232614"/>
                <a:gd name="connsiteX109" fmla="*/ 392470 w 483150"/>
                <a:gd name="connsiteY109" fmla="*/ 207645 h 232614"/>
                <a:gd name="connsiteX110" fmla="*/ 401311 w 483150"/>
                <a:gd name="connsiteY110" fmla="*/ 193786 h 232614"/>
                <a:gd name="connsiteX111" fmla="*/ 403701 w 483150"/>
                <a:gd name="connsiteY111" fmla="*/ 192352 h 232614"/>
                <a:gd name="connsiteX112" fmla="*/ 432255 w 483150"/>
                <a:gd name="connsiteY112" fmla="*/ 191397 h 232614"/>
                <a:gd name="connsiteX113" fmla="*/ 448025 w 483150"/>
                <a:gd name="connsiteY113" fmla="*/ 168338 h 232614"/>
                <a:gd name="connsiteX114" fmla="*/ 450415 w 483150"/>
                <a:gd name="connsiteY114" fmla="*/ 167024 h 232614"/>
                <a:gd name="connsiteX115" fmla="*/ 477296 w 483150"/>
                <a:gd name="connsiteY115" fmla="*/ 167024 h 232614"/>
                <a:gd name="connsiteX116" fmla="*/ 480642 w 483150"/>
                <a:gd name="connsiteY116" fmla="*/ 159856 h 232614"/>
                <a:gd name="connsiteX117" fmla="*/ 472517 w 483150"/>
                <a:gd name="connsiteY117" fmla="*/ 145877 h 232614"/>
                <a:gd name="connsiteX118" fmla="*/ 472517 w 483150"/>
                <a:gd name="connsiteY118" fmla="*/ 143966 h 232614"/>
                <a:gd name="connsiteX119" fmla="*/ 474309 w 483150"/>
                <a:gd name="connsiteY119" fmla="*/ 129151 h 232614"/>
                <a:gd name="connsiteX120" fmla="*/ 474429 w 483150"/>
                <a:gd name="connsiteY120" fmla="*/ 126522 h 2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83150" h="232614">
                  <a:moveTo>
                    <a:pt x="474429" y="126522"/>
                  </a:moveTo>
                  <a:lnTo>
                    <a:pt x="483151" y="120668"/>
                  </a:lnTo>
                  <a:lnTo>
                    <a:pt x="483151" y="106929"/>
                  </a:lnTo>
                  <a:lnTo>
                    <a:pt x="457942" y="108840"/>
                  </a:lnTo>
                  <a:cubicBezTo>
                    <a:pt x="457332" y="109106"/>
                    <a:pt x="456640" y="109106"/>
                    <a:pt x="456030" y="108840"/>
                  </a:cubicBezTo>
                  <a:lnTo>
                    <a:pt x="434525" y="93189"/>
                  </a:lnTo>
                  <a:lnTo>
                    <a:pt x="426998" y="101194"/>
                  </a:lnTo>
                  <a:cubicBezTo>
                    <a:pt x="426423" y="101907"/>
                    <a:pt x="425517" y="102270"/>
                    <a:pt x="424608" y="102150"/>
                  </a:cubicBezTo>
                  <a:cubicBezTo>
                    <a:pt x="423738" y="102132"/>
                    <a:pt x="422933" y="101685"/>
                    <a:pt x="422458" y="100955"/>
                  </a:cubicBezTo>
                  <a:lnTo>
                    <a:pt x="407285" y="79569"/>
                  </a:lnTo>
                  <a:lnTo>
                    <a:pt x="391276" y="87216"/>
                  </a:lnTo>
                  <a:cubicBezTo>
                    <a:pt x="390764" y="87325"/>
                    <a:pt x="390234" y="87325"/>
                    <a:pt x="389722" y="87216"/>
                  </a:cubicBezTo>
                  <a:lnTo>
                    <a:pt x="361766" y="84468"/>
                  </a:lnTo>
                  <a:cubicBezTo>
                    <a:pt x="360943" y="84395"/>
                    <a:pt x="360198" y="83956"/>
                    <a:pt x="359734" y="83273"/>
                  </a:cubicBezTo>
                  <a:lnTo>
                    <a:pt x="354239" y="75746"/>
                  </a:lnTo>
                  <a:cubicBezTo>
                    <a:pt x="353891" y="74988"/>
                    <a:pt x="353891" y="74115"/>
                    <a:pt x="354239" y="73357"/>
                  </a:cubicBezTo>
                  <a:lnTo>
                    <a:pt x="356987" y="61409"/>
                  </a:lnTo>
                  <a:lnTo>
                    <a:pt x="352805" y="50896"/>
                  </a:lnTo>
                  <a:lnTo>
                    <a:pt x="323415" y="46953"/>
                  </a:lnTo>
                  <a:cubicBezTo>
                    <a:pt x="322189" y="46789"/>
                    <a:pt x="321192" y="45886"/>
                    <a:pt x="320906" y="44683"/>
                  </a:cubicBezTo>
                  <a:lnTo>
                    <a:pt x="316843" y="29152"/>
                  </a:lnTo>
                  <a:cubicBezTo>
                    <a:pt x="316613" y="28268"/>
                    <a:pt x="316837" y="27328"/>
                    <a:pt x="317441" y="26643"/>
                  </a:cubicBezTo>
                  <a:lnTo>
                    <a:pt x="324012" y="18160"/>
                  </a:lnTo>
                  <a:lnTo>
                    <a:pt x="312065" y="0"/>
                  </a:lnTo>
                  <a:lnTo>
                    <a:pt x="276223" y="3345"/>
                  </a:lnTo>
                  <a:lnTo>
                    <a:pt x="271922" y="14098"/>
                  </a:lnTo>
                  <a:cubicBezTo>
                    <a:pt x="271369" y="15162"/>
                    <a:pt x="270253" y="15813"/>
                    <a:pt x="269054" y="15771"/>
                  </a:cubicBezTo>
                  <a:lnTo>
                    <a:pt x="269054" y="15771"/>
                  </a:lnTo>
                  <a:lnTo>
                    <a:pt x="258063" y="13262"/>
                  </a:lnTo>
                  <a:lnTo>
                    <a:pt x="258063" y="13262"/>
                  </a:lnTo>
                  <a:lnTo>
                    <a:pt x="240381" y="9200"/>
                  </a:lnTo>
                  <a:lnTo>
                    <a:pt x="232137" y="24850"/>
                  </a:lnTo>
                  <a:lnTo>
                    <a:pt x="236080" y="38112"/>
                  </a:lnTo>
                  <a:cubicBezTo>
                    <a:pt x="236421" y="39367"/>
                    <a:pt x="235944" y="40702"/>
                    <a:pt x="234885" y="41457"/>
                  </a:cubicBezTo>
                  <a:lnTo>
                    <a:pt x="221504" y="50537"/>
                  </a:lnTo>
                  <a:cubicBezTo>
                    <a:pt x="220960" y="50711"/>
                    <a:pt x="220375" y="50711"/>
                    <a:pt x="219831" y="50537"/>
                  </a:cubicBezTo>
                  <a:lnTo>
                    <a:pt x="219831" y="50537"/>
                  </a:lnTo>
                  <a:cubicBezTo>
                    <a:pt x="218978" y="50568"/>
                    <a:pt x="218168" y="50163"/>
                    <a:pt x="217681" y="49462"/>
                  </a:cubicBezTo>
                  <a:lnTo>
                    <a:pt x="207406" y="34767"/>
                  </a:lnTo>
                  <a:lnTo>
                    <a:pt x="190441" y="30227"/>
                  </a:lnTo>
                  <a:lnTo>
                    <a:pt x="184109" y="41338"/>
                  </a:lnTo>
                  <a:cubicBezTo>
                    <a:pt x="183604" y="42075"/>
                    <a:pt x="182833" y="42589"/>
                    <a:pt x="181958" y="42772"/>
                  </a:cubicBezTo>
                  <a:cubicBezTo>
                    <a:pt x="181095" y="42893"/>
                    <a:pt x="180223" y="42631"/>
                    <a:pt x="179569" y="42055"/>
                  </a:cubicBezTo>
                  <a:lnTo>
                    <a:pt x="166307" y="30705"/>
                  </a:lnTo>
                  <a:lnTo>
                    <a:pt x="154359" y="41935"/>
                  </a:lnTo>
                  <a:cubicBezTo>
                    <a:pt x="153755" y="42522"/>
                    <a:pt x="152930" y="42825"/>
                    <a:pt x="152089" y="42772"/>
                  </a:cubicBezTo>
                  <a:cubicBezTo>
                    <a:pt x="151250" y="42746"/>
                    <a:pt x="150464" y="42353"/>
                    <a:pt x="149939" y="41696"/>
                  </a:cubicBezTo>
                  <a:lnTo>
                    <a:pt x="135602" y="23536"/>
                  </a:lnTo>
                  <a:lnTo>
                    <a:pt x="102866" y="17802"/>
                  </a:lnTo>
                  <a:lnTo>
                    <a:pt x="58662" y="16726"/>
                  </a:lnTo>
                  <a:lnTo>
                    <a:pt x="55316" y="30466"/>
                  </a:lnTo>
                  <a:cubicBezTo>
                    <a:pt x="55112" y="31669"/>
                    <a:pt x="54139" y="32594"/>
                    <a:pt x="52927" y="32736"/>
                  </a:cubicBezTo>
                  <a:lnTo>
                    <a:pt x="37156" y="35603"/>
                  </a:lnTo>
                  <a:lnTo>
                    <a:pt x="37156" y="35603"/>
                  </a:lnTo>
                  <a:lnTo>
                    <a:pt x="54838" y="58542"/>
                  </a:lnTo>
                  <a:cubicBezTo>
                    <a:pt x="55191" y="59341"/>
                    <a:pt x="55191" y="60252"/>
                    <a:pt x="54838" y="61051"/>
                  </a:cubicBezTo>
                  <a:lnTo>
                    <a:pt x="50896" y="77897"/>
                  </a:lnTo>
                  <a:cubicBezTo>
                    <a:pt x="50521" y="79237"/>
                    <a:pt x="49301" y="80165"/>
                    <a:pt x="47909" y="80167"/>
                  </a:cubicBezTo>
                  <a:lnTo>
                    <a:pt x="37037" y="80167"/>
                  </a:lnTo>
                  <a:lnTo>
                    <a:pt x="17563" y="105734"/>
                  </a:lnTo>
                  <a:lnTo>
                    <a:pt x="18638" y="129629"/>
                  </a:lnTo>
                  <a:cubicBezTo>
                    <a:pt x="18647" y="130665"/>
                    <a:pt x="18158" y="131643"/>
                    <a:pt x="17324" y="132257"/>
                  </a:cubicBezTo>
                  <a:cubicBezTo>
                    <a:pt x="16821" y="132430"/>
                    <a:pt x="16274" y="132430"/>
                    <a:pt x="15771" y="132257"/>
                  </a:cubicBezTo>
                  <a:lnTo>
                    <a:pt x="15771" y="132257"/>
                  </a:lnTo>
                  <a:lnTo>
                    <a:pt x="14695" y="132257"/>
                  </a:lnTo>
                  <a:lnTo>
                    <a:pt x="8244" y="129868"/>
                  </a:lnTo>
                  <a:lnTo>
                    <a:pt x="0" y="153165"/>
                  </a:lnTo>
                  <a:lnTo>
                    <a:pt x="17682" y="162962"/>
                  </a:lnTo>
                  <a:lnTo>
                    <a:pt x="22939" y="156271"/>
                  </a:lnTo>
                  <a:cubicBezTo>
                    <a:pt x="23615" y="155462"/>
                    <a:pt x="24633" y="155019"/>
                    <a:pt x="25687" y="155076"/>
                  </a:cubicBezTo>
                  <a:lnTo>
                    <a:pt x="58900" y="159497"/>
                  </a:lnTo>
                  <a:cubicBezTo>
                    <a:pt x="59495" y="159511"/>
                    <a:pt x="60057" y="159771"/>
                    <a:pt x="60454" y="160214"/>
                  </a:cubicBezTo>
                  <a:lnTo>
                    <a:pt x="74432" y="172161"/>
                  </a:lnTo>
                  <a:lnTo>
                    <a:pt x="82437" y="164993"/>
                  </a:lnTo>
                  <a:cubicBezTo>
                    <a:pt x="82976" y="164456"/>
                    <a:pt x="83707" y="164155"/>
                    <a:pt x="84468" y="164156"/>
                  </a:cubicBezTo>
                  <a:lnTo>
                    <a:pt x="99521" y="164157"/>
                  </a:lnTo>
                  <a:lnTo>
                    <a:pt x="106570" y="156271"/>
                  </a:lnTo>
                  <a:cubicBezTo>
                    <a:pt x="107132" y="155597"/>
                    <a:pt x="107962" y="155203"/>
                    <a:pt x="108840" y="155196"/>
                  </a:cubicBezTo>
                  <a:lnTo>
                    <a:pt x="117920" y="155196"/>
                  </a:lnTo>
                  <a:lnTo>
                    <a:pt x="128434" y="144205"/>
                  </a:lnTo>
                  <a:cubicBezTo>
                    <a:pt x="128990" y="143605"/>
                    <a:pt x="129767" y="143260"/>
                    <a:pt x="130584" y="143249"/>
                  </a:cubicBezTo>
                  <a:lnTo>
                    <a:pt x="150417" y="143249"/>
                  </a:lnTo>
                  <a:cubicBezTo>
                    <a:pt x="151165" y="143187"/>
                    <a:pt x="151905" y="143447"/>
                    <a:pt x="152448" y="143966"/>
                  </a:cubicBezTo>
                  <a:lnTo>
                    <a:pt x="166665" y="155913"/>
                  </a:lnTo>
                  <a:lnTo>
                    <a:pt x="187573" y="160214"/>
                  </a:lnTo>
                  <a:cubicBezTo>
                    <a:pt x="188483" y="160322"/>
                    <a:pt x="189262" y="160917"/>
                    <a:pt x="189604" y="161767"/>
                  </a:cubicBezTo>
                  <a:lnTo>
                    <a:pt x="194144" y="171205"/>
                  </a:lnTo>
                  <a:cubicBezTo>
                    <a:pt x="194451" y="171889"/>
                    <a:pt x="194451" y="172672"/>
                    <a:pt x="194144" y="173356"/>
                  </a:cubicBezTo>
                  <a:lnTo>
                    <a:pt x="190082" y="185303"/>
                  </a:lnTo>
                  <a:lnTo>
                    <a:pt x="202746" y="191277"/>
                  </a:lnTo>
                  <a:cubicBezTo>
                    <a:pt x="203450" y="191568"/>
                    <a:pt x="204009" y="192127"/>
                    <a:pt x="204300" y="192830"/>
                  </a:cubicBezTo>
                  <a:lnTo>
                    <a:pt x="217083" y="225685"/>
                  </a:lnTo>
                  <a:lnTo>
                    <a:pt x="229030" y="210512"/>
                  </a:lnTo>
                  <a:cubicBezTo>
                    <a:pt x="229302" y="210108"/>
                    <a:pt x="229672" y="209779"/>
                    <a:pt x="230106" y="209557"/>
                  </a:cubicBezTo>
                  <a:lnTo>
                    <a:pt x="248266" y="200596"/>
                  </a:lnTo>
                  <a:cubicBezTo>
                    <a:pt x="248810" y="200422"/>
                    <a:pt x="249394" y="200422"/>
                    <a:pt x="249939" y="200596"/>
                  </a:cubicBezTo>
                  <a:lnTo>
                    <a:pt x="269174" y="203105"/>
                  </a:lnTo>
                  <a:cubicBezTo>
                    <a:pt x="270162" y="203248"/>
                    <a:pt x="271014" y="203875"/>
                    <a:pt x="271444" y="204777"/>
                  </a:cubicBezTo>
                  <a:cubicBezTo>
                    <a:pt x="271911" y="205676"/>
                    <a:pt x="271911" y="206746"/>
                    <a:pt x="271444" y="207645"/>
                  </a:cubicBezTo>
                  <a:lnTo>
                    <a:pt x="264275" y="219592"/>
                  </a:lnTo>
                  <a:lnTo>
                    <a:pt x="298445" y="221743"/>
                  </a:lnTo>
                  <a:lnTo>
                    <a:pt x="308958" y="224252"/>
                  </a:lnTo>
                  <a:cubicBezTo>
                    <a:pt x="309727" y="224387"/>
                    <a:pt x="310390" y="224873"/>
                    <a:pt x="310750" y="225566"/>
                  </a:cubicBezTo>
                  <a:lnTo>
                    <a:pt x="314813" y="232615"/>
                  </a:lnTo>
                  <a:lnTo>
                    <a:pt x="340499" y="231898"/>
                  </a:lnTo>
                  <a:lnTo>
                    <a:pt x="338588" y="227000"/>
                  </a:lnTo>
                  <a:cubicBezTo>
                    <a:pt x="337978" y="225612"/>
                    <a:pt x="338554" y="223989"/>
                    <a:pt x="339902" y="223296"/>
                  </a:cubicBezTo>
                  <a:lnTo>
                    <a:pt x="367142" y="207645"/>
                  </a:lnTo>
                  <a:cubicBezTo>
                    <a:pt x="367610" y="207505"/>
                    <a:pt x="368108" y="207505"/>
                    <a:pt x="368576" y="207645"/>
                  </a:cubicBezTo>
                  <a:lnTo>
                    <a:pt x="392470" y="207645"/>
                  </a:lnTo>
                  <a:lnTo>
                    <a:pt x="401311" y="193786"/>
                  </a:lnTo>
                  <a:cubicBezTo>
                    <a:pt x="401822" y="192943"/>
                    <a:pt x="402716" y="192407"/>
                    <a:pt x="403701" y="192352"/>
                  </a:cubicBezTo>
                  <a:lnTo>
                    <a:pt x="432255" y="191397"/>
                  </a:lnTo>
                  <a:lnTo>
                    <a:pt x="448025" y="168338"/>
                  </a:lnTo>
                  <a:cubicBezTo>
                    <a:pt x="448533" y="167508"/>
                    <a:pt x="449442" y="167008"/>
                    <a:pt x="450415" y="167024"/>
                  </a:cubicBezTo>
                  <a:lnTo>
                    <a:pt x="477296" y="167024"/>
                  </a:lnTo>
                  <a:lnTo>
                    <a:pt x="480642" y="159856"/>
                  </a:lnTo>
                  <a:lnTo>
                    <a:pt x="472517" y="145877"/>
                  </a:lnTo>
                  <a:cubicBezTo>
                    <a:pt x="472277" y="145263"/>
                    <a:pt x="472277" y="144580"/>
                    <a:pt x="472517" y="143966"/>
                  </a:cubicBezTo>
                  <a:lnTo>
                    <a:pt x="474309" y="129151"/>
                  </a:lnTo>
                  <a:cubicBezTo>
                    <a:pt x="474002" y="128293"/>
                    <a:pt x="474045" y="127349"/>
                    <a:pt x="474429" y="12652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0" name="Полилиния: фигура 2592">
              <a:extLst>
                <a:ext uri="{FF2B5EF4-FFF2-40B4-BE49-F238E27FC236}">
                  <a16:creationId xmlns:a16="http://schemas.microsoft.com/office/drawing/2014/main" id="{64CC2B23-7BBD-8B74-9A5D-C8BF874ED1D9}"/>
                </a:ext>
              </a:extLst>
            </p:cNvPr>
            <p:cNvSpPr/>
            <p:nvPr/>
          </p:nvSpPr>
          <p:spPr>
            <a:xfrm>
              <a:off x="6024195" y="3156309"/>
              <a:ext cx="1075" cy="11947"/>
            </a:xfrm>
            <a:custGeom>
              <a:avLst/>
              <a:gdLst>
                <a:gd name="connsiteX0" fmla="*/ 1076 w 1075"/>
                <a:gd name="connsiteY0" fmla="*/ 0 h 11947"/>
                <a:gd name="connsiteX1" fmla="*/ 0 w 1075"/>
                <a:gd name="connsiteY1" fmla="*/ 0 h 11947"/>
              </a:gdLst>
              <a:ahLst/>
              <a:cxnLst>
                <a:cxn ang="0">
                  <a:pos x="connsiteX0" y="connsiteY0"/>
                </a:cxn>
                <a:cxn ang="0">
                  <a:pos x="connsiteX1" y="connsiteY1"/>
                </a:cxn>
              </a:cxnLst>
              <a:rect l="l" t="t" r="r" b="b"/>
              <a:pathLst>
                <a:path w="1075" h="11947">
                  <a:moveTo>
                    <a:pt x="1076"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1" name="Полилиния: фигура 2593">
              <a:extLst>
                <a:ext uri="{FF2B5EF4-FFF2-40B4-BE49-F238E27FC236}">
                  <a16:creationId xmlns:a16="http://schemas.microsoft.com/office/drawing/2014/main" id="{3F94D628-7D9C-F274-37D9-62A6301A2D1F}"/>
                </a:ext>
              </a:extLst>
            </p:cNvPr>
            <p:cNvSpPr/>
            <p:nvPr/>
          </p:nvSpPr>
          <p:spPr>
            <a:xfrm>
              <a:off x="6046178" y="3059177"/>
              <a:ext cx="119" cy="358"/>
            </a:xfrm>
            <a:custGeom>
              <a:avLst/>
              <a:gdLst>
                <a:gd name="connsiteX0" fmla="*/ 0 w 119"/>
                <a:gd name="connsiteY0" fmla="*/ 358 h 358"/>
                <a:gd name="connsiteX1" fmla="*/ 119 w 119"/>
                <a:gd name="connsiteY1" fmla="*/ 0 h 358"/>
                <a:gd name="connsiteX2" fmla="*/ 119 w 119"/>
                <a:gd name="connsiteY2" fmla="*/ 0 h 358"/>
                <a:gd name="connsiteX3" fmla="*/ 0 w 119"/>
                <a:gd name="connsiteY3" fmla="*/ 358 h 358"/>
              </a:gdLst>
              <a:ahLst/>
              <a:cxnLst>
                <a:cxn ang="0">
                  <a:pos x="connsiteX0" y="connsiteY0"/>
                </a:cxn>
                <a:cxn ang="0">
                  <a:pos x="connsiteX1" y="connsiteY1"/>
                </a:cxn>
                <a:cxn ang="0">
                  <a:pos x="connsiteX2" y="connsiteY2"/>
                </a:cxn>
                <a:cxn ang="0">
                  <a:pos x="connsiteX3" y="connsiteY3"/>
                </a:cxn>
              </a:cxnLst>
              <a:rect l="l" t="t" r="r" b="b"/>
              <a:pathLst>
                <a:path w="119" h="358">
                  <a:moveTo>
                    <a:pt x="0" y="358"/>
                  </a:moveTo>
                  <a:lnTo>
                    <a:pt x="119" y="0"/>
                  </a:lnTo>
                  <a:lnTo>
                    <a:pt x="119" y="0"/>
                  </a:lnTo>
                  <a:lnTo>
                    <a:pt x="0" y="3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2" name="Полилиния: фигура 2594">
              <a:extLst>
                <a:ext uri="{FF2B5EF4-FFF2-40B4-BE49-F238E27FC236}">
                  <a16:creationId xmlns:a16="http://schemas.microsoft.com/office/drawing/2014/main" id="{0E7BEE5A-27FC-FCA4-8CC9-D88BE5862F9F}"/>
                </a:ext>
              </a:extLst>
            </p:cNvPr>
            <p:cNvSpPr/>
            <p:nvPr/>
          </p:nvSpPr>
          <p:spPr>
            <a:xfrm>
              <a:off x="6009500" y="3153680"/>
              <a:ext cx="8243" cy="23297"/>
            </a:xfrm>
            <a:custGeom>
              <a:avLst/>
              <a:gdLst>
                <a:gd name="connsiteX0" fmla="*/ 0 w 8243"/>
                <a:gd name="connsiteY0" fmla="*/ 23297 h 23297"/>
                <a:gd name="connsiteX1" fmla="*/ 0 w 8243"/>
                <a:gd name="connsiteY1" fmla="*/ 23297 h 23297"/>
                <a:gd name="connsiteX2" fmla="*/ 8244 w 8243"/>
                <a:gd name="connsiteY2" fmla="*/ 0 h 23297"/>
                <a:gd name="connsiteX3" fmla="*/ 8244 w 8243"/>
                <a:gd name="connsiteY3" fmla="*/ 0 h 23297"/>
                <a:gd name="connsiteX4" fmla="*/ 0 w 8243"/>
                <a:gd name="connsiteY4" fmla="*/ 23297 h 23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 h="23297">
                  <a:moveTo>
                    <a:pt x="0" y="23297"/>
                  </a:moveTo>
                  <a:lnTo>
                    <a:pt x="0" y="23297"/>
                  </a:lnTo>
                  <a:lnTo>
                    <a:pt x="8244" y="0"/>
                  </a:lnTo>
                  <a:lnTo>
                    <a:pt x="8244" y="0"/>
                  </a:lnTo>
                  <a:lnTo>
                    <a:pt x="0" y="232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3" name="Полилиния: фигура 2595">
              <a:extLst>
                <a:ext uri="{FF2B5EF4-FFF2-40B4-BE49-F238E27FC236}">
                  <a16:creationId xmlns:a16="http://schemas.microsoft.com/office/drawing/2014/main" id="{DB381A1A-6B11-1F89-C21C-00B3BB0BE9F7}"/>
                </a:ext>
              </a:extLst>
            </p:cNvPr>
            <p:cNvSpPr/>
            <p:nvPr/>
          </p:nvSpPr>
          <p:spPr>
            <a:xfrm>
              <a:off x="6009500" y="3176978"/>
              <a:ext cx="17681" cy="9796"/>
            </a:xfrm>
            <a:custGeom>
              <a:avLst/>
              <a:gdLst>
                <a:gd name="connsiteX0" fmla="*/ 17682 w 17681"/>
                <a:gd name="connsiteY0" fmla="*/ 9797 h 9796"/>
                <a:gd name="connsiteX1" fmla="*/ 17682 w 17681"/>
                <a:gd name="connsiteY1" fmla="*/ 9797 h 9796"/>
                <a:gd name="connsiteX2" fmla="*/ 0 w 17681"/>
                <a:gd name="connsiteY2" fmla="*/ 0 h 9796"/>
                <a:gd name="connsiteX3" fmla="*/ 0 w 17681"/>
                <a:gd name="connsiteY3" fmla="*/ 0 h 9796"/>
                <a:gd name="connsiteX4" fmla="*/ 17682 w 17681"/>
                <a:gd name="connsiteY4" fmla="*/ 9797 h 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1" h="9796">
                  <a:moveTo>
                    <a:pt x="17682" y="9797"/>
                  </a:moveTo>
                  <a:lnTo>
                    <a:pt x="17682" y="9797"/>
                  </a:lnTo>
                  <a:lnTo>
                    <a:pt x="0" y="0"/>
                  </a:lnTo>
                  <a:lnTo>
                    <a:pt x="0" y="0"/>
                  </a:lnTo>
                  <a:lnTo>
                    <a:pt x="17682"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4" name="Полилиния: фигура 2596">
              <a:extLst>
                <a:ext uri="{FF2B5EF4-FFF2-40B4-BE49-F238E27FC236}">
                  <a16:creationId xmlns:a16="http://schemas.microsoft.com/office/drawing/2014/main" id="{64E0A434-9C2E-9549-49C3-B6728C74786A}"/>
                </a:ext>
              </a:extLst>
            </p:cNvPr>
            <p:cNvSpPr/>
            <p:nvPr/>
          </p:nvSpPr>
          <p:spPr>
            <a:xfrm>
              <a:off x="6009500" y="3176978"/>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5" name="Полилиния: фигура 2597">
              <a:extLst>
                <a:ext uri="{FF2B5EF4-FFF2-40B4-BE49-F238E27FC236}">
                  <a16:creationId xmlns:a16="http://schemas.microsoft.com/office/drawing/2014/main" id="{F319A91E-72A0-6437-33E7-6E43E421CE06}"/>
                </a:ext>
              </a:extLst>
            </p:cNvPr>
            <p:cNvSpPr/>
            <p:nvPr/>
          </p:nvSpPr>
          <p:spPr>
            <a:xfrm>
              <a:off x="6213919" y="3216404"/>
              <a:ext cx="12783" cy="32735"/>
            </a:xfrm>
            <a:custGeom>
              <a:avLst/>
              <a:gdLst>
                <a:gd name="connsiteX0" fmla="*/ 12784 w 12783"/>
                <a:gd name="connsiteY0" fmla="*/ 32736 h 32735"/>
                <a:gd name="connsiteX1" fmla="*/ 12784 w 12783"/>
                <a:gd name="connsiteY1" fmla="*/ 32736 h 32735"/>
                <a:gd name="connsiteX2" fmla="*/ 0 w 12783"/>
                <a:gd name="connsiteY2" fmla="*/ 0 h 32735"/>
                <a:gd name="connsiteX3" fmla="*/ 12784 w 12783"/>
                <a:gd name="connsiteY3" fmla="*/ 32736 h 32735"/>
              </a:gdLst>
              <a:ahLst/>
              <a:cxnLst>
                <a:cxn ang="0">
                  <a:pos x="connsiteX0" y="connsiteY0"/>
                </a:cxn>
                <a:cxn ang="0">
                  <a:pos x="connsiteX1" y="connsiteY1"/>
                </a:cxn>
                <a:cxn ang="0">
                  <a:pos x="connsiteX2" y="connsiteY2"/>
                </a:cxn>
                <a:cxn ang="0">
                  <a:pos x="connsiteX3" y="connsiteY3"/>
                </a:cxn>
              </a:cxnLst>
              <a:rect l="l" t="t" r="r" b="b"/>
              <a:pathLst>
                <a:path w="12783" h="32735">
                  <a:moveTo>
                    <a:pt x="12784" y="32736"/>
                  </a:moveTo>
                  <a:lnTo>
                    <a:pt x="12784" y="32736"/>
                  </a:lnTo>
                  <a:lnTo>
                    <a:pt x="0" y="0"/>
                  </a:lnTo>
                  <a:lnTo>
                    <a:pt x="12784" y="327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6" name="Полилиния: фигура 2598">
              <a:extLst>
                <a:ext uri="{FF2B5EF4-FFF2-40B4-BE49-F238E27FC236}">
                  <a16:creationId xmlns:a16="http://schemas.microsoft.com/office/drawing/2014/main" id="{71957656-F658-ED75-835D-787E85EBE6EB}"/>
                </a:ext>
              </a:extLst>
            </p:cNvPr>
            <p:cNvSpPr/>
            <p:nvPr/>
          </p:nvSpPr>
          <p:spPr>
            <a:xfrm>
              <a:off x="6127420" y="3167898"/>
              <a:ext cx="10513" cy="10991"/>
            </a:xfrm>
            <a:custGeom>
              <a:avLst/>
              <a:gdLst>
                <a:gd name="connsiteX0" fmla="*/ 0 w 10513"/>
                <a:gd name="connsiteY0" fmla="*/ 10992 h 10991"/>
                <a:gd name="connsiteX1" fmla="*/ 10514 w 10513"/>
                <a:gd name="connsiteY1" fmla="*/ 0 h 10991"/>
                <a:gd name="connsiteX2" fmla="*/ 0 w 10513"/>
                <a:gd name="connsiteY2" fmla="*/ 10992 h 10991"/>
                <a:gd name="connsiteX3" fmla="*/ 0 w 10513"/>
                <a:gd name="connsiteY3" fmla="*/ 10992 h 10991"/>
              </a:gdLst>
              <a:ahLst/>
              <a:cxnLst>
                <a:cxn ang="0">
                  <a:pos x="connsiteX0" y="connsiteY0"/>
                </a:cxn>
                <a:cxn ang="0">
                  <a:pos x="connsiteX1" y="connsiteY1"/>
                </a:cxn>
                <a:cxn ang="0">
                  <a:pos x="connsiteX2" y="connsiteY2"/>
                </a:cxn>
                <a:cxn ang="0">
                  <a:pos x="connsiteX3" y="connsiteY3"/>
                </a:cxn>
              </a:cxnLst>
              <a:rect l="l" t="t" r="r" b="b"/>
              <a:pathLst>
                <a:path w="10513" h="10991">
                  <a:moveTo>
                    <a:pt x="0" y="10992"/>
                  </a:moveTo>
                  <a:lnTo>
                    <a:pt x="10514" y="0"/>
                  </a:lnTo>
                  <a:lnTo>
                    <a:pt x="0" y="10992"/>
                  </a:lnTo>
                  <a:lnTo>
                    <a:pt x="0" y="109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7" name="Полилиния: фигура 2599">
              <a:extLst>
                <a:ext uri="{FF2B5EF4-FFF2-40B4-BE49-F238E27FC236}">
                  <a16:creationId xmlns:a16="http://schemas.microsoft.com/office/drawing/2014/main" id="{0DD8A3A7-0C6F-7A1C-DD56-CAC4BDEA0D6C}"/>
                </a:ext>
              </a:extLst>
            </p:cNvPr>
            <p:cNvSpPr/>
            <p:nvPr/>
          </p:nvSpPr>
          <p:spPr>
            <a:xfrm>
              <a:off x="5940683" y="2904220"/>
              <a:ext cx="83511" cy="35005"/>
            </a:xfrm>
            <a:custGeom>
              <a:avLst/>
              <a:gdLst>
                <a:gd name="connsiteX0" fmla="*/ 83512 w 83511"/>
                <a:gd name="connsiteY0" fmla="*/ 8602 h 35005"/>
                <a:gd name="connsiteX1" fmla="*/ 62604 w 83511"/>
                <a:gd name="connsiteY1" fmla="*/ 8602 h 35005"/>
                <a:gd name="connsiteX2" fmla="*/ 61290 w 83511"/>
                <a:gd name="connsiteY2" fmla="*/ 8602 h 35005"/>
                <a:gd name="connsiteX3" fmla="*/ 42891 w 83511"/>
                <a:gd name="connsiteY3" fmla="*/ 0 h 35005"/>
                <a:gd name="connsiteX4" fmla="*/ 43608 w 83511"/>
                <a:gd name="connsiteY4" fmla="*/ 5615 h 35005"/>
                <a:gd name="connsiteX5" fmla="*/ 42891 w 83511"/>
                <a:gd name="connsiteY5" fmla="*/ 8005 h 35005"/>
                <a:gd name="connsiteX6" fmla="*/ 40621 w 83511"/>
                <a:gd name="connsiteY6" fmla="*/ 8961 h 35005"/>
                <a:gd name="connsiteX7" fmla="*/ 7527 w 83511"/>
                <a:gd name="connsiteY7" fmla="*/ 8961 h 35005"/>
                <a:gd name="connsiteX8" fmla="*/ 0 w 83511"/>
                <a:gd name="connsiteY8" fmla="*/ 23895 h 35005"/>
                <a:gd name="connsiteX9" fmla="*/ 35245 w 83511"/>
                <a:gd name="connsiteY9" fmla="*/ 35006 h 35005"/>
                <a:gd name="connsiteX10" fmla="*/ 72998 w 83511"/>
                <a:gd name="connsiteY10" fmla="*/ 32855 h 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11" h="35005">
                  <a:moveTo>
                    <a:pt x="83512" y="8602"/>
                  </a:moveTo>
                  <a:lnTo>
                    <a:pt x="62604" y="8602"/>
                  </a:lnTo>
                  <a:cubicBezTo>
                    <a:pt x="62172" y="8708"/>
                    <a:pt x="61721" y="8708"/>
                    <a:pt x="61290" y="8602"/>
                  </a:cubicBezTo>
                  <a:lnTo>
                    <a:pt x="42891" y="0"/>
                  </a:lnTo>
                  <a:lnTo>
                    <a:pt x="43608" y="5615"/>
                  </a:lnTo>
                  <a:cubicBezTo>
                    <a:pt x="43729" y="6478"/>
                    <a:pt x="43467" y="7351"/>
                    <a:pt x="42891" y="8005"/>
                  </a:cubicBezTo>
                  <a:cubicBezTo>
                    <a:pt x="42290" y="8611"/>
                    <a:pt x="41474" y="8955"/>
                    <a:pt x="40621" y="8961"/>
                  </a:cubicBezTo>
                  <a:lnTo>
                    <a:pt x="7527" y="8961"/>
                  </a:lnTo>
                  <a:lnTo>
                    <a:pt x="0" y="23895"/>
                  </a:lnTo>
                  <a:lnTo>
                    <a:pt x="35245" y="35006"/>
                  </a:lnTo>
                  <a:lnTo>
                    <a:pt x="72998" y="328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8" name="Полилиния: фигура 2600">
              <a:extLst>
                <a:ext uri="{FF2B5EF4-FFF2-40B4-BE49-F238E27FC236}">
                  <a16:creationId xmlns:a16="http://schemas.microsoft.com/office/drawing/2014/main" id="{BAB98B93-B0A1-F1FC-3802-EABB378384FD}"/>
                </a:ext>
              </a:extLst>
            </p:cNvPr>
            <p:cNvSpPr/>
            <p:nvPr/>
          </p:nvSpPr>
          <p:spPr>
            <a:xfrm>
              <a:off x="5975928" y="2936716"/>
              <a:ext cx="37753" cy="2150"/>
            </a:xfrm>
            <a:custGeom>
              <a:avLst/>
              <a:gdLst>
                <a:gd name="connsiteX0" fmla="*/ 0 w 37753"/>
                <a:gd name="connsiteY0" fmla="*/ 2151 h 2150"/>
                <a:gd name="connsiteX1" fmla="*/ 37754 w 37753"/>
                <a:gd name="connsiteY1" fmla="*/ 0 h 2150"/>
                <a:gd name="connsiteX2" fmla="*/ 37754 w 37753"/>
                <a:gd name="connsiteY2" fmla="*/ 0 h 2150"/>
                <a:gd name="connsiteX3" fmla="*/ 0 w 37753"/>
                <a:gd name="connsiteY3" fmla="*/ 2151 h 2150"/>
              </a:gdLst>
              <a:ahLst/>
              <a:cxnLst>
                <a:cxn ang="0">
                  <a:pos x="connsiteX0" y="connsiteY0"/>
                </a:cxn>
                <a:cxn ang="0">
                  <a:pos x="connsiteX1" y="connsiteY1"/>
                </a:cxn>
                <a:cxn ang="0">
                  <a:pos x="connsiteX2" y="connsiteY2"/>
                </a:cxn>
                <a:cxn ang="0">
                  <a:pos x="connsiteX3" y="connsiteY3"/>
                </a:cxn>
              </a:cxnLst>
              <a:rect l="l" t="t" r="r" b="b"/>
              <a:pathLst>
                <a:path w="37753" h="2150">
                  <a:moveTo>
                    <a:pt x="0" y="2151"/>
                  </a:moveTo>
                  <a:lnTo>
                    <a:pt x="37754" y="0"/>
                  </a:lnTo>
                  <a:lnTo>
                    <a:pt x="37754" y="0"/>
                  </a:lnTo>
                  <a:lnTo>
                    <a:pt x="0" y="21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09" name="Полилиния: фигура 2601">
              <a:extLst>
                <a:ext uri="{FF2B5EF4-FFF2-40B4-BE49-F238E27FC236}">
                  <a16:creationId xmlns:a16="http://schemas.microsoft.com/office/drawing/2014/main" id="{FF518DFC-D194-AE2B-5689-63158B0AD5AA}"/>
                </a:ext>
              </a:extLst>
            </p:cNvPr>
            <p:cNvSpPr/>
            <p:nvPr/>
          </p:nvSpPr>
          <p:spPr>
            <a:xfrm>
              <a:off x="5979034" y="2858222"/>
              <a:ext cx="149222" cy="97251"/>
            </a:xfrm>
            <a:custGeom>
              <a:avLst/>
              <a:gdLst>
                <a:gd name="connsiteX0" fmla="*/ 51732 w 149222"/>
                <a:gd name="connsiteY0" fmla="*/ 77419 h 97251"/>
                <a:gd name="connsiteX1" fmla="*/ 54122 w 149222"/>
                <a:gd name="connsiteY1" fmla="*/ 78375 h 97251"/>
                <a:gd name="connsiteX2" fmla="*/ 67742 w 149222"/>
                <a:gd name="connsiteY2" fmla="*/ 92592 h 97251"/>
                <a:gd name="connsiteX3" fmla="*/ 68578 w 149222"/>
                <a:gd name="connsiteY3" fmla="*/ 94742 h 97251"/>
                <a:gd name="connsiteX4" fmla="*/ 68578 w 149222"/>
                <a:gd name="connsiteY4" fmla="*/ 96654 h 97251"/>
                <a:gd name="connsiteX5" fmla="*/ 92473 w 149222"/>
                <a:gd name="connsiteY5" fmla="*/ 97251 h 97251"/>
                <a:gd name="connsiteX6" fmla="*/ 105854 w 149222"/>
                <a:gd name="connsiteY6" fmla="*/ 82317 h 97251"/>
                <a:gd name="connsiteX7" fmla="*/ 108363 w 149222"/>
                <a:gd name="connsiteY7" fmla="*/ 81361 h 97251"/>
                <a:gd name="connsiteX8" fmla="*/ 110633 w 149222"/>
                <a:gd name="connsiteY8" fmla="*/ 82795 h 97251"/>
                <a:gd name="connsiteX9" fmla="*/ 116726 w 149222"/>
                <a:gd name="connsiteY9" fmla="*/ 93906 h 97251"/>
                <a:gd name="connsiteX10" fmla="*/ 125208 w 149222"/>
                <a:gd name="connsiteY10" fmla="*/ 93906 h 97251"/>
                <a:gd name="connsiteX11" fmla="*/ 125208 w 149222"/>
                <a:gd name="connsiteY11" fmla="*/ 61051 h 97251"/>
                <a:gd name="connsiteX12" fmla="*/ 128195 w 149222"/>
                <a:gd name="connsiteY12" fmla="*/ 58064 h 97251"/>
                <a:gd name="connsiteX13" fmla="*/ 144324 w 149222"/>
                <a:gd name="connsiteY13" fmla="*/ 58064 h 97251"/>
                <a:gd name="connsiteX14" fmla="*/ 149223 w 149222"/>
                <a:gd name="connsiteY14" fmla="*/ 50896 h 97251"/>
                <a:gd name="connsiteX15" fmla="*/ 141218 w 149222"/>
                <a:gd name="connsiteY15" fmla="*/ 46475 h 97251"/>
                <a:gd name="connsiteX16" fmla="*/ 139904 w 149222"/>
                <a:gd name="connsiteY16" fmla="*/ 42772 h 97251"/>
                <a:gd name="connsiteX17" fmla="*/ 143249 w 149222"/>
                <a:gd name="connsiteY17" fmla="*/ 34408 h 97251"/>
                <a:gd name="connsiteX18" fmla="*/ 125686 w 149222"/>
                <a:gd name="connsiteY18" fmla="*/ 13262 h 97251"/>
                <a:gd name="connsiteX19" fmla="*/ 107287 w 149222"/>
                <a:gd name="connsiteY19" fmla="*/ 10275 h 97251"/>
                <a:gd name="connsiteX20" fmla="*/ 105495 w 149222"/>
                <a:gd name="connsiteY20" fmla="*/ 9200 h 97251"/>
                <a:gd name="connsiteX21" fmla="*/ 98446 w 149222"/>
                <a:gd name="connsiteY21" fmla="*/ 0 h 97251"/>
                <a:gd name="connsiteX22" fmla="*/ 89605 w 149222"/>
                <a:gd name="connsiteY22" fmla="*/ 9438 h 97251"/>
                <a:gd name="connsiteX23" fmla="*/ 86738 w 149222"/>
                <a:gd name="connsiteY23" fmla="*/ 10275 h 97251"/>
                <a:gd name="connsiteX24" fmla="*/ 62843 w 149222"/>
                <a:gd name="connsiteY24" fmla="*/ 5018 h 97251"/>
                <a:gd name="connsiteX25" fmla="*/ 53285 w 149222"/>
                <a:gd name="connsiteY25" fmla="*/ 12425 h 97251"/>
                <a:gd name="connsiteX26" fmla="*/ 50299 w 149222"/>
                <a:gd name="connsiteY26" fmla="*/ 12425 h 97251"/>
                <a:gd name="connsiteX27" fmla="*/ 23895 w 149222"/>
                <a:gd name="connsiteY27" fmla="*/ 1434 h 97251"/>
                <a:gd name="connsiteX28" fmla="*/ 0 w 149222"/>
                <a:gd name="connsiteY28" fmla="*/ 14934 h 97251"/>
                <a:gd name="connsiteX29" fmla="*/ 3106 w 149222"/>
                <a:gd name="connsiteY29" fmla="*/ 38829 h 97251"/>
                <a:gd name="connsiteX30" fmla="*/ 24373 w 149222"/>
                <a:gd name="connsiteY30" fmla="*/ 48865 h 97251"/>
                <a:gd name="connsiteX31" fmla="*/ 49223 w 149222"/>
                <a:gd name="connsiteY31" fmla="*/ 48865 h 97251"/>
                <a:gd name="connsiteX32" fmla="*/ 51732 w 149222"/>
                <a:gd name="connsiteY32" fmla="*/ 50179 h 97251"/>
                <a:gd name="connsiteX33" fmla="*/ 51732 w 149222"/>
                <a:gd name="connsiteY33" fmla="*/ 53046 h 97251"/>
                <a:gd name="connsiteX34" fmla="*/ 40621 w 149222"/>
                <a:gd name="connsiteY34" fmla="*/ 78375 h 9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9222" h="97251">
                  <a:moveTo>
                    <a:pt x="51732" y="77419"/>
                  </a:moveTo>
                  <a:cubicBezTo>
                    <a:pt x="52615" y="77452"/>
                    <a:pt x="53460" y="77789"/>
                    <a:pt x="54122" y="78375"/>
                  </a:cubicBezTo>
                  <a:lnTo>
                    <a:pt x="67742" y="92592"/>
                  </a:lnTo>
                  <a:cubicBezTo>
                    <a:pt x="68309" y="93160"/>
                    <a:pt x="68613" y="93940"/>
                    <a:pt x="68578" y="94742"/>
                  </a:cubicBezTo>
                  <a:lnTo>
                    <a:pt x="68578" y="96654"/>
                  </a:lnTo>
                  <a:lnTo>
                    <a:pt x="92473" y="97251"/>
                  </a:lnTo>
                  <a:lnTo>
                    <a:pt x="105854" y="82317"/>
                  </a:lnTo>
                  <a:cubicBezTo>
                    <a:pt x="106467" y="81584"/>
                    <a:pt x="107417" y="81222"/>
                    <a:pt x="108363" y="81361"/>
                  </a:cubicBezTo>
                  <a:cubicBezTo>
                    <a:pt x="109304" y="81453"/>
                    <a:pt x="110145" y="81985"/>
                    <a:pt x="110633" y="82795"/>
                  </a:cubicBezTo>
                  <a:lnTo>
                    <a:pt x="116726" y="93906"/>
                  </a:lnTo>
                  <a:lnTo>
                    <a:pt x="125208" y="93906"/>
                  </a:lnTo>
                  <a:lnTo>
                    <a:pt x="125208" y="61051"/>
                  </a:lnTo>
                  <a:cubicBezTo>
                    <a:pt x="125208" y="59401"/>
                    <a:pt x="126546" y="58064"/>
                    <a:pt x="128195" y="58064"/>
                  </a:cubicBezTo>
                  <a:lnTo>
                    <a:pt x="144324" y="58064"/>
                  </a:lnTo>
                  <a:lnTo>
                    <a:pt x="149223" y="50896"/>
                  </a:lnTo>
                  <a:lnTo>
                    <a:pt x="141218" y="46475"/>
                  </a:lnTo>
                  <a:cubicBezTo>
                    <a:pt x="139869" y="45782"/>
                    <a:pt x="139294" y="44159"/>
                    <a:pt x="139904" y="42772"/>
                  </a:cubicBezTo>
                  <a:lnTo>
                    <a:pt x="143249" y="34408"/>
                  </a:lnTo>
                  <a:lnTo>
                    <a:pt x="125686" y="13262"/>
                  </a:lnTo>
                  <a:lnTo>
                    <a:pt x="107287" y="10275"/>
                  </a:lnTo>
                  <a:cubicBezTo>
                    <a:pt x="106576" y="10154"/>
                    <a:pt x="105936" y="9771"/>
                    <a:pt x="105495" y="9200"/>
                  </a:cubicBezTo>
                  <a:lnTo>
                    <a:pt x="98446" y="0"/>
                  </a:lnTo>
                  <a:lnTo>
                    <a:pt x="89605" y="9438"/>
                  </a:lnTo>
                  <a:cubicBezTo>
                    <a:pt x="88855" y="10189"/>
                    <a:pt x="87774" y="10504"/>
                    <a:pt x="86738" y="10275"/>
                  </a:cubicBezTo>
                  <a:lnTo>
                    <a:pt x="62843" y="5018"/>
                  </a:lnTo>
                  <a:lnTo>
                    <a:pt x="53285" y="12425"/>
                  </a:lnTo>
                  <a:cubicBezTo>
                    <a:pt x="52345" y="12894"/>
                    <a:pt x="51239" y="12894"/>
                    <a:pt x="50299" y="12425"/>
                  </a:cubicBezTo>
                  <a:lnTo>
                    <a:pt x="23895" y="1434"/>
                  </a:lnTo>
                  <a:lnTo>
                    <a:pt x="0" y="14934"/>
                  </a:lnTo>
                  <a:lnTo>
                    <a:pt x="3106" y="38829"/>
                  </a:lnTo>
                  <a:lnTo>
                    <a:pt x="24373" y="48865"/>
                  </a:lnTo>
                  <a:lnTo>
                    <a:pt x="49223" y="48865"/>
                  </a:lnTo>
                  <a:cubicBezTo>
                    <a:pt x="50222" y="48874"/>
                    <a:pt x="51156" y="49363"/>
                    <a:pt x="51732" y="50179"/>
                  </a:cubicBezTo>
                  <a:cubicBezTo>
                    <a:pt x="52146" y="51090"/>
                    <a:pt x="52146" y="52135"/>
                    <a:pt x="51732" y="53046"/>
                  </a:cubicBezTo>
                  <a:lnTo>
                    <a:pt x="40621" y="783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0" name="Полилиния: фигура 2602">
              <a:extLst>
                <a:ext uri="{FF2B5EF4-FFF2-40B4-BE49-F238E27FC236}">
                  <a16:creationId xmlns:a16="http://schemas.microsoft.com/office/drawing/2014/main" id="{19845FD4-65F3-D124-01DD-B20164BA744D}"/>
                </a:ext>
              </a:extLst>
            </p:cNvPr>
            <p:cNvSpPr/>
            <p:nvPr/>
          </p:nvSpPr>
          <p:spPr>
            <a:xfrm>
              <a:off x="6020372" y="2935641"/>
              <a:ext cx="10394" cy="716"/>
            </a:xfrm>
            <a:custGeom>
              <a:avLst/>
              <a:gdLst>
                <a:gd name="connsiteX0" fmla="*/ 0 w 10394"/>
                <a:gd name="connsiteY0" fmla="*/ 717 h 716"/>
                <a:gd name="connsiteX1" fmla="*/ 0 w 10394"/>
                <a:gd name="connsiteY1" fmla="*/ 717 h 716"/>
                <a:gd name="connsiteX2" fmla="*/ 10394 w 10394"/>
                <a:gd name="connsiteY2" fmla="*/ 0 h 716"/>
                <a:gd name="connsiteX3" fmla="*/ 0 w 10394"/>
                <a:gd name="connsiteY3" fmla="*/ 717 h 716"/>
              </a:gdLst>
              <a:ahLst/>
              <a:cxnLst>
                <a:cxn ang="0">
                  <a:pos x="connsiteX0" y="connsiteY0"/>
                </a:cxn>
                <a:cxn ang="0">
                  <a:pos x="connsiteX1" y="connsiteY1"/>
                </a:cxn>
                <a:cxn ang="0">
                  <a:pos x="connsiteX2" y="connsiteY2"/>
                </a:cxn>
                <a:cxn ang="0">
                  <a:pos x="connsiteX3" y="connsiteY3"/>
                </a:cxn>
              </a:cxnLst>
              <a:rect l="l" t="t" r="r" b="b"/>
              <a:pathLst>
                <a:path w="10394" h="716">
                  <a:moveTo>
                    <a:pt x="0" y="717"/>
                  </a:moveTo>
                  <a:lnTo>
                    <a:pt x="0" y="717"/>
                  </a:lnTo>
                  <a:lnTo>
                    <a:pt x="10394" y="0"/>
                  </a:lnTo>
                  <a:lnTo>
                    <a:pt x="0" y="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1" name="Полилиния: фигура 2603">
              <a:extLst>
                <a:ext uri="{FF2B5EF4-FFF2-40B4-BE49-F238E27FC236}">
                  <a16:creationId xmlns:a16="http://schemas.microsoft.com/office/drawing/2014/main" id="{D15CE1FA-2AAC-AB82-1921-DB4BA92750BF}"/>
                </a:ext>
              </a:extLst>
            </p:cNvPr>
            <p:cNvSpPr/>
            <p:nvPr/>
          </p:nvSpPr>
          <p:spPr>
            <a:xfrm>
              <a:off x="6030766" y="2935641"/>
              <a:ext cx="2389" cy="955"/>
            </a:xfrm>
            <a:custGeom>
              <a:avLst/>
              <a:gdLst>
                <a:gd name="connsiteX0" fmla="*/ 0 w 2389"/>
                <a:gd name="connsiteY0" fmla="*/ 0 h 955"/>
                <a:gd name="connsiteX1" fmla="*/ 2390 w 2389"/>
                <a:gd name="connsiteY1" fmla="*/ 956 h 955"/>
                <a:gd name="connsiteX2" fmla="*/ 0 w 2389"/>
                <a:gd name="connsiteY2" fmla="*/ 0 h 955"/>
              </a:gdLst>
              <a:ahLst/>
              <a:cxnLst>
                <a:cxn ang="0">
                  <a:pos x="connsiteX0" y="connsiteY0"/>
                </a:cxn>
                <a:cxn ang="0">
                  <a:pos x="connsiteX1" y="connsiteY1"/>
                </a:cxn>
                <a:cxn ang="0">
                  <a:pos x="connsiteX2" y="connsiteY2"/>
                </a:cxn>
              </a:cxnLst>
              <a:rect l="l" t="t" r="r" b="b"/>
              <a:pathLst>
                <a:path w="2389" h="955">
                  <a:moveTo>
                    <a:pt x="0" y="0"/>
                  </a:moveTo>
                  <a:cubicBezTo>
                    <a:pt x="887" y="12"/>
                    <a:pt x="1739" y="352"/>
                    <a:pt x="2390" y="956"/>
                  </a:cubicBezTo>
                  <a:cubicBezTo>
                    <a:pt x="1727" y="371"/>
                    <a:pt x="883" y="3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2" name="Полилиния: фигура 2604">
              <a:extLst>
                <a:ext uri="{FF2B5EF4-FFF2-40B4-BE49-F238E27FC236}">
                  <a16:creationId xmlns:a16="http://schemas.microsoft.com/office/drawing/2014/main" id="{C27DC508-9B71-7067-97DD-5CAEC1122CB4}"/>
                </a:ext>
              </a:extLst>
            </p:cNvPr>
            <p:cNvSpPr/>
            <p:nvPr/>
          </p:nvSpPr>
          <p:spPr>
            <a:xfrm>
              <a:off x="6020372" y="2911030"/>
              <a:ext cx="11110" cy="25328"/>
            </a:xfrm>
            <a:custGeom>
              <a:avLst/>
              <a:gdLst>
                <a:gd name="connsiteX0" fmla="*/ 11111 w 11110"/>
                <a:gd name="connsiteY0" fmla="*/ 0 h 25328"/>
                <a:gd name="connsiteX1" fmla="*/ 0 w 11110"/>
                <a:gd name="connsiteY1" fmla="*/ 25328 h 25328"/>
                <a:gd name="connsiteX2" fmla="*/ 0 w 11110"/>
                <a:gd name="connsiteY2" fmla="*/ 25328 h 25328"/>
                <a:gd name="connsiteX3" fmla="*/ 11111 w 11110"/>
                <a:gd name="connsiteY3" fmla="*/ 0 h 25328"/>
              </a:gdLst>
              <a:ahLst/>
              <a:cxnLst>
                <a:cxn ang="0">
                  <a:pos x="connsiteX0" y="connsiteY0"/>
                </a:cxn>
                <a:cxn ang="0">
                  <a:pos x="connsiteX1" y="connsiteY1"/>
                </a:cxn>
                <a:cxn ang="0">
                  <a:pos x="connsiteX2" y="connsiteY2"/>
                </a:cxn>
                <a:cxn ang="0">
                  <a:pos x="connsiteX3" y="connsiteY3"/>
                </a:cxn>
              </a:cxnLst>
              <a:rect l="l" t="t" r="r" b="b"/>
              <a:pathLst>
                <a:path w="11110" h="25328">
                  <a:moveTo>
                    <a:pt x="11111" y="0"/>
                  </a:moveTo>
                  <a:lnTo>
                    <a:pt x="0" y="25328"/>
                  </a:lnTo>
                  <a:lnTo>
                    <a:pt x="0" y="25328"/>
                  </a:lnTo>
                  <a:lnTo>
                    <a:pt x="111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3" name="Полилиния: фигура 2605">
              <a:extLst>
                <a:ext uri="{FF2B5EF4-FFF2-40B4-BE49-F238E27FC236}">
                  <a16:creationId xmlns:a16="http://schemas.microsoft.com/office/drawing/2014/main" id="{C335388E-8772-FE74-DC97-F950D426420F}"/>
                </a:ext>
              </a:extLst>
            </p:cNvPr>
            <p:cNvSpPr/>
            <p:nvPr/>
          </p:nvSpPr>
          <p:spPr>
            <a:xfrm>
              <a:off x="6034231" y="2868617"/>
              <a:ext cx="255911" cy="198684"/>
            </a:xfrm>
            <a:custGeom>
              <a:avLst/>
              <a:gdLst>
                <a:gd name="connsiteX0" fmla="*/ 118876 w 255911"/>
                <a:gd name="connsiteY0" fmla="*/ 17085 h 198684"/>
                <a:gd name="connsiteX1" fmla="*/ 114814 w 255911"/>
                <a:gd name="connsiteY1" fmla="*/ 18160 h 198684"/>
                <a:gd name="connsiteX2" fmla="*/ 102030 w 255911"/>
                <a:gd name="connsiteY2" fmla="*/ 10872 h 198684"/>
                <a:gd name="connsiteX3" fmla="*/ 94742 w 255911"/>
                <a:gd name="connsiteY3" fmla="*/ 24731 h 198684"/>
                <a:gd name="connsiteX4" fmla="*/ 91756 w 255911"/>
                <a:gd name="connsiteY4" fmla="*/ 32138 h 198684"/>
                <a:gd name="connsiteX5" fmla="*/ 100477 w 255911"/>
                <a:gd name="connsiteY5" fmla="*/ 36798 h 198684"/>
                <a:gd name="connsiteX6" fmla="*/ 101910 w 255911"/>
                <a:gd name="connsiteY6" fmla="*/ 38829 h 198684"/>
                <a:gd name="connsiteX7" fmla="*/ 101910 w 255911"/>
                <a:gd name="connsiteY7" fmla="*/ 41218 h 198684"/>
                <a:gd name="connsiteX8" fmla="*/ 94145 w 255911"/>
                <a:gd name="connsiteY8" fmla="*/ 52329 h 198684"/>
                <a:gd name="connsiteX9" fmla="*/ 91755 w 255911"/>
                <a:gd name="connsiteY9" fmla="*/ 53644 h 198684"/>
                <a:gd name="connsiteX10" fmla="*/ 76582 w 255911"/>
                <a:gd name="connsiteY10" fmla="*/ 53644 h 198684"/>
                <a:gd name="connsiteX11" fmla="*/ 76582 w 255911"/>
                <a:gd name="connsiteY11" fmla="*/ 86499 h 198684"/>
                <a:gd name="connsiteX12" fmla="*/ 73595 w 255911"/>
                <a:gd name="connsiteY12" fmla="*/ 89486 h 198684"/>
                <a:gd name="connsiteX13" fmla="*/ 60454 w 255911"/>
                <a:gd name="connsiteY13" fmla="*/ 89486 h 198684"/>
                <a:gd name="connsiteX14" fmla="*/ 57825 w 255911"/>
                <a:gd name="connsiteY14" fmla="*/ 87932 h 198684"/>
                <a:gd name="connsiteX15" fmla="*/ 52927 w 255911"/>
                <a:gd name="connsiteY15" fmla="*/ 78972 h 198684"/>
                <a:gd name="connsiteX16" fmla="*/ 40979 w 255911"/>
                <a:gd name="connsiteY16" fmla="*/ 91875 h 198684"/>
                <a:gd name="connsiteX17" fmla="*/ 38709 w 255911"/>
                <a:gd name="connsiteY17" fmla="*/ 92831 h 198684"/>
                <a:gd name="connsiteX18" fmla="*/ 38709 w 255911"/>
                <a:gd name="connsiteY18" fmla="*/ 92831 h 198684"/>
                <a:gd name="connsiteX19" fmla="*/ 13261 w 255911"/>
                <a:gd name="connsiteY19" fmla="*/ 92234 h 198684"/>
                <a:gd name="connsiteX20" fmla="*/ 13261 w 255911"/>
                <a:gd name="connsiteY20" fmla="*/ 104181 h 198684"/>
                <a:gd name="connsiteX21" fmla="*/ 22341 w 255911"/>
                <a:gd name="connsiteY21" fmla="*/ 118996 h 198684"/>
                <a:gd name="connsiteX22" fmla="*/ 22341 w 255911"/>
                <a:gd name="connsiteY22" fmla="*/ 120549 h 198684"/>
                <a:gd name="connsiteX23" fmla="*/ 22341 w 255911"/>
                <a:gd name="connsiteY23" fmla="*/ 138111 h 198684"/>
                <a:gd name="connsiteX24" fmla="*/ 20310 w 255911"/>
                <a:gd name="connsiteY24" fmla="*/ 140979 h 198684"/>
                <a:gd name="connsiteX25" fmla="*/ 3226 w 255911"/>
                <a:gd name="connsiteY25" fmla="*/ 146713 h 198684"/>
                <a:gd name="connsiteX26" fmla="*/ 0 w 255911"/>
                <a:gd name="connsiteY26" fmla="*/ 157586 h 198684"/>
                <a:gd name="connsiteX27" fmla="*/ 11947 w 255911"/>
                <a:gd name="connsiteY27" fmla="*/ 161528 h 198684"/>
                <a:gd name="connsiteX28" fmla="*/ 13979 w 255911"/>
                <a:gd name="connsiteY28" fmla="*/ 164634 h 198684"/>
                <a:gd name="connsiteX29" fmla="*/ 11947 w 255911"/>
                <a:gd name="connsiteY29" fmla="*/ 183989 h 198684"/>
                <a:gd name="connsiteX30" fmla="*/ 23895 w 255911"/>
                <a:gd name="connsiteY30" fmla="*/ 181839 h 198684"/>
                <a:gd name="connsiteX31" fmla="*/ 27359 w 255911"/>
                <a:gd name="connsiteY31" fmla="*/ 167502 h 198684"/>
                <a:gd name="connsiteX32" fmla="*/ 30346 w 255911"/>
                <a:gd name="connsiteY32" fmla="*/ 165232 h 198684"/>
                <a:gd name="connsiteX33" fmla="*/ 30346 w 255911"/>
                <a:gd name="connsiteY33" fmla="*/ 165232 h 198684"/>
                <a:gd name="connsiteX34" fmla="*/ 77419 w 255911"/>
                <a:gd name="connsiteY34" fmla="*/ 166427 h 198684"/>
                <a:gd name="connsiteX35" fmla="*/ 111707 w 255911"/>
                <a:gd name="connsiteY35" fmla="*/ 172400 h 198684"/>
                <a:gd name="connsiteX36" fmla="*/ 113499 w 255911"/>
                <a:gd name="connsiteY36" fmla="*/ 173475 h 198684"/>
                <a:gd name="connsiteX37" fmla="*/ 126522 w 255911"/>
                <a:gd name="connsiteY37" fmla="*/ 189963 h 198684"/>
                <a:gd name="connsiteX38" fmla="*/ 137514 w 255911"/>
                <a:gd name="connsiteY38" fmla="*/ 179210 h 198684"/>
                <a:gd name="connsiteX39" fmla="*/ 141576 w 255911"/>
                <a:gd name="connsiteY39" fmla="*/ 179210 h 198684"/>
                <a:gd name="connsiteX40" fmla="*/ 154121 w 255911"/>
                <a:gd name="connsiteY40" fmla="*/ 190082 h 198684"/>
                <a:gd name="connsiteX41" fmla="*/ 159975 w 255911"/>
                <a:gd name="connsiteY41" fmla="*/ 180047 h 198684"/>
                <a:gd name="connsiteX42" fmla="*/ 161289 w 255911"/>
                <a:gd name="connsiteY42" fmla="*/ 178852 h 198684"/>
                <a:gd name="connsiteX43" fmla="*/ 163320 w 255911"/>
                <a:gd name="connsiteY43" fmla="*/ 178852 h 198684"/>
                <a:gd name="connsiteX44" fmla="*/ 183511 w 255911"/>
                <a:gd name="connsiteY44" fmla="*/ 184467 h 198684"/>
                <a:gd name="connsiteX45" fmla="*/ 185184 w 255911"/>
                <a:gd name="connsiteY45" fmla="*/ 185542 h 198684"/>
                <a:gd name="connsiteX46" fmla="*/ 194264 w 255911"/>
                <a:gd name="connsiteY46" fmla="*/ 198684 h 198684"/>
                <a:gd name="connsiteX47" fmla="*/ 203463 w 255911"/>
                <a:gd name="connsiteY47" fmla="*/ 192472 h 198684"/>
                <a:gd name="connsiteX48" fmla="*/ 199759 w 255911"/>
                <a:gd name="connsiteY48" fmla="*/ 180524 h 198684"/>
                <a:gd name="connsiteX49" fmla="*/ 199759 w 255911"/>
                <a:gd name="connsiteY49" fmla="*/ 178254 h 198684"/>
                <a:gd name="connsiteX50" fmla="*/ 209556 w 255911"/>
                <a:gd name="connsiteY50" fmla="*/ 159497 h 198684"/>
                <a:gd name="connsiteX51" fmla="*/ 212901 w 255911"/>
                <a:gd name="connsiteY51" fmla="*/ 157944 h 198684"/>
                <a:gd name="connsiteX52" fmla="*/ 227955 w 255911"/>
                <a:gd name="connsiteY52" fmla="*/ 161409 h 198684"/>
                <a:gd name="connsiteX53" fmla="*/ 216366 w 255911"/>
                <a:gd name="connsiteY53" fmla="*/ 117084 h 198684"/>
                <a:gd name="connsiteX54" fmla="*/ 217083 w 255911"/>
                <a:gd name="connsiteY54" fmla="*/ 114097 h 198684"/>
                <a:gd name="connsiteX55" fmla="*/ 220070 w 255911"/>
                <a:gd name="connsiteY55" fmla="*/ 113380 h 198684"/>
                <a:gd name="connsiteX56" fmla="*/ 243965 w 255911"/>
                <a:gd name="connsiteY56" fmla="*/ 119712 h 198684"/>
                <a:gd name="connsiteX57" fmla="*/ 255912 w 255911"/>
                <a:gd name="connsiteY57" fmla="*/ 111230 h 198684"/>
                <a:gd name="connsiteX58" fmla="*/ 254717 w 255911"/>
                <a:gd name="connsiteY58" fmla="*/ 104181 h 198684"/>
                <a:gd name="connsiteX59" fmla="*/ 253403 w 255911"/>
                <a:gd name="connsiteY59" fmla="*/ 97013 h 198684"/>
                <a:gd name="connsiteX60" fmla="*/ 219353 w 255911"/>
                <a:gd name="connsiteY60" fmla="*/ 77180 h 198684"/>
                <a:gd name="connsiteX61" fmla="*/ 218278 w 255911"/>
                <a:gd name="connsiteY61" fmla="*/ 76105 h 198684"/>
                <a:gd name="connsiteX62" fmla="*/ 204419 w 255911"/>
                <a:gd name="connsiteY62" fmla="*/ 52210 h 198684"/>
                <a:gd name="connsiteX63" fmla="*/ 204419 w 255911"/>
                <a:gd name="connsiteY63" fmla="*/ 50298 h 198684"/>
                <a:gd name="connsiteX64" fmla="*/ 208003 w 255911"/>
                <a:gd name="connsiteY64" fmla="*/ 21864 h 198684"/>
                <a:gd name="connsiteX65" fmla="*/ 191755 w 255911"/>
                <a:gd name="connsiteY65" fmla="*/ 9916 h 198684"/>
                <a:gd name="connsiteX66" fmla="*/ 168577 w 255911"/>
                <a:gd name="connsiteY66" fmla="*/ 21864 h 198684"/>
                <a:gd name="connsiteX67" fmla="*/ 164557 w 255911"/>
                <a:gd name="connsiteY67" fmla="*/ 20567 h 198684"/>
                <a:gd name="connsiteX68" fmla="*/ 164396 w 255911"/>
                <a:gd name="connsiteY68" fmla="*/ 20191 h 198684"/>
                <a:gd name="connsiteX69" fmla="*/ 157705 w 255911"/>
                <a:gd name="connsiteY69" fmla="*/ 1792 h 198684"/>
                <a:gd name="connsiteX70" fmla="*/ 128314 w 255911"/>
                <a:gd name="connsiteY70" fmla="*/ 0 h 19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5911" h="198684">
                  <a:moveTo>
                    <a:pt x="118876" y="17085"/>
                  </a:moveTo>
                  <a:cubicBezTo>
                    <a:pt x="118046" y="18496"/>
                    <a:pt x="116234" y="18976"/>
                    <a:pt x="114814" y="18160"/>
                  </a:cubicBezTo>
                  <a:lnTo>
                    <a:pt x="102030" y="10872"/>
                  </a:lnTo>
                  <a:lnTo>
                    <a:pt x="94742" y="24731"/>
                  </a:lnTo>
                  <a:lnTo>
                    <a:pt x="91756" y="32138"/>
                  </a:lnTo>
                  <a:lnTo>
                    <a:pt x="100477" y="36798"/>
                  </a:lnTo>
                  <a:cubicBezTo>
                    <a:pt x="101182" y="37282"/>
                    <a:pt x="101690" y="38002"/>
                    <a:pt x="101910" y="38829"/>
                  </a:cubicBezTo>
                  <a:cubicBezTo>
                    <a:pt x="102258" y="39587"/>
                    <a:pt x="102258" y="40460"/>
                    <a:pt x="101910" y="41218"/>
                  </a:cubicBezTo>
                  <a:lnTo>
                    <a:pt x="94145" y="52329"/>
                  </a:lnTo>
                  <a:cubicBezTo>
                    <a:pt x="93621" y="53142"/>
                    <a:pt x="92722" y="53637"/>
                    <a:pt x="91755" y="53644"/>
                  </a:cubicBezTo>
                  <a:lnTo>
                    <a:pt x="76582" y="53644"/>
                  </a:lnTo>
                  <a:lnTo>
                    <a:pt x="76582" y="86499"/>
                  </a:lnTo>
                  <a:cubicBezTo>
                    <a:pt x="76582" y="88148"/>
                    <a:pt x="75245" y="89486"/>
                    <a:pt x="73595" y="89486"/>
                  </a:cubicBezTo>
                  <a:lnTo>
                    <a:pt x="60454" y="89486"/>
                  </a:lnTo>
                  <a:cubicBezTo>
                    <a:pt x="59359" y="89489"/>
                    <a:pt x="58350" y="88893"/>
                    <a:pt x="57825" y="87932"/>
                  </a:cubicBezTo>
                  <a:lnTo>
                    <a:pt x="52927" y="78972"/>
                  </a:lnTo>
                  <a:lnTo>
                    <a:pt x="40979" y="91875"/>
                  </a:lnTo>
                  <a:cubicBezTo>
                    <a:pt x="40379" y="92481"/>
                    <a:pt x="39562" y="92825"/>
                    <a:pt x="38709" y="92831"/>
                  </a:cubicBezTo>
                  <a:lnTo>
                    <a:pt x="38709" y="92831"/>
                  </a:lnTo>
                  <a:lnTo>
                    <a:pt x="13261" y="92234"/>
                  </a:lnTo>
                  <a:lnTo>
                    <a:pt x="13261" y="104181"/>
                  </a:lnTo>
                  <a:lnTo>
                    <a:pt x="22341" y="118996"/>
                  </a:lnTo>
                  <a:cubicBezTo>
                    <a:pt x="22463" y="119506"/>
                    <a:pt x="22463" y="120038"/>
                    <a:pt x="22341" y="120549"/>
                  </a:cubicBezTo>
                  <a:lnTo>
                    <a:pt x="22341" y="138111"/>
                  </a:lnTo>
                  <a:cubicBezTo>
                    <a:pt x="22358" y="139406"/>
                    <a:pt x="21538" y="140564"/>
                    <a:pt x="20310" y="140979"/>
                  </a:cubicBezTo>
                  <a:lnTo>
                    <a:pt x="3226" y="146713"/>
                  </a:lnTo>
                  <a:lnTo>
                    <a:pt x="0" y="157586"/>
                  </a:lnTo>
                  <a:lnTo>
                    <a:pt x="11947" y="161528"/>
                  </a:lnTo>
                  <a:cubicBezTo>
                    <a:pt x="13264" y="161966"/>
                    <a:pt x="14105" y="163253"/>
                    <a:pt x="13979" y="164634"/>
                  </a:cubicBezTo>
                  <a:lnTo>
                    <a:pt x="11947" y="183989"/>
                  </a:lnTo>
                  <a:lnTo>
                    <a:pt x="23895" y="181839"/>
                  </a:lnTo>
                  <a:lnTo>
                    <a:pt x="27359" y="167502"/>
                  </a:lnTo>
                  <a:cubicBezTo>
                    <a:pt x="27734" y="166162"/>
                    <a:pt x="28954" y="165234"/>
                    <a:pt x="30346" y="165232"/>
                  </a:cubicBezTo>
                  <a:lnTo>
                    <a:pt x="30346" y="165232"/>
                  </a:lnTo>
                  <a:lnTo>
                    <a:pt x="77419" y="166427"/>
                  </a:lnTo>
                  <a:lnTo>
                    <a:pt x="111707" y="172400"/>
                  </a:lnTo>
                  <a:cubicBezTo>
                    <a:pt x="112433" y="172481"/>
                    <a:pt x="113087" y="172874"/>
                    <a:pt x="113499" y="173475"/>
                  </a:cubicBezTo>
                  <a:lnTo>
                    <a:pt x="126522" y="189963"/>
                  </a:lnTo>
                  <a:lnTo>
                    <a:pt x="137514" y="179210"/>
                  </a:lnTo>
                  <a:cubicBezTo>
                    <a:pt x="138680" y="178202"/>
                    <a:pt x="140409" y="178202"/>
                    <a:pt x="141576" y="179210"/>
                  </a:cubicBezTo>
                  <a:lnTo>
                    <a:pt x="154121" y="190082"/>
                  </a:lnTo>
                  <a:lnTo>
                    <a:pt x="159975" y="180047"/>
                  </a:lnTo>
                  <a:cubicBezTo>
                    <a:pt x="160261" y="179508"/>
                    <a:pt x="160725" y="179085"/>
                    <a:pt x="161289" y="178852"/>
                  </a:cubicBezTo>
                  <a:lnTo>
                    <a:pt x="163320" y="178852"/>
                  </a:lnTo>
                  <a:lnTo>
                    <a:pt x="183511" y="184467"/>
                  </a:lnTo>
                  <a:cubicBezTo>
                    <a:pt x="184156" y="184666"/>
                    <a:pt x="184735" y="185038"/>
                    <a:pt x="185184" y="185542"/>
                  </a:cubicBezTo>
                  <a:lnTo>
                    <a:pt x="194264" y="198684"/>
                  </a:lnTo>
                  <a:lnTo>
                    <a:pt x="203463" y="192472"/>
                  </a:lnTo>
                  <a:lnTo>
                    <a:pt x="199759" y="180524"/>
                  </a:lnTo>
                  <a:cubicBezTo>
                    <a:pt x="199461" y="179797"/>
                    <a:pt x="199461" y="178982"/>
                    <a:pt x="199759" y="178254"/>
                  </a:cubicBezTo>
                  <a:lnTo>
                    <a:pt x="209556" y="159497"/>
                  </a:lnTo>
                  <a:cubicBezTo>
                    <a:pt x="210236" y="158330"/>
                    <a:pt x="211571" y="157710"/>
                    <a:pt x="212901" y="157944"/>
                  </a:cubicBezTo>
                  <a:lnTo>
                    <a:pt x="227955" y="161409"/>
                  </a:lnTo>
                  <a:lnTo>
                    <a:pt x="216366" y="117084"/>
                  </a:lnTo>
                  <a:cubicBezTo>
                    <a:pt x="216107" y="116031"/>
                    <a:pt x="216374" y="114918"/>
                    <a:pt x="217083" y="114097"/>
                  </a:cubicBezTo>
                  <a:cubicBezTo>
                    <a:pt x="217883" y="113348"/>
                    <a:pt x="219018" y="113076"/>
                    <a:pt x="220070" y="113380"/>
                  </a:cubicBezTo>
                  <a:lnTo>
                    <a:pt x="243965" y="119712"/>
                  </a:lnTo>
                  <a:lnTo>
                    <a:pt x="255912" y="111230"/>
                  </a:lnTo>
                  <a:lnTo>
                    <a:pt x="254717" y="104181"/>
                  </a:lnTo>
                  <a:lnTo>
                    <a:pt x="253403" y="97013"/>
                  </a:lnTo>
                  <a:lnTo>
                    <a:pt x="219353" y="77180"/>
                  </a:lnTo>
                  <a:cubicBezTo>
                    <a:pt x="218937" y="76885"/>
                    <a:pt x="218573" y="76521"/>
                    <a:pt x="218278" y="76105"/>
                  </a:cubicBezTo>
                  <a:lnTo>
                    <a:pt x="204419" y="52210"/>
                  </a:lnTo>
                  <a:cubicBezTo>
                    <a:pt x="204240" y="51585"/>
                    <a:pt x="204240" y="50923"/>
                    <a:pt x="204419" y="50298"/>
                  </a:cubicBezTo>
                  <a:lnTo>
                    <a:pt x="208003" y="21864"/>
                  </a:lnTo>
                  <a:lnTo>
                    <a:pt x="191755" y="9916"/>
                  </a:lnTo>
                  <a:lnTo>
                    <a:pt x="168577" y="21864"/>
                  </a:lnTo>
                  <a:cubicBezTo>
                    <a:pt x="167109" y="22616"/>
                    <a:pt x="165309" y="22036"/>
                    <a:pt x="164557" y="20567"/>
                  </a:cubicBezTo>
                  <a:cubicBezTo>
                    <a:pt x="164494" y="20446"/>
                    <a:pt x="164440" y="20320"/>
                    <a:pt x="164396" y="20191"/>
                  </a:cubicBezTo>
                  <a:lnTo>
                    <a:pt x="157705" y="1792"/>
                  </a:lnTo>
                  <a:lnTo>
                    <a:pt x="12831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4" name="Полилиния: фигура 2606">
              <a:extLst>
                <a:ext uri="{FF2B5EF4-FFF2-40B4-BE49-F238E27FC236}">
                  <a16:creationId xmlns:a16="http://schemas.microsoft.com/office/drawing/2014/main" id="{9204936A-AE0A-53DC-B707-DBE598EFE792}"/>
                </a:ext>
              </a:extLst>
            </p:cNvPr>
            <p:cNvSpPr/>
            <p:nvPr/>
          </p:nvSpPr>
          <p:spPr>
            <a:xfrm>
              <a:off x="6047014" y="3033609"/>
              <a:ext cx="2031" cy="19354"/>
            </a:xfrm>
            <a:custGeom>
              <a:avLst/>
              <a:gdLst>
                <a:gd name="connsiteX0" fmla="*/ 2031 w 2031"/>
                <a:gd name="connsiteY0" fmla="*/ 0 h 19354"/>
                <a:gd name="connsiteX1" fmla="*/ 0 w 2031"/>
                <a:gd name="connsiteY1" fmla="*/ 19355 h 19354"/>
                <a:gd name="connsiteX2" fmla="*/ 0 w 2031"/>
                <a:gd name="connsiteY2" fmla="*/ 19355 h 19354"/>
                <a:gd name="connsiteX3" fmla="*/ 2031 w 2031"/>
                <a:gd name="connsiteY3" fmla="*/ 0 h 19354"/>
              </a:gdLst>
              <a:ahLst/>
              <a:cxnLst>
                <a:cxn ang="0">
                  <a:pos x="connsiteX0" y="connsiteY0"/>
                </a:cxn>
                <a:cxn ang="0">
                  <a:pos x="connsiteX1" y="connsiteY1"/>
                </a:cxn>
                <a:cxn ang="0">
                  <a:pos x="connsiteX2" y="connsiteY2"/>
                </a:cxn>
                <a:cxn ang="0">
                  <a:pos x="connsiteX3" y="connsiteY3"/>
                </a:cxn>
              </a:cxnLst>
              <a:rect l="l" t="t" r="r" b="b"/>
              <a:pathLst>
                <a:path w="2031" h="19354">
                  <a:moveTo>
                    <a:pt x="2031" y="0"/>
                  </a:moveTo>
                  <a:lnTo>
                    <a:pt x="0" y="19355"/>
                  </a:lnTo>
                  <a:lnTo>
                    <a:pt x="0" y="19355"/>
                  </a:lnTo>
                  <a:lnTo>
                    <a:pt x="203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5" name="Полилиния: фигура 2607">
              <a:extLst>
                <a:ext uri="{FF2B5EF4-FFF2-40B4-BE49-F238E27FC236}">
                  <a16:creationId xmlns:a16="http://schemas.microsoft.com/office/drawing/2014/main" id="{47B7E4AA-D0E5-7609-BF3D-79E823E07DC4}"/>
                </a:ext>
              </a:extLst>
            </p:cNvPr>
            <p:cNvSpPr/>
            <p:nvPr/>
          </p:nvSpPr>
          <p:spPr>
            <a:xfrm>
              <a:off x="6196954" y="3047468"/>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6" name="Полилиния: фигура 2608">
              <a:extLst>
                <a:ext uri="{FF2B5EF4-FFF2-40B4-BE49-F238E27FC236}">
                  <a16:creationId xmlns:a16="http://schemas.microsoft.com/office/drawing/2014/main" id="{85474654-8CFA-1024-A2A4-35B160DC79CE}"/>
                </a:ext>
              </a:extLst>
            </p:cNvPr>
            <p:cNvSpPr/>
            <p:nvPr/>
          </p:nvSpPr>
          <p:spPr>
            <a:xfrm>
              <a:off x="6248327" y="3026083"/>
              <a:ext cx="15053" cy="3464"/>
            </a:xfrm>
            <a:custGeom>
              <a:avLst/>
              <a:gdLst>
                <a:gd name="connsiteX0" fmla="*/ 15054 w 15053"/>
                <a:gd name="connsiteY0" fmla="*/ 3465 h 3464"/>
                <a:gd name="connsiteX1" fmla="*/ 15054 w 15053"/>
                <a:gd name="connsiteY1" fmla="*/ 3465 h 3464"/>
                <a:gd name="connsiteX2" fmla="*/ 0 w 15053"/>
                <a:gd name="connsiteY2" fmla="*/ 0 h 3464"/>
                <a:gd name="connsiteX3" fmla="*/ 15054 w 15053"/>
                <a:gd name="connsiteY3" fmla="*/ 3465 h 3464"/>
              </a:gdLst>
              <a:ahLst/>
              <a:cxnLst>
                <a:cxn ang="0">
                  <a:pos x="connsiteX0" y="connsiteY0"/>
                </a:cxn>
                <a:cxn ang="0">
                  <a:pos x="connsiteX1" y="connsiteY1"/>
                </a:cxn>
                <a:cxn ang="0">
                  <a:pos x="connsiteX2" y="connsiteY2"/>
                </a:cxn>
                <a:cxn ang="0">
                  <a:pos x="connsiteX3" y="connsiteY3"/>
                </a:cxn>
              </a:cxnLst>
              <a:rect l="l" t="t" r="r" b="b"/>
              <a:pathLst>
                <a:path w="15053" h="3464">
                  <a:moveTo>
                    <a:pt x="15054" y="3465"/>
                  </a:moveTo>
                  <a:lnTo>
                    <a:pt x="15054" y="3465"/>
                  </a:lnTo>
                  <a:lnTo>
                    <a:pt x="0" y="0"/>
                  </a:lnTo>
                  <a:lnTo>
                    <a:pt x="15054" y="34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7" name="Полилиния: фигура 2609">
              <a:extLst>
                <a:ext uri="{FF2B5EF4-FFF2-40B4-BE49-F238E27FC236}">
                  <a16:creationId xmlns:a16="http://schemas.microsoft.com/office/drawing/2014/main" id="{03D605AA-A631-15F5-58BA-82FA86F92DDC}"/>
                </a:ext>
              </a:extLst>
            </p:cNvPr>
            <p:cNvSpPr/>
            <p:nvPr/>
          </p:nvSpPr>
          <p:spPr>
            <a:xfrm>
              <a:off x="6047014" y="3050814"/>
              <a:ext cx="12066" cy="2150"/>
            </a:xfrm>
            <a:custGeom>
              <a:avLst/>
              <a:gdLst>
                <a:gd name="connsiteX0" fmla="*/ 0 w 12066"/>
                <a:gd name="connsiteY0" fmla="*/ 2151 h 2150"/>
                <a:gd name="connsiteX1" fmla="*/ 12067 w 12066"/>
                <a:gd name="connsiteY1" fmla="*/ 0 h 2150"/>
                <a:gd name="connsiteX2" fmla="*/ 0 w 12066"/>
                <a:gd name="connsiteY2" fmla="*/ 2151 h 2150"/>
                <a:gd name="connsiteX3" fmla="*/ 0 w 12066"/>
                <a:gd name="connsiteY3" fmla="*/ 2151 h 2150"/>
              </a:gdLst>
              <a:ahLst/>
              <a:cxnLst>
                <a:cxn ang="0">
                  <a:pos x="connsiteX0" y="connsiteY0"/>
                </a:cxn>
                <a:cxn ang="0">
                  <a:pos x="connsiteX1" y="connsiteY1"/>
                </a:cxn>
                <a:cxn ang="0">
                  <a:pos x="connsiteX2" y="connsiteY2"/>
                </a:cxn>
                <a:cxn ang="0">
                  <a:pos x="connsiteX3" y="connsiteY3"/>
                </a:cxn>
              </a:cxnLst>
              <a:rect l="l" t="t" r="r" b="b"/>
              <a:pathLst>
                <a:path w="12066" h="2150">
                  <a:moveTo>
                    <a:pt x="0" y="2151"/>
                  </a:moveTo>
                  <a:lnTo>
                    <a:pt x="12067" y="0"/>
                  </a:lnTo>
                  <a:lnTo>
                    <a:pt x="0" y="2151"/>
                  </a:lnTo>
                  <a:lnTo>
                    <a:pt x="0" y="21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8" name="Полилиния: фигура 2610">
              <a:extLst>
                <a:ext uri="{FF2B5EF4-FFF2-40B4-BE49-F238E27FC236}">
                  <a16:creationId xmlns:a16="http://schemas.microsoft.com/office/drawing/2014/main" id="{D2E2106D-4BC8-9B0D-32EA-CADC5EDF00C3}"/>
                </a:ext>
              </a:extLst>
            </p:cNvPr>
            <p:cNvSpPr/>
            <p:nvPr/>
          </p:nvSpPr>
          <p:spPr>
            <a:xfrm>
              <a:off x="6125986" y="2893348"/>
              <a:ext cx="2986" cy="7407"/>
            </a:xfrm>
            <a:custGeom>
              <a:avLst/>
              <a:gdLst>
                <a:gd name="connsiteX0" fmla="*/ 2867 w 2986"/>
                <a:gd name="connsiteY0" fmla="*/ 119 h 7407"/>
                <a:gd name="connsiteX1" fmla="*/ 0 w 2986"/>
                <a:gd name="connsiteY1" fmla="*/ 7407 h 7407"/>
                <a:gd name="connsiteX2" fmla="*/ 2987 w 2986"/>
                <a:gd name="connsiteY2" fmla="*/ 0 h 7407"/>
                <a:gd name="connsiteX3" fmla="*/ 2867 w 2986"/>
                <a:gd name="connsiteY3" fmla="*/ 119 h 7407"/>
              </a:gdLst>
              <a:ahLst/>
              <a:cxnLst>
                <a:cxn ang="0">
                  <a:pos x="connsiteX0" y="connsiteY0"/>
                </a:cxn>
                <a:cxn ang="0">
                  <a:pos x="connsiteX1" y="connsiteY1"/>
                </a:cxn>
                <a:cxn ang="0">
                  <a:pos x="connsiteX2" y="connsiteY2"/>
                </a:cxn>
                <a:cxn ang="0">
                  <a:pos x="connsiteX3" y="connsiteY3"/>
                </a:cxn>
              </a:cxnLst>
              <a:rect l="l" t="t" r="r" b="b"/>
              <a:pathLst>
                <a:path w="2986" h="7407">
                  <a:moveTo>
                    <a:pt x="2867" y="119"/>
                  </a:moveTo>
                  <a:lnTo>
                    <a:pt x="0" y="7407"/>
                  </a:lnTo>
                  <a:lnTo>
                    <a:pt x="2987" y="0"/>
                  </a:lnTo>
                  <a:lnTo>
                    <a:pt x="2867" y="1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19" name="Полилиния: фигура 2611">
              <a:extLst>
                <a:ext uri="{FF2B5EF4-FFF2-40B4-BE49-F238E27FC236}">
                  <a16:creationId xmlns:a16="http://schemas.microsoft.com/office/drawing/2014/main" id="{5869F828-76E5-0C95-1A14-2AF7B299D004}"/>
                </a:ext>
              </a:extLst>
            </p:cNvPr>
            <p:cNvSpPr/>
            <p:nvPr/>
          </p:nvSpPr>
          <p:spPr>
            <a:xfrm>
              <a:off x="6073059" y="2960492"/>
              <a:ext cx="2389" cy="957"/>
            </a:xfrm>
            <a:custGeom>
              <a:avLst/>
              <a:gdLst>
                <a:gd name="connsiteX0" fmla="*/ 2390 w 2389"/>
                <a:gd name="connsiteY0" fmla="*/ 0 h 957"/>
                <a:gd name="connsiteX1" fmla="*/ 0 w 2389"/>
                <a:gd name="connsiteY1" fmla="*/ 956 h 957"/>
                <a:gd name="connsiteX2" fmla="*/ 0 w 2389"/>
                <a:gd name="connsiteY2" fmla="*/ 956 h 957"/>
                <a:gd name="connsiteX3" fmla="*/ 2390 w 2389"/>
                <a:gd name="connsiteY3" fmla="*/ 0 h 957"/>
              </a:gdLst>
              <a:ahLst/>
              <a:cxnLst>
                <a:cxn ang="0">
                  <a:pos x="connsiteX0" y="connsiteY0"/>
                </a:cxn>
                <a:cxn ang="0">
                  <a:pos x="connsiteX1" y="connsiteY1"/>
                </a:cxn>
                <a:cxn ang="0">
                  <a:pos x="connsiteX2" y="connsiteY2"/>
                </a:cxn>
                <a:cxn ang="0">
                  <a:pos x="connsiteX3" y="connsiteY3"/>
                </a:cxn>
              </a:cxnLst>
              <a:rect l="l" t="t" r="r" b="b"/>
              <a:pathLst>
                <a:path w="2389" h="957">
                  <a:moveTo>
                    <a:pt x="2390" y="0"/>
                  </a:moveTo>
                  <a:cubicBezTo>
                    <a:pt x="1752" y="625"/>
                    <a:pt x="892" y="969"/>
                    <a:pt x="0" y="956"/>
                  </a:cubicBezTo>
                  <a:lnTo>
                    <a:pt x="0" y="956"/>
                  </a:lnTo>
                  <a:cubicBezTo>
                    <a:pt x="895" y="982"/>
                    <a:pt x="1760" y="636"/>
                    <a:pt x="239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0" name="Полилиния: фигура 2612">
              <a:extLst>
                <a:ext uri="{FF2B5EF4-FFF2-40B4-BE49-F238E27FC236}">
                  <a16:creationId xmlns:a16="http://schemas.microsoft.com/office/drawing/2014/main" id="{9BA3956D-93E1-32AA-D3E4-3C85E9C70AEC}"/>
                </a:ext>
              </a:extLst>
            </p:cNvPr>
            <p:cNvSpPr/>
            <p:nvPr/>
          </p:nvSpPr>
          <p:spPr>
            <a:xfrm>
              <a:off x="5976644" y="2798725"/>
              <a:ext cx="190440" cy="89127"/>
            </a:xfrm>
            <a:custGeom>
              <a:avLst/>
              <a:gdLst>
                <a:gd name="connsiteX0" fmla="*/ 157586 w 190440"/>
                <a:gd name="connsiteY0" fmla="*/ 73476 h 89127"/>
                <a:gd name="connsiteX1" fmla="*/ 159856 w 190440"/>
                <a:gd name="connsiteY1" fmla="*/ 73476 h 89127"/>
                <a:gd name="connsiteX2" fmla="*/ 172878 w 190440"/>
                <a:gd name="connsiteY2" fmla="*/ 80884 h 89127"/>
                <a:gd name="connsiteX3" fmla="*/ 181839 w 190440"/>
                <a:gd name="connsiteY3" fmla="*/ 65710 h 89127"/>
                <a:gd name="connsiteX4" fmla="*/ 184587 w 190440"/>
                <a:gd name="connsiteY4" fmla="*/ 64157 h 89127"/>
                <a:gd name="connsiteX5" fmla="*/ 190441 w 190440"/>
                <a:gd name="connsiteY5" fmla="*/ 64157 h 89127"/>
                <a:gd name="connsiteX6" fmla="*/ 185901 w 190440"/>
                <a:gd name="connsiteY6" fmla="*/ 46834 h 89127"/>
                <a:gd name="connsiteX7" fmla="*/ 175984 w 190440"/>
                <a:gd name="connsiteY7" fmla="*/ 44325 h 89127"/>
                <a:gd name="connsiteX8" fmla="*/ 173834 w 190440"/>
                <a:gd name="connsiteY8" fmla="*/ 41099 h 89127"/>
                <a:gd name="connsiteX9" fmla="*/ 175148 w 190440"/>
                <a:gd name="connsiteY9" fmla="*/ 30227 h 89127"/>
                <a:gd name="connsiteX10" fmla="*/ 154479 w 190440"/>
                <a:gd name="connsiteY10" fmla="*/ 15412 h 89127"/>
                <a:gd name="connsiteX11" fmla="*/ 140979 w 190440"/>
                <a:gd name="connsiteY11" fmla="*/ 19594 h 89127"/>
                <a:gd name="connsiteX12" fmla="*/ 138231 w 190440"/>
                <a:gd name="connsiteY12" fmla="*/ 19594 h 89127"/>
                <a:gd name="connsiteX13" fmla="*/ 114336 w 190440"/>
                <a:gd name="connsiteY13" fmla="*/ 0 h 89127"/>
                <a:gd name="connsiteX14" fmla="*/ 94981 w 190440"/>
                <a:gd name="connsiteY14" fmla="*/ 9319 h 89127"/>
                <a:gd name="connsiteX15" fmla="*/ 94026 w 190440"/>
                <a:gd name="connsiteY15" fmla="*/ 19116 h 89127"/>
                <a:gd name="connsiteX16" fmla="*/ 91039 w 190440"/>
                <a:gd name="connsiteY16" fmla="*/ 21744 h 89127"/>
                <a:gd name="connsiteX17" fmla="*/ 57706 w 190440"/>
                <a:gd name="connsiteY17" fmla="*/ 21744 h 89127"/>
                <a:gd name="connsiteX18" fmla="*/ 55435 w 190440"/>
                <a:gd name="connsiteY18" fmla="*/ 20549 h 89127"/>
                <a:gd name="connsiteX19" fmla="*/ 40262 w 190440"/>
                <a:gd name="connsiteY19" fmla="*/ 1195 h 89127"/>
                <a:gd name="connsiteX20" fmla="*/ 19593 w 190440"/>
                <a:gd name="connsiteY20" fmla="*/ 7646 h 89127"/>
                <a:gd name="connsiteX21" fmla="*/ 0 w 190440"/>
                <a:gd name="connsiteY21" fmla="*/ 54360 h 89127"/>
                <a:gd name="connsiteX22" fmla="*/ 1912 w 190440"/>
                <a:gd name="connsiteY22" fmla="*/ 68817 h 89127"/>
                <a:gd name="connsiteX23" fmla="*/ 25209 w 190440"/>
                <a:gd name="connsiteY23" fmla="*/ 55914 h 89127"/>
                <a:gd name="connsiteX24" fmla="*/ 27837 w 190440"/>
                <a:gd name="connsiteY24" fmla="*/ 55914 h 89127"/>
                <a:gd name="connsiteX25" fmla="*/ 53882 w 190440"/>
                <a:gd name="connsiteY25" fmla="*/ 66666 h 89127"/>
                <a:gd name="connsiteX26" fmla="*/ 63201 w 190440"/>
                <a:gd name="connsiteY26" fmla="*/ 59498 h 89127"/>
                <a:gd name="connsiteX27" fmla="*/ 65591 w 190440"/>
                <a:gd name="connsiteY27" fmla="*/ 59498 h 89127"/>
                <a:gd name="connsiteX28" fmla="*/ 89485 w 190440"/>
                <a:gd name="connsiteY28" fmla="*/ 64755 h 89127"/>
                <a:gd name="connsiteX29" fmla="*/ 99521 w 190440"/>
                <a:gd name="connsiteY29" fmla="*/ 54121 h 89127"/>
                <a:gd name="connsiteX30" fmla="*/ 101911 w 190440"/>
                <a:gd name="connsiteY30" fmla="*/ 53166 h 89127"/>
                <a:gd name="connsiteX31" fmla="*/ 104061 w 190440"/>
                <a:gd name="connsiteY31" fmla="*/ 54360 h 89127"/>
                <a:gd name="connsiteX32" fmla="*/ 112544 w 190440"/>
                <a:gd name="connsiteY32" fmla="*/ 65232 h 89127"/>
                <a:gd name="connsiteX33" fmla="*/ 130823 w 190440"/>
                <a:gd name="connsiteY33" fmla="*/ 68219 h 89127"/>
                <a:gd name="connsiteX34" fmla="*/ 132615 w 190440"/>
                <a:gd name="connsiteY34" fmla="*/ 69295 h 89127"/>
                <a:gd name="connsiteX35" fmla="*/ 149222 w 190440"/>
                <a:gd name="connsiteY35" fmla="*/ 89127 h 89127"/>
                <a:gd name="connsiteX36" fmla="*/ 155793 w 190440"/>
                <a:gd name="connsiteY36" fmla="*/ 76463 h 89127"/>
                <a:gd name="connsiteX37" fmla="*/ 157585 w 190440"/>
                <a:gd name="connsiteY37" fmla="*/ 73476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440" h="89127">
                  <a:moveTo>
                    <a:pt x="157586" y="73476"/>
                  </a:moveTo>
                  <a:cubicBezTo>
                    <a:pt x="158303" y="73133"/>
                    <a:pt x="159138" y="73133"/>
                    <a:pt x="159856" y="73476"/>
                  </a:cubicBezTo>
                  <a:lnTo>
                    <a:pt x="172878" y="80884"/>
                  </a:lnTo>
                  <a:lnTo>
                    <a:pt x="181839" y="65710"/>
                  </a:lnTo>
                  <a:cubicBezTo>
                    <a:pt x="182404" y="64731"/>
                    <a:pt x="183456" y="64136"/>
                    <a:pt x="184587" y="64157"/>
                  </a:cubicBezTo>
                  <a:lnTo>
                    <a:pt x="190441" y="64157"/>
                  </a:lnTo>
                  <a:lnTo>
                    <a:pt x="185901" y="46834"/>
                  </a:lnTo>
                  <a:lnTo>
                    <a:pt x="175984" y="44325"/>
                  </a:lnTo>
                  <a:cubicBezTo>
                    <a:pt x="174539" y="43970"/>
                    <a:pt x="173605" y="42569"/>
                    <a:pt x="173834" y="41099"/>
                  </a:cubicBezTo>
                  <a:lnTo>
                    <a:pt x="175148" y="30227"/>
                  </a:lnTo>
                  <a:lnTo>
                    <a:pt x="154479" y="15412"/>
                  </a:lnTo>
                  <a:lnTo>
                    <a:pt x="140979" y="19594"/>
                  </a:lnTo>
                  <a:cubicBezTo>
                    <a:pt x="140122" y="20061"/>
                    <a:pt x="139087" y="20061"/>
                    <a:pt x="138231" y="19594"/>
                  </a:cubicBezTo>
                  <a:lnTo>
                    <a:pt x="114336" y="0"/>
                  </a:lnTo>
                  <a:lnTo>
                    <a:pt x="94981" y="9319"/>
                  </a:lnTo>
                  <a:lnTo>
                    <a:pt x="94026" y="19116"/>
                  </a:lnTo>
                  <a:cubicBezTo>
                    <a:pt x="93795" y="20598"/>
                    <a:pt x="92538" y="21704"/>
                    <a:pt x="91039" y="21744"/>
                  </a:cubicBezTo>
                  <a:lnTo>
                    <a:pt x="57706" y="21744"/>
                  </a:lnTo>
                  <a:cubicBezTo>
                    <a:pt x="56798" y="21745"/>
                    <a:pt x="55948" y="21298"/>
                    <a:pt x="55435" y="20549"/>
                  </a:cubicBezTo>
                  <a:lnTo>
                    <a:pt x="40262" y="1195"/>
                  </a:lnTo>
                  <a:lnTo>
                    <a:pt x="19593" y="7646"/>
                  </a:lnTo>
                  <a:lnTo>
                    <a:pt x="0" y="54360"/>
                  </a:lnTo>
                  <a:lnTo>
                    <a:pt x="1912" y="68817"/>
                  </a:lnTo>
                  <a:lnTo>
                    <a:pt x="25209" y="55914"/>
                  </a:lnTo>
                  <a:cubicBezTo>
                    <a:pt x="26033" y="55488"/>
                    <a:pt x="27012" y="55488"/>
                    <a:pt x="27837" y="55914"/>
                  </a:cubicBezTo>
                  <a:lnTo>
                    <a:pt x="53882" y="66666"/>
                  </a:lnTo>
                  <a:lnTo>
                    <a:pt x="63201" y="59498"/>
                  </a:lnTo>
                  <a:cubicBezTo>
                    <a:pt x="63960" y="59150"/>
                    <a:pt x="64832" y="59150"/>
                    <a:pt x="65591" y="59498"/>
                  </a:cubicBezTo>
                  <a:lnTo>
                    <a:pt x="89485" y="64755"/>
                  </a:lnTo>
                  <a:lnTo>
                    <a:pt x="99521" y="54121"/>
                  </a:lnTo>
                  <a:cubicBezTo>
                    <a:pt x="100081" y="53388"/>
                    <a:pt x="100999" y="53020"/>
                    <a:pt x="101911" y="53166"/>
                  </a:cubicBezTo>
                  <a:cubicBezTo>
                    <a:pt x="102781" y="53183"/>
                    <a:pt x="103587" y="53631"/>
                    <a:pt x="104061" y="54360"/>
                  </a:cubicBezTo>
                  <a:lnTo>
                    <a:pt x="112544" y="65232"/>
                  </a:lnTo>
                  <a:lnTo>
                    <a:pt x="130823" y="68219"/>
                  </a:lnTo>
                  <a:cubicBezTo>
                    <a:pt x="131535" y="68340"/>
                    <a:pt x="132174" y="68723"/>
                    <a:pt x="132615" y="69295"/>
                  </a:cubicBezTo>
                  <a:lnTo>
                    <a:pt x="149222" y="89127"/>
                  </a:lnTo>
                  <a:lnTo>
                    <a:pt x="155793" y="76463"/>
                  </a:lnTo>
                  <a:cubicBezTo>
                    <a:pt x="155810" y="75218"/>
                    <a:pt x="156494" y="74077"/>
                    <a:pt x="157585" y="7347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1" name="Полилиния: фигура 2613">
              <a:extLst>
                <a:ext uri="{FF2B5EF4-FFF2-40B4-BE49-F238E27FC236}">
                  <a16:creationId xmlns:a16="http://schemas.microsoft.com/office/drawing/2014/main" id="{5ACE9535-2416-F567-9AD3-D94ED462D8D3}"/>
                </a:ext>
              </a:extLst>
            </p:cNvPr>
            <p:cNvSpPr/>
            <p:nvPr/>
          </p:nvSpPr>
          <p:spPr>
            <a:xfrm>
              <a:off x="6109140" y="2866825"/>
              <a:ext cx="16606" cy="19832"/>
            </a:xfrm>
            <a:custGeom>
              <a:avLst/>
              <a:gdLst>
                <a:gd name="connsiteX0" fmla="*/ 16607 w 16606"/>
                <a:gd name="connsiteY0" fmla="*/ 19833 h 19832"/>
                <a:gd name="connsiteX1" fmla="*/ 16607 w 16606"/>
                <a:gd name="connsiteY1" fmla="*/ 19833 h 19832"/>
                <a:gd name="connsiteX2" fmla="*/ 0 w 16606"/>
                <a:gd name="connsiteY2" fmla="*/ 0 h 19832"/>
                <a:gd name="connsiteX3" fmla="*/ 16607 w 16606"/>
                <a:gd name="connsiteY3" fmla="*/ 19833 h 19832"/>
              </a:gdLst>
              <a:ahLst/>
              <a:cxnLst>
                <a:cxn ang="0">
                  <a:pos x="connsiteX0" y="connsiteY0"/>
                </a:cxn>
                <a:cxn ang="0">
                  <a:pos x="connsiteX1" y="connsiteY1"/>
                </a:cxn>
                <a:cxn ang="0">
                  <a:pos x="connsiteX2" y="connsiteY2"/>
                </a:cxn>
                <a:cxn ang="0">
                  <a:pos x="connsiteX3" y="connsiteY3"/>
                </a:cxn>
              </a:cxnLst>
              <a:rect l="l" t="t" r="r" b="b"/>
              <a:pathLst>
                <a:path w="16606" h="19832">
                  <a:moveTo>
                    <a:pt x="16607" y="19833"/>
                  </a:moveTo>
                  <a:lnTo>
                    <a:pt x="16607" y="19833"/>
                  </a:lnTo>
                  <a:lnTo>
                    <a:pt x="0" y="0"/>
                  </a:lnTo>
                  <a:lnTo>
                    <a:pt x="16607" y="198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2" name="Полилиния: фигура 2614">
              <a:extLst>
                <a:ext uri="{FF2B5EF4-FFF2-40B4-BE49-F238E27FC236}">
                  <a16:creationId xmlns:a16="http://schemas.microsoft.com/office/drawing/2014/main" id="{D29E0B2C-6F86-A202-3D99-FFEEF560064F}"/>
                </a:ext>
              </a:extLst>
            </p:cNvPr>
            <p:cNvSpPr/>
            <p:nvPr/>
          </p:nvSpPr>
          <p:spPr>
            <a:xfrm>
              <a:off x="5978556" y="2854160"/>
              <a:ext cx="23297" cy="12903"/>
            </a:xfrm>
            <a:custGeom>
              <a:avLst/>
              <a:gdLst>
                <a:gd name="connsiteX0" fmla="*/ 0 w 23297"/>
                <a:gd name="connsiteY0" fmla="*/ 12903 h 12903"/>
                <a:gd name="connsiteX1" fmla="*/ 23297 w 23297"/>
                <a:gd name="connsiteY1" fmla="*/ 0 h 12903"/>
                <a:gd name="connsiteX2" fmla="*/ 0 w 23297"/>
                <a:gd name="connsiteY2" fmla="*/ 12903 h 12903"/>
                <a:gd name="connsiteX3" fmla="*/ 0 w 23297"/>
                <a:gd name="connsiteY3" fmla="*/ 12903 h 12903"/>
              </a:gdLst>
              <a:ahLst/>
              <a:cxnLst>
                <a:cxn ang="0">
                  <a:pos x="connsiteX0" y="connsiteY0"/>
                </a:cxn>
                <a:cxn ang="0">
                  <a:pos x="connsiteX1" y="connsiteY1"/>
                </a:cxn>
                <a:cxn ang="0">
                  <a:pos x="connsiteX2" y="connsiteY2"/>
                </a:cxn>
                <a:cxn ang="0">
                  <a:pos x="connsiteX3" y="connsiteY3"/>
                </a:cxn>
              </a:cxnLst>
              <a:rect l="l" t="t" r="r" b="b"/>
              <a:pathLst>
                <a:path w="23297" h="12903">
                  <a:moveTo>
                    <a:pt x="0" y="12903"/>
                  </a:moveTo>
                  <a:lnTo>
                    <a:pt x="23297" y="0"/>
                  </a:lnTo>
                  <a:lnTo>
                    <a:pt x="0" y="12903"/>
                  </a:lnTo>
                  <a:lnTo>
                    <a:pt x="0"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3" name="Полилиния: фигура 2615">
              <a:extLst>
                <a:ext uri="{FF2B5EF4-FFF2-40B4-BE49-F238E27FC236}">
                  <a16:creationId xmlns:a16="http://schemas.microsoft.com/office/drawing/2014/main" id="{91AB6972-5186-01B3-071C-2F7DB7FF6FC3}"/>
                </a:ext>
              </a:extLst>
            </p:cNvPr>
            <p:cNvSpPr/>
            <p:nvPr/>
          </p:nvSpPr>
          <p:spPr>
            <a:xfrm>
              <a:off x="6161231" y="2863479"/>
              <a:ext cx="5854" cy="358"/>
            </a:xfrm>
            <a:custGeom>
              <a:avLst/>
              <a:gdLst>
                <a:gd name="connsiteX0" fmla="*/ 5854 w 5854"/>
                <a:gd name="connsiteY0" fmla="*/ 358 h 358"/>
                <a:gd name="connsiteX1" fmla="*/ 5854 w 5854"/>
                <a:gd name="connsiteY1" fmla="*/ 358 h 358"/>
                <a:gd name="connsiteX2" fmla="*/ 0 w 5854"/>
                <a:gd name="connsiteY2" fmla="*/ 0 h 358"/>
                <a:gd name="connsiteX3" fmla="*/ 5854 w 5854"/>
                <a:gd name="connsiteY3" fmla="*/ 358 h 358"/>
              </a:gdLst>
              <a:ahLst/>
              <a:cxnLst>
                <a:cxn ang="0">
                  <a:pos x="connsiteX0" y="connsiteY0"/>
                </a:cxn>
                <a:cxn ang="0">
                  <a:pos x="connsiteX1" y="connsiteY1"/>
                </a:cxn>
                <a:cxn ang="0">
                  <a:pos x="connsiteX2" y="connsiteY2"/>
                </a:cxn>
                <a:cxn ang="0">
                  <a:pos x="connsiteX3" y="connsiteY3"/>
                </a:cxn>
              </a:cxnLst>
              <a:rect l="l" t="t" r="r" b="b"/>
              <a:pathLst>
                <a:path w="5854" h="358">
                  <a:moveTo>
                    <a:pt x="5854" y="358"/>
                  </a:moveTo>
                  <a:lnTo>
                    <a:pt x="5854" y="358"/>
                  </a:lnTo>
                  <a:lnTo>
                    <a:pt x="0" y="0"/>
                  </a:lnTo>
                  <a:lnTo>
                    <a:pt x="5854" y="3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4" name="Полилиния: фигура 2616">
              <a:extLst>
                <a:ext uri="{FF2B5EF4-FFF2-40B4-BE49-F238E27FC236}">
                  <a16:creationId xmlns:a16="http://schemas.microsoft.com/office/drawing/2014/main" id="{DF60B353-79A9-8C61-03E5-F62ADCED607E}"/>
                </a:ext>
              </a:extLst>
            </p:cNvPr>
            <p:cNvSpPr/>
            <p:nvPr/>
          </p:nvSpPr>
          <p:spPr>
            <a:xfrm>
              <a:off x="6047253" y="2721186"/>
              <a:ext cx="118039" cy="93069"/>
            </a:xfrm>
            <a:custGeom>
              <a:avLst/>
              <a:gdLst>
                <a:gd name="connsiteX0" fmla="*/ 85782 w 118039"/>
                <a:gd name="connsiteY0" fmla="*/ 87335 h 93069"/>
                <a:gd name="connsiteX1" fmla="*/ 93548 w 118039"/>
                <a:gd name="connsiteY1" fmla="*/ 93070 h 93069"/>
                <a:gd name="connsiteX2" fmla="*/ 101791 w 118039"/>
                <a:gd name="connsiteY2" fmla="*/ 79689 h 93069"/>
                <a:gd name="connsiteX3" fmla="*/ 87693 w 118039"/>
                <a:gd name="connsiteY3" fmla="*/ 56511 h 93069"/>
                <a:gd name="connsiteX4" fmla="*/ 87693 w 118039"/>
                <a:gd name="connsiteY4" fmla="*/ 54719 h 93069"/>
                <a:gd name="connsiteX5" fmla="*/ 89007 w 118039"/>
                <a:gd name="connsiteY5" fmla="*/ 32258 h 93069"/>
                <a:gd name="connsiteX6" fmla="*/ 89963 w 118039"/>
                <a:gd name="connsiteY6" fmla="*/ 30227 h 93069"/>
                <a:gd name="connsiteX7" fmla="*/ 92233 w 118039"/>
                <a:gd name="connsiteY7" fmla="*/ 29510 h 93069"/>
                <a:gd name="connsiteX8" fmla="*/ 106092 w 118039"/>
                <a:gd name="connsiteY8" fmla="*/ 30585 h 93069"/>
                <a:gd name="connsiteX9" fmla="*/ 118039 w 118039"/>
                <a:gd name="connsiteY9" fmla="*/ 14815 h 93069"/>
                <a:gd name="connsiteX10" fmla="*/ 111947 w 118039"/>
                <a:gd name="connsiteY10" fmla="*/ 7288 h 93069"/>
                <a:gd name="connsiteX11" fmla="*/ 86140 w 118039"/>
                <a:gd name="connsiteY11" fmla="*/ 7288 h 93069"/>
                <a:gd name="connsiteX12" fmla="*/ 55794 w 118039"/>
                <a:gd name="connsiteY12" fmla="*/ 0 h 93069"/>
                <a:gd name="connsiteX13" fmla="*/ 0 w 118039"/>
                <a:gd name="connsiteY13" fmla="*/ 16726 h 93069"/>
                <a:gd name="connsiteX14" fmla="*/ 27120 w 118039"/>
                <a:gd name="connsiteY14" fmla="*/ 49820 h 93069"/>
                <a:gd name="connsiteX15" fmla="*/ 27837 w 118039"/>
                <a:gd name="connsiteY15" fmla="*/ 52090 h 93069"/>
                <a:gd name="connsiteX16" fmla="*/ 24134 w 118039"/>
                <a:gd name="connsiteY16" fmla="*/ 79330 h 93069"/>
                <a:gd name="connsiteX17" fmla="*/ 41935 w 118039"/>
                <a:gd name="connsiteY17" fmla="*/ 70728 h 93069"/>
                <a:gd name="connsiteX18" fmla="*/ 45041 w 118039"/>
                <a:gd name="connsiteY18" fmla="*/ 70728 h 93069"/>
                <a:gd name="connsiteX19" fmla="*/ 68936 w 118039"/>
                <a:gd name="connsiteY19" fmla="*/ 90561 h 93069"/>
                <a:gd name="connsiteX20" fmla="*/ 82437 w 118039"/>
                <a:gd name="connsiteY20" fmla="*/ 86379 h 93069"/>
                <a:gd name="connsiteX21" fmla="*/ 83870 w 118039"/>
                <a:gd name="connsiteY21" fmla="*/ 86379 h 93069"/>
                <a:gd name="connsiteX22" fmla="*/ 85782 w 118039"/>
                <a:gd name="connsiteY22" fmla="*/ 87335 h 9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039" h="93069">
                  <a:moveTo>
                    <a:pt x="85782" y="87335"/>
                  </a:moveTo>
                  <a:lnTo>
                    <a:pt x="93548" y="93070"/>
                  </a:lnTo>
                  <a:lnTo>
                    <a:pt x="101791" y="79689"/>
                  </a:lnTo>
                  <a:lnTo>
                    <a:pt x="87693" y="56511"/>
                  </a:lnTo>
                  <a:cubicBezTo>
                    <a:pt x="87502" y="55929"/>
                    <a:pt x="87502" y="55301"/>
                    <a:pt x="87693" y="54719"/>
                  </a:cubicBezTo>
                  <a:lnTo>
                    <a:pt x="89007" y="32258"/>
                  </a:lnTo>
                  <a:cubicBezTo>
                    <a:pt x="88989" y="31468"/>
                    <a:pt x="89343" y="30716"/>
                    <a:pt x="89963" y="30227"/>
                  </a:cubicBezTo>
                  <a:cubicBezTo>
                    <a:pt x="90562" y="29639"/>
                    <a:pt x="91405" y="29373"/>
                    <a:pt x="92233" y="29510"/>
                  </a:cubicBezTo>
                  <a:lnTo>
                    <a:pt x="106092" y="30585"/>
                  </a:lnTo>
                  <a:lnTo>
                    <a:pt x="118039" y="14815"/>
                  </a:lnTo>
                  <a:lnTo>
                    <a:pt x="111947" y="7288"/>
                  </a:lnTo>
                  <a:lnTo>
                    <a:pt x="86140" y="7288"/>
                  </a:lnTo>
                  <a:lnTo>
                    <a:pt x="55794" y="0"/>
                  </a:lnTo>
                  <a:lnTo>
                    <a:pt x="0" y="16726"/>
                  </a:lnTo>
                  <a:lnTo>
                    <a:pt x="27120" y="49820"/>
                  </a:lnTo>
                  <a:cubicBezTo>
                    <a:pt x="27708" y="50419"/>
                    <a:pt x="27974" y="51263"/>
                    <a:pt x="27837" y="52090"/>
                  </a:cubicBezTo>
                  <a:lnTo>
                    <a:pt x="24134" y="79330"/>
                  </a:lnTo>
                  <a:lnTo>
                    <a:pt x="41935" y="70728"/>
                  </a:lnTo>
                  <a:cubicBezTo>
                    <a:pt x="42889" y="70147"/>
                    <a:pt x="44087" y="70147"/>
                    <a:pt x="45041" y="70728"/>
                  </a:cubicBezTo>
                  <a:lnTo>
                    <a:pt x="68936" y="90561"/>
                  </a:lnTo>
                  <a:lnTo>
                    <a:pt x="82437" y="86379"/>
                  </a:lnTo>
                  <a:lnTo>
                    <a:pt x="83870" y="86379"/>
                  </a:lnTo>
                  <a:cubicBezTo>
                    <a:pt x="84618" y="86397"/>
                    <a:pt x="85319" y="86747"/>
                    <a:pt x="85782" y="8733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5" name="Полилиния: фигура 2617">
              <a:extLst>
                <a:ext uri="{FF2B5EF4-FFF2-40B4-BE49-F238E27FC236}">
                  <a16:creationId xmlns:a16="http://schemas.microsoft.com/office/drawing/2014/main" id="{2E12CD0E-5204-D3E5-73CD-FE9F37DF12B5}"/>
                </a:ext>
              </a:extLst>
            </p:cNvPr>
            <p:cNvSpPr/>
            <p:nvPr/>
          </p:nvSpPr>
          <p:spPr>
            <a:xfrm>
              <a:off x="7270064" y="3620463"/>
              <a:ext cx="778488" cy="837747"/>
            </a:xfrm>
            <a:custGeom>
              <a:avLst/>
              <a:gdLst>
                <a:gd name="connsiteX0" fmla="*/ 670126 w 778488"/>
                <a:gd name="connsiteY0" fmla="*/ 428073 h 837747"/>
                <a:gd name="connsiteX1" fmla="*/ 676936 w 778488"/>
                <a:gd name="connsiteY1" fmla="*/ 369770 h 837747"/>
                <a:gd name="connsiteX2" fmla="*/ 678489 w 778488"/>
                <a:gd name="connsiteY2" fmla="*/ 367500 h 837747"/>
                <a:gd name="connsiteX3" fmla="*/ 681357 w 778488"/>
                <a:gd name="connsiteY3" fmla="*/ 367500 h 837747"/>
                <a:gd name="connsiteX4" fmla="*/ 699517 w 778488"/>
                <a:gd name="connsiteY4" fmla="*/ 377536 h 837747"/>
                <a:gd name="connsiteX5" fmla="*/ 711464 w 778488"/>
                <a:gd name="connsiteY5" fmla="*/ 343128 h 837747"/>
                <a:gd name="connsiteX6" fmla="*/ 705491 w 778488"/>
                <a:gd name="connsiteY6" fmla="*/ 336079 h 837747"/>
                <a:gd name="connsiteX7" fmla="*/ 704774 w 778488"/>
                <a:gd name="connsiteY7" fmla="*/ 333689 h 837747"/>
                <a:gd name="connsiteX8" fmla="*/ 706088 w 778488"/>
                <a:gd name="connsiteY8" fmla="*/ 331658 h 837747"/>
                <a:gd name="connsiteX9" fmla="*/ 721978 w 778488"/>
                <a:gd name="connsiteY9" fmla="*/ 321383 h 837747"/>
                <a:gd name="connsiteX10" fmla="*/ 721978 w 778488"/>
                <a:gd name="connsiteY10" fmla="*/ 293666 h 837747"/>
                <a:gd name="connsiteX11" fmla="*/ 723770 w 778488"/>
                <a:gd name="connsiteY11" fmla="*/ 291037 h 837747"/>
                <a:gd name="connsiteX12" fmla="*/ 766541 w 778488"/>
                <a:gd name="connsiteY12" fmla="*/ 270607 h 837747"/>
                <a:gd name="connsiteX13" fmla="*/ 778489 w 778488"/>
                <a:gd name="connsiteY13" fmla="*/ 250536 h 837747"/>
                <a:gd name="connsiteX14" fmla="*/ 757461 w 778488"/>
                <a:gd name="connsiteY14" fmla="*/ 236796 h 837747"/>
                <a:gd name="connsiteX15" fmla="*/ 756377 w 778488"/>
                <a:gd name="connsiteY15" fmla="*/ 233065 h 837747"/>
                <a:gd name="connsiteX16" fmla="*/ 756505 w 778488"/>
                <a:gd name="connsiteY16" fmla="*/ 232854 h 837747"/>
                <a:gd name="connsiteX17" fmla="*/ 762718 w 778488"/>
                <a:gd name="connsiteY17" fmla="*/ 221862 h 837747"/>
                <a:gd name="connsiteX18" fmla="*/ 752563 w 778488"/>
                <a:gd name="connsiteY18" fmla="*/ 208242 h 837747"/>
                <a:gd name="connsiteX19" fmla="*/ 728668 w 778488"/>
                <a:gd name="connsiteY19" fmla="*/ 226163 h 837747"/>
                <a:gd name="connsiteX20" fmla="*/ 725682 w 778488"/>
                <a:gd name="connsiteY20" fmla="*/ 226163 h 837747"/>
                <a:gd name="connsiteX21" fmla="*/ 709911 w 778488"/>
                <a:gd name="connsiteY21" fmla="*/ 218756 h 837747"/>
                <a:gd name="connsiteX22" fmla="*/ 688047 w 778488"/>
                <a:gd name="connsiteY22" fmla="*/ 232376 h 837747"/>
                <a:gd name="connsiteX23" fmla="*/ 686733 w 778488"/>
                <a:gd name="connsiteY23" fmla="*/ 232376 h 837747"/>
                <a:gd name="connsiteX24" fmla="*/ 670007 w 778488"/>
                <a:gd name="connsiteY24" fmla="*/ 233570 h 837747"/>
                <a:gd name="connsiteX25" fmla="*/ 660210 w 778488"/>
                <a:gd name="connsiteY25" fmla="*/ 250177 h 837747"/>
                <a:gd name="connsiteX26" fmla="*/ 658896 w 778488"/>
                <a:gd name="connsiteY26" fmla="*/ 251492 h 837747"/>
                <a:gd name="connsiteX27" fmla="*/ 636435 w 778488"/>
                <a:gd name="connsiteY27" fmla="*/ 261049 h 837747"/>
                <a:gd name="connsiteX28" fmla="*/ 642289 w 778488"/>
                <a:gd name="connsiteY28" fmla="*/ 286975 h 837747"/>
                <a:gd name="connsiteX29" fmla="*/ 642289 w 778488"/>
                <a:gd name="connsiteY29" fmla="*/ 289484 h 837747"/>
                <a:gd name="connsiteX30" fmla="*/ 640139 w 778488"/>
                <a:gd name="connsiteY30" fmla="*/ 290679 h 837747"/>
                <a:gd name="connsiteX31" fmla="*/ 610509 w 778488"/>
                <a:gd name="connsiteY31" fmla="*/ 293427 h 837747"/>
                <a:gd name="connsiteX32" fmla="*/ 608359 w 778488"/>
                <a:gd name="connsiteY32" fmla="*/ 292829 h 837747"/>
                <a:gd name="connsiteX33" fmla="*/ 596411 w 778488"/>
                <a:gd name="connsiteY33" fmla="*/ 283271 h 837747"/>
                <a:gd name="connsiteX34" fmla="*/ 574787 w 778488"/>
                <a:gd name="connsiteY34" fmla="*/ 293188 h 837747"/>
                <a:gd name="connsiteX35" fmla="*/ 573592 w 778488"/>
                <a:gd name="connsiteY35" fmla="*/ 293188 h 837747"/>
                <a:gd name="connsiteX36" fmla="*/ 573592 w 778488"/>
                <a:gd name="connsiteY36" fmla="*/ 293188 h 837747"/>
                <a:gd name="connsiteX37" fmla="*/ 571919 w 778488"/>
                <a:gd name="connsiteY37" fmla="*/ 293188 h 837747"/>
                <a:gd name="connsiteX38" fmla="*/ 545635 w 778488"/>
                <a:gd name="connsiteY38" fmla="*/ 275506 h 837747"/>
                <a:gd name="connsiteX39" fmla="*/ 544559 w 778488"/>
                <a:gd name="connsiteY39" fmla="*/ 272280 h 837747"/>
                <a:gd name="connsiteX40" fmla="*/ 548025 w 778488"/>
                <a:gd name="connsiteY40" fmla="*/ 260333 h 837747"/>
                <a:gd name="connsiteX41" fmla="*/ 550055 w 778488"/>
                <a:gd name="connsiteY41" fmla="*/ 252925 h 837747"/>
                <a:gd name="connsiteX42" fmla="*/ 529864 w 778488"/>
                <a:gd name="connsiteY42" fmla="*/ 257943 h 837747"/>
                <a:gd name="connsiteX43" fmla="*/ 521740 w 778488"/>
                <a:gd name="connsiteY43" fmla="*/ 279209 h 837747"/>
                <a:gd name="connsiteX44" fmla="*/ 528908 w 778488"/>
                <a:gd name="connsiteY44" fmla="*/ 285541 h 837747"/>
                <a:gd name="connsiteX45" fmla="*/ 529625 w 778488"/>
                <a:gd name="connsiteY45" fmla="*/ 289006 h 837747"/>
                <a:gd name="connsiteX46" fmla="*/ 522218 w 778488"/>
                <a:gd name="connsiteY46" fmla="*/ 305016 h 837747"/>
                <a:gd name="connsiteX47" fmla="*/ 521024 w 778488"/>
                <a:gd name="connsiteY47" fmla="*/ 306211 h 837747"/>
                <a:gd name="connsiteX48" fmla="*/ 521024 w 778488"/>
                <a:gd name="connsiteY48" fmla="*/ 306210 h 837747"/>
                <a:gd name="connsiteX49" fmla="*/ 519948 w 778488"/>
                <a:gd name="connsiteY49" fmla="*/ 306210 h 837747"/>
                <a:gd name="connsiteX50" fmla="*/ 519948 w 778488"/>
                <a:gd name="connsiteY50" fmla="*/ 306210 h 837747"/>
                <a:gd name="connsiteX51" fmla="*/ 494022 w 778488"/>
                <a:gd name="connsiteY51" fmla="*/ 303582 h 837747"/>
                <a:gd name="connsiteX52" fmla="*/ 440618 w 778488"/>
                <a:gd name="connsiteY52" fmla="*/ 286617 h 837747"/>
                <a:gd name="connsiteX53" fmla="*/ 438587 w 778488"/>
                <a:gd name="connsiteY53" fmla="*/ 283749 h 837747"/>
                <a:gd name="connsiteX54" fmla="*/ 438587 w 778488"/>
                <a:gd name="connsiteY54" fmla="*/ 274908 h 837747"/>
                <a:gd name="connsiteX55" fmla="*/ 422578 w 778488"/>
                <a:gd name="connsiteY55" fmla="*/ 268935 h 837747"/>
                <a:gd name="connsiteX56" fmla="*/ 402626 w 778488"/>
                <a:gd name="connsiteY56" fmla="*/ 274431 h 837747"/>
                <a:gd name="connsiteX57" fmla="*/ 400116 w 778488"/>
                <a:gd name="connsiteY57" fmla="*/ 274431 h 837747"/>
                <a:gd name="connsiteX58" fmla="*/ 372876 w 778488"/>
                <a:gd name="connsiteY58" fmla="*/ 254837 h 837747"/>
                <a:gd name="connsiteX59" fmla="*/ 362602 w 778488"/>
                <a:gd name="connsiteY59" fmla="*/ 259377 h 837747"/>
                <a:gd name="connsiteX60" fmla="*/ 359734 w 778488"/>
                <a:gd name="connsiteY60" fmla="*/ 259377 h 837747"/>
                <a:gd name="connsiteX61" fmla="*/ 310153 w 778488"/>
                <a:gd name="connsiteY61" fmla="*/ 227000 h 837747"/>
                <a:gd name="connsiteX62" fmla="*/ 309196 w 778488"/>
                <a:gd name="connsiteY62" fmla="*/ 223059 h 837747"/>
                <a:gd name="connsiteX63" fmla="*/ 309197 w 778488"/>
                <a:gd name="connsiteY63" fmla="*/ 223057 h 837747"/>
                <a:gd name="connsiteX64" fmla="*/ 319711 w 778488"/>
                <a:gd name="connsiteY64" fmla="*/ 205255 h 837747"/>
                <a:gd name="connsiteX65" fmla="*/ 318755 w 778488"/>
                <a:gd name="connsiteY65" fmla="*/ 197848 h 837747"/>
                <a:gd name="connsiteX66" fmla="*/ 319711 w 778488"/>
                <a:gd name="connsiteY66" fmla="*/ 195220 h 837747"/>
                <a:gd name="connsiteX67" fmla="*/ 332733 w 778488"/>
                <a:gd name="connsiteY67" fmla="*/ 183272 h 837747"/>
                <a:gd name="connsiteX68" fmla="*/ 296891 w 778488"/>
                <a:gd name="connsiteY68" fmla="*/ 161289 h 837747"/>
                <a:gd name="connsiteX69" fmla="*/ 295577 w 778488"/>
                <a:gd name="connsiteY69" fmla="*/ 159617 h 837747"/>
                <a:gd name="connsiteX70" fmla="*/ 292232 w 778488"/>
                <a:gd name="connsiteY70" fmla="*/ 148744 h 837747"/>
                <a:gd name="connsiteX71" fmla="*/ 276700 w 778488"/>
                <a:gd name="connsiteY71" fmla="*/ 146235 h 837747"/>
                <a:gd name="connsiteX72" fmla="*/ 274191 w 778488"/>
                <a:gd name="connsiteY72" fmla="*/ 143965 h 837747"/>
                <a:gd name="connsiteX73" fmla="*/ 265709 w 778488"/>
                <a:gd name="connsiteY73" fmla="*/ 108840 h 837747"/>
                <a:gd name="connsiteX74" fmla="*/ 268037 w 778488"/>
                <a:gd name="connsiteY74" fmla="*/ 105316 h 837747"/>
                <a:gd name="connsiteX75" fmla="*/ 268576 w 778488"/>
                <a:gd name="connsiteY75" fmla="*/ 105256 h 837747"/>
                <a:gd name="connsiteX76" fmla="*/ 287214 w 778488"/>
                <a:gd name="connsiteY76" fmla="*/ 105256 h 837747"/>
                <a:gd name="connsiteX77" fmla="*/ 294741 w 778488"/>
                <a:gd name="connsiteY77" fmla="*/ 99999 h 837747"/>
                <a:gd name="connsiteX78" fmla="*/ 292351 w 778488"/>
                <a:gd name="connsiteY78" fmla="*/ 88052 h 837747"/>
                <a:gd name="connsiteX79" fmla="*/ 274669 w 778488"/>
                <a:gd name="connsiteY79" fmla="*/ 69533 h 837747"/>
                <a:gd name="connsiteX80" fmla="*/ 273833 w 778488"/>
                <a:gd name="connsiteY80" fmla="*/ 67980 h 837747"/>
                <a:gd name="connsiteX81" fmla="*/ 271802 w 778488"/>
                <a:gd name="connsiteY81" fmla="*/ 56033 h 837747"/>
                <a:gd name="connsiteX82" fmla="*/ 272758 w 778488"/>
                <a:gd name="connsiteY82" fmla="*/ 53285 h 837747"/>
                <a:gd name="connsiteX83" fmla="*/ 280523 w 778488"/>
                <a:gd name="connsiteY83" fmla="*/ 46714 h 837747"/>
                <a:gd name="connsiteX84" fmla="*/ 261288 w 778488"/>
                <a:gd name="connsiteY84" fmla="*/ 36798 h 837747"/>
                <a:gd name="connsiteX85" fmla="*/ 259616 w 778488"/>
                <a:gd name="connsiteY85" fmla="*/ 34767 h 837747"/>
                <a:gd name="connsiteX86" fmla="*/ 254836 w 778488"/>
                <a:gd name="connsiteY86" fmla="*/ 10872 h 837747"/>
                <a:gd name="connsiteX87" fmla="*/ 242889 w 778488"/>
                <a:gd name="connsiteY87" fmla="*/ 10872 h 837747"/>
                <a:gd name="connsiteX88" fmla="*/ 241695 w 778488"/>
                <a:gd name="connsiteY88" fmla="*/ 10872 h 837747"/>
                <a:gd name="connsiteX89" fmla="*/ 217083 w 778488"/>
                <a:gd name="connsiteY89" fmla="*/ 0 h 837747"/>
                <a:gd name="connsiteX90" fmla="*/ 194025 w 778488"/>
                <a:gd name="connsiteY90" fmla="*/ 3226 h 837747"/>
                <a:gd name="connsiteX91" fmla="*/ 179091 w 778488"/>
                <a:gd name="connsiteY91" fmla="*/ 15890 h 837747"/>
                <a:gd name="connsiteX92" fmla="*/ 177179 w 778488"/>
                <a:gd name="connsiteY92" fmla="*/ 16607 h 837747"/>
                <a:gd name="connsiteX93" fmla="*/ 148505 w 778488"/>
                <a:gd name="connsiteY93" fmla="*/ 16607 h 837747"/>
                <a:gd name="connsiteX94" fmla="*/ 133810 w 778488"/>
                <a:gd name="connsiteY94" fmla="*/ 31183 h 837747"/>
                <a:gd name="connsiteX95" fmla="*/ 136558 w 778488"/>
                <a:gd name="connsiteY95" fmla="*/ 75268 h 837747"/>
                <a:gd name="connsiteX96" fmla="*/ 155196 w 778488"/>
                <a:gd name="connsiteY96" fmla="*/ 94026 h 837747"/>
                <a:gd name="connsiteX97" fmla="*/ 171683 w 778488"/>
                <a:gd name="connsiteY97" fmla="*/ 94026 h 837747"/>
                <a:gd name="connsiteX98" fmla="*/ 173714 w 778488"/>
                <a:gd name="connsiteY98" fmla="*/ 94862 h 837747"/>
                <a:gd name="connsiteX99" fmla="*/ 187454 w 778488"/>
                <a:gd name="connsiteY99" fmla="*/ 107646 h 837747"/>
                <a:gd name="connsiteX100" fmla="*/ 188171 w 778488"/>
                <a:gd name="connsiteY100" fmla="*/ 111110 h 837747"/>
                <a:gd name="connsiteX101" fmla="*/ 179807 w 778488"/>
                <a:gd name="connsiteY101" fmla="*/ 128076 h 837747"/>
                <a:gd name="connsiteX102" fmla="*/ 178374 w 778488"/>
                <a:gd name="connsiteY102" fmla="*/ 129390 h 837747"/>
                <a:gd name="connsiteX103" fmla="*/ 163320 w 778488"/>
                <a:gd name="connsiteY103" fmla="*/ 135841 h 837747"/>
                <a:gd name="connsiteX104" fmla="*/ 167501 w 778488"/>
                <a:gd name="connsiteY104" fmla="*/ 152209 h 837747"/>
                <a:gd name="connsiteX105" fmla="*/ 166665 w 778488"/>
                <a:gd name="connsiteY105" fmla="*/ 155196 h 837747"/>
                <a:gd name="connsiteX106" fmla="*/ 143607 w 778488"/>
                <a:gd name="connsiteY106" fmla="*/ 176582 h 837747"/>
                <a:gd name="connsiteX107" fmla="*/ 125686 w 778488"/>
                <a:gd name="connsiteY107" fmla="*/ 224371 h 837747"/>
                <a:gd name="connsiteX108" fmla="*/ 123416 w 778488"/>
                <a:gd name="connsiteY108" fmla="*/ 226283 h 837747"/>
                <a:gd name="connsiteX109" fmla="*/ 101791 w 778488"/>
                <a:gd name="connsiteY109" fmla="*/ 229986 h 837747"/>
                <a:gd name="connsiteX110" fmla="*/ 90800 w 778488"/>
                <a:gd name="connsiteY110" fmla="*/ 253881 h 837747"/>
                <a:gd name="connsiteX111" fmla="*/ 89127 w 778488"/>
                <a:gd name="connsiteY111" fmla="*/ 255315 h 837747"/>
                <a:gd name="connsiteX112" fmla="*/ 58661 w 778488"/>
                <a:gd name="connsiteY112" fmla="*/ 267262 h 837747"/>
                <a:gd name="connsiteX113" fmla="*/ 55077 w 778488"/>
                <a:gd name="connsiteY113" fmla="*/ 266067 h 837747"/>
                <a:gd name="connsiteX114" fmla="*/ 47192 w 778488"/>
                <a:gd name="connsiteY114" fmla="*/ 254120 h 837747"/>
                <a:gd name="connsiteX115" fmla="*/ 26284 w 778488"/>
                <a:gd name="connsiteY115" fmla="*/ 278970 h 837747"/>
                <a:gd name="connsiteX116" fmla="*/ 24850 w 778488"/>
                <a:gd name="connsiteY116" fmla="*/ 289006 h 837747"/>
                <a:gd name="connsiteX117" fmla="*/ 45519 w 778488"/>
                <a:gd name="connsiteY117" fmla="*/ 289006 h 837747"/>
                <a:gd name="connsiteX118" fmla="*/ 48387 w 778488"/>
                <a:gd name="connsiteY118" fmla="*/ 292113 h 837747"/>
                <a:gd name="connsiteX119" fmla="*/ 47550 w 778488"/>
                <a:gd name="connsiteY119" fmla="*/ 323654 h 837747"/>
                <a:gd name="connsiteX120" fmla="*/ 61887 w 778488"/>
                <a:gd name="connsiteY120" fmla="*/ 323654 h 837747"/>
                <a:gd name="connsiteX121" fmla="*/ 64635 w 778488"/>
                <a:gd name="connsiteY121" fmla="*/ 325685 h 837747"/>
                <a:gd name="connsiteX122" fmla="*/ 76582 w 778488"/>
                <a:gd name="connsiteY122" fmla="*/ 363080 h 837747"/>
                <a:gd name="connsiteX123" fmla="*/ 76582 w 778488"/>
                <a:gd name="connsiteY123" fmla="*/ 365708 h 837747"/>
                <a:gd name="connsiteX124" fmla="*/ 74073 w 778488"/>
                <a:gd name="connsiteY124" fmla="*/ 366903 h 837747"/>
                <a:gd name="connsiteX125" fmla="*/ 9438 w 778488"/>
                <a:gd name="connsiteY125" fmla="*/ 365469 h 837747"/>
                <a:gd name="connsiteX126" fmla="*/ 0 w 778488"/>
                <a:gd name="connsiteY126" fmla="*/ 382434 h 837747"/>
                <a:gd name="connsiteX127" fmla="*/ 19593 w 778488"/>
                <a:gd name="connsiteY127" fmla="*/ 402984 h 837747"/>
                <a:gd name="connsiteX128" fmla="*/ 52927 w 778488"/>
                <a:gd name="connsiteY128" fmla="*/ 395099 h 837747"/>
                <a:gd name="connsiteX129" fmla="*/ 55794 w 778488"/>
                <a:gd name="connsiteY129" fmla="*/ 395935 h 837747"/>
                <a:gd name="connsiteX130" fmla="*/ 56511 w 778488"/>
                <a:gd name="connsiteY130" fmla="*/ 398802 h 837747"/>
                <a:gd name="connsiteX131" fmla="*/ 50059 w 778488"/>
                <a:gd name="connsiteY131" fmla="*/ 421741 h 837747"/>
                <a:gd name="connsiteX132" fmla="*/ 47550 w 778488"/>
                <a:gd name="connsiteY132" fmla="*/ 423892 h 837747"/>
                <a:gd name="connsiteX133" fmla="*/ 19713 w 778488"/>
                <a:gd name="connsiteY133" fmla="*/ 427954 h 837747"/>
                <a:gd name="connsiteX134" fmla="*/ 45997 w 778488"/>
                <a:gd name="connsiteY134" fmla="*/ 458897 h 837747"/>
                <a:gd name="connsiteX135" fmla="*/ 60334 w 778488"/>
                <a:gd name="connsiteY135" fmla="*/ 468575 h 837747"/>
                <a:gd name="connsiteX136" fmla="*/ 95220 w 778488"/>
                <a:gd name="connsiteY136" fmla="*/ 454716 h 837747"/>
                <a:gd name="connsiteX137" fmla="*/ 109437 w 778488"/>
                <a:gd name="connsiteY137" fmla="*/ 418874 h 837747"/>
                <a:gd name="connsiteX138" fmla="*/ 112544 w 778488"/>
                <a:gd name="connsiteY138" fmla="*/ 417082 h 837747"/>
                <a:gd name="connsiteX139" fmla="*/ 115172 w 778488"/>
                <a:gd name="connsiteY139" fmla="*/ 419591 h 837747"/>
                <a:gd name="connsiteX140" fmla="*/ 123297 w 778488"/>
                <a:gd name="connsiteY140" fmla="*/ 470128 h 837747"/>
                <a:gd name="connsiteX141" fmla="*/ 123297 w 778488"/>
                <a:gd name="connsiteY141" fmla="*/ 471442 h 837747"/>
                <a:gd name="connsiteX142" fmla="*/ 115411 w 778488"/>
                <a:gd name="connsiteY142" fmla="*/ 499040 h 837747"/>
                <a:gd name="connsiteX143" fmla="*/ 125686 w 778488"/>
                <a:gd name="connsiteY143" fmla="*/ 516364 h 837747"/>
                <a:gd name="connsiteX144" fmla="*/ 125686 w 778488"/>
                <a:gd name="connsiteY144" fmla="*/ 518873 h 837747"/>
                <a:gd name="connsiteX145" fmla="*/ 120548 w 778488"/>
                <a:gd name="connsiteY145" fmla="*/ 534405 h 837747"/>
                <a:gd name="connsiteX146" fmla="*/ 129868 w 778488"/>
                <a:gd name="connsiteY146" fmla="*/ 565826 h 837747"/>
                <a:gd name="connsiteX147" fmla="*/ 132615 w 778488"/>
                <a:gd name="connsiteY147" fmla="*/ 597964 h 837747"/>
                <a:gd name="connsiteX148" fmla="*/ 149103 w 778488"/>
                <a:gd name="connsiteY148" fmla="*/ 640019 h 837747"/>
                <a:gd name="connsiteX149" fmla="*/ 162484 w 778488"/>
                <a:gd name="connsiteY149" fmla="*/ 657582 h 837747"/>
                <a:gd name="connsiteX150" fmla="*/ 162484 w 778488"/>
                <a:gd name="connsiteY150" fmla="*/ 658418 h 837747"/>
                <a:gd name="connsiteX151" fmla="*/ 171086 w 778488"/>
                <a:gd name="connsiteY151" fmla="*/ 683269 h 837747"/>
                <a:gd name="connsiteX152" fmla="*/ 173117 w 778488"/>
                <a:gd name="connsiteY152" fmla="*/ 704057 h 837747"/>
                <a:gd name="connsiteX153" fmla="*/ 183631 w 778488"/>
                <a:gd name="connsiteY153" fmla="*/ 732133 h 837747"/>
                <a:gd name="connsiteX154" fmla="*/ 197848 w 778488"/>
                <a:gd name="connsiteY154" fmla="*/ 750771 h 837747"/>
                <a:gd name="connsiteX155" fmla="*/ 197848 w 778488"/>
                <a:gd name="connsiteY155" fmla="*/ 751607 h 837747"/>
                <a:gd name="connsiteX156" fmla="*/ 209795 w 778488"/>
                <a:gd name="connsiteY156" fmla="*/ 786374 h 837747"/>
                <a:gd name="connsiteX157" fmla="*/ 217083 w 778488"/>
                <a:gd name="connsiteY157" fmla="*/ 793184 h 837747"/>
                <a:gd name="connsiteX158" fmla="*/ 218039 w 778488"/>
                <a:gd name="connsiteY158" fmla="*/ 796052 h 837747"/>
                <a:gd name="connsiteX159" fmla="*/ 215649 w 778488"/>
                <a:gd name="connsiteY159" fmla="*/ 807999 h 837747"/>
                <a:gd name="connsiteX160" fmla="*/ 219831 w 778488"/>
                <a:gd name="connsiteY160" fmla="*/ 823769 h 837747"/>
                <a:gd name="connsiteX161" fmla="*/ 230464 w 778488"/>
                <a:gd name="connsiteY161" fmla="*/ 837748 h 837747"/>
                <a:gd name="connsiteX162" fmla="*/ 257226 w 778488"/>
                <a:gd name="connsiteY162" fmla="*/ 837748 h 837747"/>
                <a:gd name="connsiteX163" fmla="*/ 269173 w 778488"/>
                <a:gd name="connsiteY163" fmla="*/ 818871 h 837747"/>
                <a:gd name="connsiteX164" fmla="*/ 270966 w 778488"/>
                <a:gd name="connsiteY164" fmla="*/ 817557 h 837747"/>
                <a:gd name="connsiteX165" fmla="*/ 280643 w 778488"/>
                <a:gd name="connsiteY165" fmla="*/ 815048 h 837747"/>
                <a:gd name="connsiteX166" fmla="*/ 282435 w 778488"/>
                <a:gd name="connsiteY166" fmla="*/ 805848 h 837747"/>
                <a:gd name="connsiteX167" fmla="*/ 282435 w 778488"/>
                <a:gd name="connsiteY167" fmla="*/ 804773 h 837747"/>
                <a:gd name="connsiteX168" fmla="*/ 292710 w 778488"/>
                <a:gd name="connsiteY168" fmla="*/ 789122 h 837747"/>
                <a:gd name="connsiteX169" fmla="*/ 295338 w 778488"/>
                <a:gd name="connsiteY169" fmla="*/ 787808 h 837747"/>
                <a:gd name="connsiteX170" fmla="*/ 301670 w 778488"/>
                <a:gd name="connsiteY170" fmla="*/ 787808 h 837747"/>
                <a:gd name="connsiteX171" fmla="*/ 303821 w 778488"/>
                <a:gd name="connsiteY171" fmla="*/ 759971 h 837747"/>
                <a:gd name="connsiteX172" fmla="*/ 299998 w 778488"/>
                <a:gd name="connsiteY172" fmla="*/ 756984 h 837747"/>
                <a:gd name="connsiteX173" fmla="*/ 299042 w 778488"/>
                <a:gd name="connsiteY173" fmla="*/ 753639 h 837747"/>
                <a:gd name="connsiteX174" fmla="*/ 312662 w 778488"/>
                <a:gd name="connsiteY174" fmla="*/ 717796 h 837747"/>
                <a:gd name="connsiteX175" fmla="*/ 317441 w 778488"/>
                <a:gd name="connsiteY175" fmla="*/ 693902 h 837747"/>
                <a:gd name="connsiteX176" fmla="*/ 309078 w 778488"/>
                <a:gd name="connsiteY176" fmla="*/ 668812 h 837747"/>
                <a:gd name="connsiteX177" fmla="*/ 309078 w 778488"/>
                <a:gd name="connsiteY177" fmla="*/ 667737 h 837747"/>
                <a:gd name="connsiteX178" fmla="*/ 309078 w 778488"/>
                <a:gd name="connsiteY178" fmla="*/ 641333 h 837747"/>
                <a:gd name="connsiteX179" fmla="*/ 309078 w 778488"/>
                <a:gd name="connsiteY179" fmla="*/ 640497 h 837747"/>
                <a:gd name="connsiteX180" fmla="*/ 315529 w 778488"/>
                <a:gd name="connsiteY180" fmla="*/ 622098 h 837747"/>
                <a:gd name="connsiteX181" fmla="*/ 316605 w 778488"/>
                <a:gd name="connsiteY181" fmla="*/ 620545 h 837747"/>
                <a:gd name="connsiteX182" fmla="*/ 344681 w 778488"/>
                <a:gd name="connsiteY182" fmla="*/ 600593 h 837747"/>
                <a:gd name="connsiteX183" fmla="*/ 345756 w 778488"/>
                <a:gd name="connsiteY183" fmla="*/ 600593 h 837747"/>
                <a:gd name="connsiteX184" fmla="*/ 370248 w 778488"/>
                <a:gd name="connsiteY184" fmla="*/ 595217 h 837747"/>
                <a:gd name="connsiteX185" fmla="*/ 370248 w 778488"/>
                <a:gd name="connsiteY185" fmla="*/ 583269 h 837747"/>
                <a:gd name="connsiteX186" fmla="*/ 371443 w 778488"/>
                <a:gd name="connsiteY186" fmla="*/ 580999 h 837747"/>
                <a:gd name="connsiteX187" fmla="*/ 419949 w 778488"/>
                <a:gd name="connsiteY187" fmla="*/ 543963 h 837747"/>
                <a:gd name="connsiteX188" fmla="*/ 436556 w 778488"/>
                <a:gd name="connsiteY188" fmla="*/ 518993 h 837747"/>
                <a:gd name="connsiteX189" fmla="*/ 437273 w 778488"/>
                <a:gd name="connsiteY189" fmla="*/ 518156 h 837747"/>
                <a:gd name="connsiteX190" fmla="*/ 449220 w 778488"/>
                <a:gd name="connsiteY190" fmla="*/ 509435 h 837747"/>
                <a:gd name="connsiteX191" fmla="*/ 451729 w 778488"/>
                <a:gd name="connsiteY191" fmla="*/ 490558 h 837747"/>
                <a:gd name="connsiteX192" fmla="*/ 453640 w 778488"/>
                <a:gd name="connsiteY192" fmla="*/ 488169 h 837747"/>
                <a:gd name="connsiteX193" fmla="*/ 456627 w 778488"/>
                <a:gd name="connsiteY193" fmla="*/ 488169 h 837747"/>
                <a:gd name="connsiteX194" fmla="*/ 468574 w 778488"/>
                <a:gd name="connsiteY194" fmla="*/ 498085 h 837747"/>
                <a:gd name="connsiteX195" fmla="*/ 485779 w 778488"/>
                <a:gd name="connsiteY195" fmla="*/ 490080 h 837747"/>
                <a:gd name="connsiteX196" fmla="*/ 499040 w 778488"/>
                <a:gd name="connsiteY196" fmla="*/ 472159 h 837747"/>
                <a:gd name="connsiteX197" fmla="*/ 496890 w 778488"/>
                <a:gd name="connsiteY197" fmla="*/ 452087 h 837747"/>
                <a:gd name="connsiteX198" fmla="*/ 498204 w 778488"/>
                <a:gd name="connsiteY198" fmla="*/ 449340 h 837747"/>
                <a:gd name="connsiteX199" fmla="*/ 521501 w 778488"/>
                <a:gd name="connsiteY199" fmla="*/ 433211 h 837747"/>
                <a:gd name="connsiteX200" fmla="*/ 533449 w 778488"/>
                <a:gd name="connsiteY200" fmla="*/ 409913 h 837747"/>
                <a:gd name="connsiteX201" fmla="*/ 537764 w 778488"/>
                <a:gd name="connsiteY201" fmla="*/ 409091 h 837747"/>
                <a:gd name="connsiteX202" fmla="*/ 538586 w 778488"/>
                <a:gd name="connsiteY202" fmla="*/ 409913 h 837747"/>
                <a:gd name="connsiteX203" fmla="*/ 553401 w 778488"/>
                <a:gd name="connsiteY203" fmla="*/ 431777 h 837747"/>
                <a:gd name="connsiteX204" fmla="*/ 555910 w 778488"/>
                <a:gd name="connsiteY204" fmla="*/ 431777 h 837747"/>
                <a:gd name="connsiteX205" fmla="*/ 545635 w 778488"/>
                <a:gd name="connsiteY205" fmla="*/ 398683 h 837747"/>
                <a:gd name="connsiteX206" fmla="*/ 545635 w 778488"/>
                <a:gd name="connsiteY206" fmla="*/ 397727 h 837747"/>
                <a:gd name="connsiteX207" fmla="*/ 545635 w 778488"/>
                <a:gd name="connsiteY207" fmla="*/ 371204 h 837747"/>
                <a:gd name="connsiteX208" fmla="*/ 530820 w 778488"/>
                <a:gd name="connsiteY208" fmla="*/ 363438 h 837747"/>
                <a:gd name="connsiteX209" fmla="*/ 529148 w 778488"/>
                <a:gd name="connsiteY209" fmla="*/ 360810 h 837747"/>
                <a:gd name="connsiteX210" fmla="*/ 529148 w 778488"/>
                <a:gd name="connsiteY210" fmla="*/ 345876 h 837747"/>
                <a:gd name="connsiteX211" fmla="*/ 531298 w 778488"/>
                <a:gd name="connsiteY211" fmla="*/ 343008 h 837747"/>
                <a:gd name="connsiteX212" fmla="*/ 550653 w 778488"/>
                <a:gd name="connsiteY212" fmla="*/ 337034 h 837747"/>
                <a:gd name="connsiteX213" fmla="*/ 538705 w 778488"/>
                <a:gd name="connsiteY213" fmla="*/ 325685 h 837747"/>
                <a:gd name="connsiteX214" fmla="*/ 537869 w 778488"/>
                <a:gd name="connsiteY214" fmla="*/ 322698 h 837747"/>
                <a:gd name="connsiteX215" fmla="*/ 542289 w 778488"/>
                <a:gd name="connsiteY215" fmla="*/ 303462 h 837747"/>
                <a:gd name="connsiteX216" fmla="*/ 543723 w 778488"/>
                <a:gd name="connsiteY216" fmla="*/ 301551 h 837747"/>
                <a:gd name="connsiteX217" fmla="*/ 546113 w 778488"/>
                <a:gd name="connsiteY217" fmla="*/ 301551 h 837747"/>
                <a:gd name="connsiteX218" fmla="*/ 581955 w 778488"/>
                <a:gd name="connsiteY218" fmla="*/ 312781 h 837747"/>
                <a:gd name="connsiteX219" fmla="*/ 583986 w 778488"/>
                <a:gd name="connsiteY219" fmla="*/ 315529 h 837747"/>
                <a:gd name="connsiteX220" fmla="*/ 583986 w 778488"/>
                <a:gd name="connsiteY220" fmla="*/ 334526 h 837747"/>
                <a:gd name="connsiteX221" fmla="*/ 597487 w 778488"/>
                <a:gd name="connsiteY221" fmla="*/ 336915 h 837747"/>
                <a:gd name="connsiteX222" fmla="*/ 613376 w 778488"/>
                <a:gd name="connsiteY222" fmla="*/ 334048 h 837747"/>
                <a:gd name="connsiteX223" fmla="*/ 615407 w 778488"/>
                <a:gd name="connsiteY223" fmla="*/ 334048 h 837747"/>
                <a:gd name="connsiteX224" fmla="*/ 624966 w 778488"/>
                <a:gd name="connsiteY224" fmla="*/ 339305 h 837747"/>
                <a:gd name="connsiteX225" fmla="*/ 643842 w 778488"/>
                <a:gd name="connsiteY225" fmla="*/ 332256 h 837747"/>
                <a:gd name="connsiteX226" fmla="*/ 647545 w 778488"/>
                <a:gd name="connsiteY226" fmla="*/ 333570 h 837747"/>
                <a:gd name="connsiteX227" fmla="*/ 657701 w 778488"/>
                <a:gd name="connsiteY227" fmla="*/ 352685 h 837747"/>
                <a:gd name="connsiteX228" fmla="*/ 657701 w 778488"/>
                <a:gd name="connsiteY228" fmla="*/ 355075 h 837747"/>
                <a:gd name="connsiteX229" fmla="*/ 656268 w 778488"/>
                <a:gd name="connsiteY229" fmla="*/ 356867 h 837747"/>
                <a:gd name="connsiteX230" fmla="*/ 622098 w 778488"/>
                <a:gd name="connsiteY230" fmla="*/ 373116 h 837747"/>
                <a:gd name="connsiteX231" fmla="*/ 620067 w 778488"/>
                <a:gd name="connsiteY231" fmla="*/ 386258 h 837747"/>
                <a:gd name="connsiteX232" fmla="*/ 632970 w 778488"/>
                <a:gd name="connsiteY232" fmla="*/ 386258 h 837747"/>
                <a:gd name="connsiteX233" fmla="*/ 649697 w 778488"/>
                <a:gd name="connsiteY233" fmla="*/ 374310 h 837747"/>
                <a:gd name="connsiteX234" fmla="*/ 652564 w 778488"/>
                <a:gd name="connsiteY234" fmla="*/ 374310 h 837747"/>
                <a:gd name="connsiteX235" fmla="*/ 654237 w 778488"/>
                <a:gd name="connsiteY235" fmla="*/ 376700 h 837747"/>
                <a:gd name="connsiteX236" fmla="*/ 660329 w 778488"/>
                <a:gd name="connsiteY236" fmla="*/ 427954 h 83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778488" h="837747">
                  <a:moveTo>
                    <a:pt x="670126" y="428073"/>
                  </a:moveTo>
                  <a:lnTo>
                    <a:pt x="676936" y="369770"/>
                  </a:lnTo>
                  <a:cubicBezTo>
                    <a:pt x="677033" y="368798"/>
                    <a:pt x="677619" y="367943"/>
                    <a:pt x="678489" y="367500"/>
                  </a:cubicBezTo>
                  <a:cubicBezTo>
                    <a:pt x="679383" y="367012"/>
                    <a:pt x="680463" y="367012"/>
                    <a:pt x="681357" y="367500"/>
                  </a:cubicBezTo>
                  <a:lnTo>
                    <a:pt x="699517" y="377536"/>
                  </a:lnTo>
                  <a:lnTo>
                    <a:pt x="711464" y="343128"/>
                  </a:lnTo>
                  <a:lnTo>
                    <a:pt x="705491" y="336079"/>
                  </a:lnTo>
                  <a:cubicBezTo>
                    <a:pt x="704914" y="335425"/>
                    <a:pt x="704653" y="334552"/>
                    <a:pt x="704774" y="333689"/>
                  </a:cubicBezTo>
                  <a:cubicBezTo>
                    <a:pt x="704906" y="332857"/>
                    <a:pt x="705383" y="332120"/>
                    <a:pt x="706088" y="331658"/>
                  </a:cubicBezTo>
                  <a:lnTo>
                    <a:pt x="721978" y="321383"/>
                  </a:lnTo>
                  <a:lnTo>
                    <a:pt x="721978" y="293666"/>
                  </a:lnTo>
                  <a:cubicBezTo>
                    <a:pt x="722020" y="292518"/>
                    <a:pt x="722717" y="291496"/>
                    <a:pt x="723770" y="291037"/>
                  </a:cubicBezTo>
                  <a:lnTo>
                    <a:pt x="766541" y="270607"/>
                  </a:lnTo>
                  <a:lnTo>
                    <a:pt x="778489" y="250536"/>
                  </a:lnTo>
                  <a:lnTo>
                    <a:pt x="757461" y="236796"/>
                  </a:lnTo>
                  <a:cubicBezTo>
                    <a:pt x="756131" y="236065"/>
                    <a:pt x="755645" y="234394"/>
                    <a:pt x="756377" y="233065"/>
                  </a:cubicBezTo>
                  <a:cubicBezTo>
                    <a:pt x="756416" y="232992"/>
                    <a:pt x="756459" y="232922"/>
                    <a:pt x="756505" y="232854"/>
                  </a:cubicBezTo>
                  <a:lnTo>
                    <a:pt x="762718" y="221862"/>
                  </a:lnTo>
                  <a:lnTo>
                    <a:pt x="752563" y="208242"/>
                  </a:lnTo>
                  <a:lnTo>
                    <a:pt x="728668" y="226163"/>
                  </a:lnTo>
                  <a:cubicBezTo>
                    <a:pt x="727745" y="226697"/>
                    <a:pt x="726605" y="226697"/>
                    <a:pt x="725682" y="226163"/>
                  </a:cubicBezTo>
                  <a:lnTo>
                    <a:pt x="709911" y="218756"/>
                  </a:lnTo>
                  <a:lnTo>
                    <a:pt x="688047" y="232376"/>
                  </a:lnTo>
                  <a:cubicBezTo>
                    <a:pt x="687625" y="232542"/>
                    <a:pt x="687155" y="232542"/>
                    <a:pt x="686733" y="232376"/>
                  </a:cubicBezTo>
                  <a:lnTo>
                    <a:pt x="670007" y="233570"/>
                  </a:lnTo>
                  <a:lnTo>
                    <a:pt x="660210" y="250177"/>
                  </a:lnTo>
                  <a:cubicBezTo>
                    <a:pt x="659968" y="250775"/>
                    <a:pt x="659494" y="251249"/>
                    <a:pt x="658896" y="251492"/>
                  </a:cubicBezTo>
                  <a:lnTo>
                    <a:pt x="636435" y="261049"/>
                  </a:lnTo>
                  <a:lnTo>
                    <a:pt x="642289" y="286975"/>
                  </a:lnTo>
                  <a:cubicBezTo>
                    <a:pt x="642642" y="287774"/>
                    <a:pt x="642642" y="288685"/>
                    <a:pt x="642289" y="289484"/>
                  </a:cubicBezTo>
                  <a:cubicBezTo>
                    <a:pt x="641742" y="290132"/>
                    <a:pt x="640978" y="290557"/>
                    <a:pt x="640139" y="290679"/>
                  </a:cubicBezTo>
                  <a:lnTo>
                    <a:pt x="610509" y="293427"/>
                  </a:lnTo>
                  <a:cubicBezTo>
                    <a:pt x="609742" y="293513"/>
                    <a:pt x="608971" y="293299"/>
                    <a:pt x="608359" y="292829"/>
                  </a:cubicBezTo>
                  <a:lnTo>
                    <a:pt x="596411" y="283271"/>
                  </a:lnTo>
                  <a:lnTo>
                    <a:pt x="574787" y="293188"/>
                  </a:lnTo>
                  <a:cubicBezTo>
                    <a:pt x="574396" y="293301"/>
                    <a:pt x="573982" y="293301"/>
                    <a:pt x="573592" y="293188"/>
                  </a:cubicBezTo>
                  <a:lnTo>
                    <a:pt x="573592" y="293188"/>
                  </a:lnTo>
                  <a:cubicBezTo>
                    <a:pt x="573048" y="293361"/>
                    <a:pt x="572463" y="293361"/>
                    <a:pt x="571919" y="293188"/>
                  </a:cubicBezTo>
                  <a:lnTo>
                    <a:pt x="545635" y="275506"/>
                  </a:lnTo>
                  <a:cubicBezTo>
                    <a:pt x="544640" y="274759"/>
                    <a:pt x="544212" y="273474"/>
                    <a:pt x="544559" y="272280"/>
                  </a:cubicBezTo>
                  <a:lnTo>
                    <a:pt x="548025" y="260333"/>
                  </a:lnTo>
                  <a:lnTo>
                    <a:pt x="550055" y="252925"/>
                  </a:lnTo>
                  <a:lnTo>
                    <a:pt x="529864" y="257943"/>
                  </a:lnTo>
                  <a:lnTo>
                    <a:pt x="521740" y="279209"/>
                  </a:lnTo>
                  <a:lnTo>
                    <a:pt x="528908" y="285541"/>
                  </a:lnTo>
                  <a:cubicBezTo>
                    <a:pt x="529916" y="286394"/>
                    <a:pt x="530212" y="287824"/>
                    <a:pt x="529625" y="289006"/>
                  </a:cubicBezTo>
                  <a:lnTo>
                    <a:pt x="522218" y="305016"/>
                  </a:lnTo>
                  <a:cubicBezTo>
                    <a:pt x="521988" y="305553"/>
                    <a:pt x="521560" y="305981"/>
                    <a:pt x="521024" y="306211"/>
                  </a:cubicBezTo>
                  <a:lnTo>
                    <a:pt x="521024" y="306210"/>
                  </a:lnTo>
                  <a:lnTo>
                    <a:pt x="519948" y="306210"/>
                  </a:lnTo>
                  <a:lnTo>
                    <a:pt x="519948" y="306210"/>
                  </a:lnTo>
                  <a:lnTo>
                    <a:pt x="494022" y="303582"/>
                  </a:lnTo>
                  <a:lnTo>
                    <a:pt x="440618" y="286617"/>
                  </a:lnTo>
                  <a:cubicBezTo>
                    <a:pt x="439413" y="286172"/>
                    <a:pt x="438606" y="285033"/>
                    <a:pt x="438587" y="283749"/>
                  </a:cubicBezTo>
                  <a:lnTo>
                    <a:pt x="438587" y="274908"/>
                  </a:lnTo>
                  <a:lnTo>
                    <a:pt x="422578" y="268935"/>
                  </a:lnTo>
                  <a:lnTo>
                    <a:pt x="402626" y="274431"/>
                  </a:lnTo>
                  <a:cubicBezTo>
                    <a:pt x="401830" y="274799"/>
                    <a:pt x="400913" y="274799"/>
                    <a:pt x="400116" y="274431"/>
                  </a:cubicBezTo>
                  <a:lnTo>
                    <a:pt x="372876" y="254837"/>
                  </a:lnTo>
                  <a:lnTo>
                    <a:pt x="362602" y="259377"/>
                  </a:lnTo>
                  <a:cubicBezTo>
                    <a:pt x="361691" y="259791"/>
                    <a:pt x="360645" y="259791"/>
                    <a:pt x="359734" y="259377"/>
                  </a:cubicBezTo>
                  <a:lnTo>
                    <a:pt x="310153" y="227000"/>
                  </a:lnTo>
                  <a:cubicBezTo>
                    <a:pt x="308800" y="226176"/>
                    <a:pt x="308372" y="224411"/>
                    <a:pt x="309196" y="223059"/>
                  </a:cubicBezTo>
                  <a:cubicBezTo>
                    <a:pt x="309197" y="223058"/>
                    <a:pt x="309197" y="223058"/>
                    <a:pt x="309197" y="223057"/>
                  </a:cubicBezTo>
                  <a:lnTo>
                    <a:pt x="319711" y="205255"/>
                  </a:lnTo>
                  <a:lnTo>
                    <a:pt x="318755" y="197848"/>
                  </a:lnTo>
                  <a:cubicBezTo>
                    <a:pt x="318619" y="196868"/>
                    <a:pt x="318977" y="195883"/>
                    <a:pt x="319711" y="195220"/>
                  </a:cubicBezTo>
                  <a:lnTo>
                    <a:pt x="332733" y="183272"/>
                  </a:lnTo>
                  <a:lnTo>
                    <a:pt x="296891" y="161289"/>
                  </a:lnTo>
                  <a:cubicBezTo>
                    <a:pt x="296270" y="160904"/>
                    <a:pt x="295805" y="160311"/>
                    <a:pt x="295577" y="159617"/>
                  </a:cubicBezTo>
                  <a:lnTo>
                    <a:pt x="292232" y="148744"/>
                  </a:lnTo>
                  <a:lnTo>
                    <a:pt x="276700" y="146235"/>
                  </a:lnTo>
                  <a:cubicBezTo>
                    <a:pt x="275502" y="146013"/>
                    <a:pt x="274532" y="145135"/>
                    <a:pt x="274191" y="143965"/>
                  </a:cubicBezTo>
                  <a:lnTo>
                    <a:pt x="265709" y="108840"/>
                  </a:lnTo>
                  <a:cubicBezTo>
                    <a:pt x="265378" y="107224"/>
                    <a:pt x="266421" y="105646"/>
                    <a:pt x="268037" y="105316"/>
                  </a:cubicBezTo>
                  <a:cubicBezTo>
                    <a:pt x="268214" y="105280"/>
                    <a:pt x="268395" y="105260"/>
                    <a:pt x="268576" y="105256"/>
                  </a:cubicBezTo>
                  <a:lnTo>
                    <a:pt x="287214" y="105256"/>
                  </a:lnTo>
                  <a:lnTo>
                    <a:pt x="294741" y="99999"/>
                  </a:lnTo>
                  <a:lnTo>
                    <a:pt x="292351" y="88052"/>
                  </a:lnTo>
                  <a:lnTo>
                    <a:pt x="274669" y="69533"/>
                  </a:lnTo>
                  <a:cubicBezTo>
                    <a:pt x="274234" y="69117"/>
                    <a:pt x="273942" y="68573"/>
                    <a:pt x="273833" y="67980"/>
                  </a:cubicBezTo>
                  <a:lnTo>
                    <a:pt x="271802" y="56033"/>
                  </a:lnTo>
                  <a:cubicBezTo>
                    <a:pt x="271570" y="55010"/>
                    <a:pt x="271941" y="53944"/>
                    <a:pt x="272758" y="53285"/>
                  </a:cubicBezTo>
                  <a:lnTo>
                    <a:pt x="280523" y="46714"/>
                  </a:lnTo>
                  <a:lnTo>
                    <a:pt x="261288" y="36798"/>
                  </a:lnTo>
                  <a:cubicBezTo>
                    <a:pt x="260458" y="36402"/>
                    <a:pt x="259845" y="35658"/>
                    <a:pt x="259616" y="34767"/>
                  </a:cubicBezTo>
                  <a:lnTo>
                    <a:pt x="254836" y="10872"/>
                  </a:lnTo>
                  <a:lnTo>
                    <a:pt x="242889" y="10872"/>
                  </a:lnTo>
                  <a:lnTo>
                    <a:pt x="241695" y="10872"/>
                  </a:lnTo>
                  <a:lnTo>
                    <a:pt x="217083" y="0"/>
                  </a:lnTo>
                  <a:lnTo>
                    <a:pt x="194025" y="3226"/>
                  </a:lnTo>
                  <a:lnTo>
                    <a:pt x="179091" y="15890"/>
                  </a:lnTo>
                  <a:cubicBezTo>
                    <a:pt x="178548" y="16330"/>
                    <a:pt x="177877" y="16581"/>
                    <a:pt x="177179" y="16607"/>
                  </a:cubicBezTo>
                  <a:lnTo>
                    <a:pt x="148505" y="16607"/>
                  </a:lnTo>
                  <a:lnTo>
                    <a:pt x="133810" y="31183"/>
                  </a:lnTo>
                  <a:lnTo>
                    <a:pt x="136558" y="75268"/>
                  </a:lnTo>
                  <a:lnTo>
                    <a:pt x="155196" y="94026"/>
                  </a:lnTo>
                  <a:lnTo>
                    <a:pt x="171683" y="94026"/>
                  </a:lnTo>
                  <a:cubicBezTo>
                    <a:pt x="172439" y="94048"/>
                    <a:pt x="173162" y="94345"/>
                    <a:pt x="173714" y="94862"/>
                  </a:cubicBezTo>
                  <a:lnTo>
                    <a:pt x="187454" y="107646"/>
                  </a:lnTo>
                  <a:cubicBezTo>
                    <a:pt x="188361" y="108555"/>
                    <a:pt x="188643" y="109916"/>
                    <a:pt x="188171" y="111110"/>
                  </a:cubicBezTo>
                  <a:lnTo>
                    <a:pt x="179807" y="128076"/>
                  </a:lnTo>
                  <a:cubicBezTo>
                    <a:pt x="179515" y="128681"/>
                    <a:pt x="179002" y="129151"/>
                    <a:pt x="178374" y="129390"/>
                  </a:cubicBezTo>
                  <a:lnTo>
                    <a:pt x="163320" y="135841"/>
                  </a:lnTo>
                  <a:lnTo>
                    <a:pt x="167501" y="152209"/>
                  </a:lnTo>
                  <a:cubicBezTo>
                    <a:pt x="167864" y="153282"/>
                    <a:pt x="167533" y="154468"/>
                    <a:pt x="166665" y="155196"/>
                  </a:cubicBezTo>
                  <a:lnTo>
                    <a:pt x="143607" y="176582"/>
                  </a:lnTo>
                  <a:lnTo>
                    <a:pt x="125686" y="224371"/>
                  </a:lnTo>
                  <a:cubicBezTo>
                    <a:pt x="125343" y="225381"/>
                    <a:pt x="124469" y="226117"/>
                    <a:pt x="123416" y="226283"/>
                  </a:cubicBezTo>
                  <a:lnTo>
                    <a:pt x="101791" y="229986"/>
                  </a:lnTo>
                  <a:lnTo>
                    <a:pt x="90800" y="253881"/>
                  </a:lnTo>
                  <a:cubicBezTo>
                    <a:pt x="90455" y="254563"/>
                    <a:pt x="89853" y="255079"/>
                    <a:pt x="89127" y="255315"/>
                  </a:cubicBezTo>
                  <a:lnTo>
                    <a:pt x="58661" y="267262"/>
                  </a:lnTo>
                  <a:cubicBezTo>
                    <a:pt x="57334" y="267720"/>
                    <a:pt x="55865" y="267230"/>
                    <a:pt x="55077" y="266067"/>
                  </a:cubicBezTo>
                  <a:lnTo>
                    <a:pt x="47192" y="254120"/>
                  </a:lnTo>
                  <a:lnTo>
                    <a:pt x="26284" y="278970"/>
                  </a:lnTo>
                  <a:lnTo>
                    <a:pt x="24850" y="289006"/>
                  </a:lnTo>
                  <a:lnTo>
                    <a:pt x="45519" y="289006"/>
                  </a:lnTo>
                  <a:cubicBezTo>
                    <a:pt x="47141" y="289131"/>
                    <a:pt x="48392" y="290486"/>
                    <a:pt x="48387" y="292113"/>
                  </a:cubicBezTo>
                  <a:lnTo>
                    <a:pt x="47550" y="323654"/>
                  </a:lnTo>
                  <a:lnTo>
                    <a:pt x="61887" y="323654"/>
                  </a:lnTo>
                  <a:cubicBezTo>
                    <a:pt x="63138" y="323688"/>
                    <a:pt x="64235" y="324499"/>
                    <a:pt x="64635" y="325685"/>
                  </a:cubicBezTo>
                  <a:lnTo>
                    <a:pt x="76582" y="363080"/>
                  </a:lnTo>
                  <a:cubicBezTo>
                    <a:pt x="76988" y="363909"/>
                    <a:pt x="76988" y="364879"/>
                    <a:pt x="76582" y="365708"/>
                  </a:cubicBezTo>
                  <a:cubicBezTo>
                    <a:pt x="75925" y="366407"/>
                    <a:pt x="75030" y="366834"/>
                    <a:pt x="74073" y="366903"/>
                  </a:cubicBezTo>
                  <a:lnTo>
                    <a:pt x="9438" y="365469"/>
                  </a:lnTo>
                  <a:lnTo>
                    <a:pt x="0" y="382434"/>
                  </a:lnTo>
                  <a:lnTo>
                    <a:pt x="19593" y="402984"/>
                  </a:lnTo>
                  <a:lnTo>
                    <a:pt x="52927" y="395099"/>
                  </a:lnTo>
                  <a:cubicBezTo>
                    <a:pt x="53963" y="394845"/>
                    <a:pt x="55056" y="395164"/>
                    <a:pt x="55794" y="395935"/>
                  </a:cubicBezTo>
                  <a:cubicBezTo>
                    <a:pt x="56501" y="396708"/>
                    <a:pt x="56771" y="397787"/>
                    <a:pt x="56511" y="398802"/>
                  </a:cubicBezTo>
                  <a:lnTo>
                    <a:pt x="50059" y="421741"/>
                  </a:lnTo>
                  <a:cubicBezTo>
                    <a:pt x="49732" y="422897"/>
                    <a:pt x="48743" y="423745"/>
                    <a:pt x="47550" y="423892"/>
                  </a:cubicBezTo>
                  <a:lnTo>
                    <a:pt x="19713" y="427954"/>
                  </a:lnTo>
                  <a:lnTo>
                    <a:pt x="45997" y="458897"/>
                  </a:lnTo>
                  <a:lnTo>
                    <a:pt x="60334" y="468575"/>
                  </a:lnTo>
                  <a:lnTo>
                    <a:pt x="95220" y="454716"/>
                  </a:lnTo>
                  <a:lnTo>
                    <a:pt x="109437" y="418874"/>
                  </a:lnTo>
                  <a:cubicBezTo>
                    <a:pt x="109959" y="417652"/>
                    <a:pt x="111225" y="416922"/>
                    <a:pt x="112544" y="417082"/>
                  </a:cubicBezTo>
                  <a:cubicBezTo>
                    <a:pt x="113906" y="417185"/>
                    <a:pt x="115006" y="418235"/>
                    <a:pt x="115172" y="419591"/>
                  </a:cubicBezTo>
                  <a:lnTo>
                    <a:pt x="123297" y="470128"/>
                  </a:lnTo>
                  <a:cubicBezTo>
                    <a:pt x="123362" y="470564"/>
                    <a:pt x="123362" y="471006"/>
                    <a:pt x="123297" y="471442"/>
                  </a:cubicBezTo>
                  <a:lnTo>
                    <a:pt x="115411" y="499040"/>
                  </a:lnTo>
                  <a:lnTo>
                    <a:pt x="125686" y="516364"/>
                  </a:lnTo>
                  <a:cubicBezTo>
                    <a:pt x="126111" y="517147"/>
                    <a:pt x="126111" y="518091"/>
                    <a:pt x="125686" y="518873"/>
                  </a:cubicBezTo>
                  <a:lnTo>
                    <a:pt x="120548" y="534405"/>
                  </a:lnTo>
                  <a:lnTo>
                    <a:pt x="129868" y="565826"/>
                  </a:lnTo>
                  <a:lnTo>
                    <a:pt x="132615" y="597964"/>
                  </a:lnTo>
                  <a:lnTo>
                    <a:pt x="149103" y="640019"/>
                  </a:lnTo>
                  <a:lnTo>
                    <a:pt x="162484" y="657582"/>
                  </a:lnTo>
                  <a:cubicBezTo>
                    <a:pt x="162506" y="657860"/>
                    <a:pt x="162506" y="658140"/>
                    <a:pt x="162484" y="658418"/>
                  </a:cubicBezTo>
                  <a:lnTo>
                    <a:pt x="171086" y="683269"/>
                  </a:lnTo>
                  <a:lnTo>
                    <a:pt x="173117" y="704057"/>
                  </a:lnTo>
                  <a:lnTo>
                    <a:pt x="183631" y="732133"/>
                  </a:lnTo>
                  <a:lnTo>
                    <a:pt x="197848" y="750771"/>
                  </a:lnTo>
                  <a:cubicBezTo>
                    <a:pt x="197910" y="751046"/>
                    <a:pt x="197910" y="751332"/>
                    <a:pt x="197848" y="751607"/>
                  </a:cubicBezTo>
                  <a:lnTo>
                    <a:pt x="209795" y="786374"/>
                  </a:lnTo>
                  <a:lnTo>
                    <a:pt x="217083" y="793184"/>
                  </a:lnTo>
                  <a:cubicBezTo>
                    <a:pt x="217920" y="793881"/>
                    <a:pt x="218291" y="794992"/>
                    <a:pt x="218039" y="796052"/>
                  </a:cubicBezTo>
                  <a:lnTo>
                    <a:pt x="215649" y="807999"/>
                  </a:lnTo>
                  <a:lnTo>
                    <a:pt x="219831" y="823769"/>
                  </a:lnTo>
                  <a:lnTo>
                    <a:pt x="230464" y="837748"/>
                  </a:lnTo>
                  <a:lnTo>
                    <a:pt x="257226" y="837748"/>
                  </a:lnTo>
                  <a:lnTo>
                    <a:pt x="269173" y="818871"/>
                  </a:lnTo>
                  <a:cubicBezTo>
                    <a:pt x="269632" y="818270"/>
                    <a:pt x="270255" y="817814"/>
                    <a:pt x="270966" y="817557"/>
                  </a:cubicBezTo>
                  <a:lnTo>
                    <a:pt x="280643" y="815048"/>
                  </a:lnTo>
                  <a:lnTo>
                    <a:pt x="282435" y="805848"/>
                  </a:lnTo>
                  <a:cubicBezTo>
                    <a:pt x="282370" y="805493"/>
                    <a:pt x="282370" y="805128"/>
                    <a:pt x="282435" y="804773"/>
                  </a:cubicBezTo>
                  <a:lnTo>
                    <a:pt x="292710" y="789122"/>
                  </a:lnTo>
                  <a:cubicBezTo>
                    <a:pt x="293258" y="788213"/>
                    <a:pt x="294282" y="787701"/>
                    <a:pt x="295338" y="787808"/>
                  </a:cubicBezTo>
                  <a:lnTo>
                    <a:pt x="301670" y="787808"/>
                  </a:lnTo>
                  <a:lnTo>
                    <a:pt x="303821" y="759971"/>
                  </a:lnTo>
                  <a:lnTo>
                    <a:pt x="299998" y="756984"/>
                  </a:lnTo>
                  <a:cubicBezTo>
                    <a:pt x="298961" y="756211"/>
                    <a:pt x="298571" y="754842"/>
                    <a:pt x="299042" y="753639"/>
                  </a:cubicBezTo>
                  <a:lnTo>
                    <a:pt x="312662" y="717796"/>
                  </a:lnTo>
                  <a:lnTo>
                    <a:pt x="317441" y="693902"/>
                  </a:lnTo>
                  <a:lnTo>
                    <a:pt x="309078" y="668812"/>
                  </a:lnTo>
                  <a:cubicBezTo>
                    <a:pt x="309022" y="668456"/>
                    <a:pt x="309022" y="668093"/>
                    <a:pt x="309078" y="667737"/>
                  </a:cubicBezTo>
                  <a:lnTo>
                    <a:pt x="309078" y="641333"/>
                  </a:lnTo>
                  <a:cubicBezTo>
                    <a:pt x="309078" y="641333"/>
                    <a:pt x="309078" y="640736"/>
                    <a:pt x="309078" y="640497"/>
                  </a:cubicBezTo>
                  <a:lnTo>
                    <a:pt x="315529" y="622098"/>
                  </a:lnTo>
                  <a:cubicBezTo>
                    <a:pt x="315659" y="621455"/>
                    <a:pt x="316048" y="620893"/>
                    <a:pt x="316605" y="620545"/>
                  </a:cubicBezTo>
                  <a:lnTo>
                    <a:pt x="344681" y="600593"/>
                  </a:lnTo>
                  <a:lnTo>
                    <a:pt x="345756" y="600593"/>
                  </a:lnTo>
                  <a:lnTo>
                    <a:pt x="370248" y="595217"/>
                  </a:lnTo>
                  <a:lnTo>
                    <a:pt x="370248" y="583269"/>
                  </a:lnTo>
                  <a:cubicBezTo>
                    <a:pt x="370301" y="582376"/>
                    <a:pt x="370736" y="581549"/>
                    <a:pt x="371443" y="580999"/>
                  </a:cubicBezTo>
                  <a:lnTo>
                    <a:pt x="419949" y="543963"/>
                  </a:lnTo>
                  <a:lnTo>
                    <a:pt x="436556" y="518993"/>
                  </a:lnTo>
                  <a:cubicBezTo>
                    <a:pt x="436685" y="518636"/>
                    <a:pt x="436939" y="518338"/>
                    <a:pt x="437273" y="518156"/>
                  </a:cubicBezTo>
                  <a:lnTo>
                    <a:pt x="449220" y="509435"/>
                  </a:lnTo>
                  <a:lnTo>
                    <a:pt x="451729" y="490558"/>
                  </a:lnTo>
                  <a:cubicBezTo>
                    <a:pt x="451852" y="489460"/>
                    <a:pt x="452596" y="488530"/>
                    <a:pt x="453640" y="488169"/>
                  </a:cubicBezTo>
                  <a:cubicBezTo>
                    <a:pt x="454549" y="487580"/>
                    <a:pt x="455719" y="487580"/>
                    <a:pt x="456627" y="488169"/>
                  </a:cubicBezTo>
                  <a:lnTo>
                    <a:pt x="468574" y="498085"/>
                  </a:lnTo>
                  <a:lnTo>
                    <a:pt x="485779" y="490080"/>
                  </a:lnTo>
                  <a:lnTo>
                    <a:pt x="499040" y="472159"/>
                  </a:lnTo>
                  <a:lnTo>
                    <a:pt x="496890" y="452087"/>
                  </a:lnTo>
                  <a:cubicBezTo>
                    <a:pt x="496765" y="450995"/>
                    <a:pt x="497275" y="449928"/>
                    <a:pt x="498204" y="449340"/>
                  </a:cubicBezTo>
                  <a:lnTo>
                    <a:pt x="521501" y="433211"/>
                  </a:lnTo>
                  <a:lnTo>
                    <a:pt x="533449" y="409913"/>
                  </a:lnTo>
                  <a:cubicBezTo>
                    <a:pt x="534413" y="408495"/>
                    <a:pt x="536345" y="408127"/>
                    <a:pt x="537764" y="409091"/>
                  </a:cubicBezTo>
                  <a:cubicBezTo>
                    <a:pt x="538087" y="409311"/>
                    <a:pt x="538366" y="409590"/>
                    <a:pt x="538586" y="409913"/>
                  </a:cubicBezTo>
                  <a:lnTo>
                    <a:pt x="553401" y="431777"/>
                  </a:lnTo>
                  <a:lnTo>
                    <a:pt x="555910" y="431777"/>
                  </a:lnTo>
                  <a:lnTo>
                    <a:pt x="545635" y="398683"/>
                  </a:lnTo>
                  <a:cubicBezTo>
                    <a:pt x="545577" y="398367"/>
                    <a:pt x="545577" y="398043"/>
                    <a:pt x="545635" y="397727"/>
                  </a:cubicBezTo>
                  <a:lnTo>
                    <a:pt x="545635" y="371204"/>
                  </a:lnTo>
                  <a:lnTo>
                    <a:pt x="530820" y="363438"/>
                  </a:lnTo>
                  <a:cubicBezTo>
                    <a:pt x="529832" y="362925"/>
                    <a:pt x="529194" y="361922"/>
                    <a:pt x="529148" y="360810"/>
                  </a:cubicBezTo>
                  <a:lnTo>
                    <a:pt x="529148" y="345876"/>
                  </a:lnTo>
                  <a:cubicBezTo>
                    <a:pt x="529185" y="344561"/>
                    <a:pt x="530047" y="343412"/>
                    <a:pt x="531298" y="343008"/>
                  </a:cubicBezTo>
                  <a:lnTo>
                    <a:pt x="550653" y="337034"/>
                  </a:lnTo>
                  <a:lnTo>
                    <a:pt x="538705" y="325685"/>
                  </a:lnTo>
                  <a:cubicBezTo>
                    <a:pt x="537954" y="324886"/>
                    <a:pt x="537641" y="323770"/>
                    <a:pt x="537869" y="322698"/>
                  </a:cubicBezTo>
                  <a:lnTo>
                    <a:pt x="542289" y="303462"/>
                  </a:lnTo>
                  <a:cubicBezTo>
                    <a:pt x="542480" y="302654"/>
                    <a:pt x="543000" y="301961"/>
                    <a:pt x="543723" y="301551"/>
                  </a:cubicBezTo>
                  <a:cubicBezTo>
                    <a:pt x="544478" y="301186"/>
                    <a:pt x="545358" y="301186"/>
                    <a:pt x="546113" y="301551"/>
                  </a:cubicBezTo>
                  <a:lnTo>
                    <a:pt x="581955" y="312781"/>
                  </a:lnTo>
                  <a:cubicBezTo>
                    <a:pt x="583140" y="313181"/>
                    <a:pt x="583951" y="314278"/>
                    <a:pt x="583986" y="315529"/>
                  </a:cubicBezTo>
                  <a:lnTo>
                    <a:pt x="583986" y="334526"/>
                  </a:lnTo>
                  <a:lnTo>
                    <a:pt x="597487" y="336915"/>
                  </a:lnTo>
                  <a:lnTo>
                    <a:pt x="613376" y="334048"/>
                  </a:lnTo>
                  <a:cubicBezTo>
                    <a:pt x="614035" y="333829"/>
                    <a:pt x="614748" y="333829"/>
                    <a:pt x="615407" y="334048"/>
                  </a:cubicBezTo>
                  <a:lnTo>
                    <a:pt x="624966" y="339305"/>
                  </a:lnTo>
                  <a:lnTo>
                    <a:pt x="643842" y="332256"/>
                  </a:lnTo>
                  <a:cubicBezTo>
                    <a:pt x="645230" y="331646"/>
                    <a:pt x="646853" y="332222"/>
                    <a:pt x="647545" y="333570"/>
                  </a:cubicBezTo>
                  <a:lnTo>
                    <a:pt x="657701" y="352685"/>
                  </a:lnTo>
                  <a:cubicBezTo>
                    <a:pt x="658066" y="353440"/>
                    <a:pt x="658066" y="354320"/>
                    <a:pt x="657701" y="355075"/>
                  </a:cubicBezTo>
                  <a:cubicBezTo>
                    <a:pt x="657469" y="355833"/>
                    <a:pt x="656957" y="356475"/>
                    <a:pt x="656268" y="356867"/>
                  </a:cubicBezTo>
                  <a:lnTo>
                    <a:pt x="622098" y="373116"/>
                  </a:lnTo>
                  <a:lnTo>
                    <a:pt x="620067" y="386258"/>
                  </a:lnTo>
                  <a:lnTo>
                    <a:pt x="632970" y="386258"/>
                  </a:lnTo>
                  <a:lnTo>
                    <a:pt x="649697" y="374310"/>
                  </a:lnTo>
                  <a:cubicBezTo>
                    <a:pt x="650577" y="373772"/>
                    <a:pt x="651684" y="373772"/>
                    <a:pt x="652564" y="374310"/>
                  </a:cubicBezTo>
                  <a:cubicBezTo>
                    <a:pt x="653553" y="374696"/>
                    <a:pt x="654213" y="375639"/>
                    <a:pt x="654237" y="376700"/>
                  </a:cubicBezTo>
                  <a:lnTo>
                    <a:pt x="660329" y="42795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6" name="Полилиния: фигура 2618">
              <a:extLst>
                <a:ext uri="{FF2B5EF4-FFF2-40B4-BE49-F238E27FC236}">
                  <a16:creationId xmlns:a16="http://schemas.microsoft.com/office/drawing/2014/main" id="{B825220B-AB67-03C2-22FC-F59DA84E9D33}"/>
                </a:ext>
              </a:extLst>
            </p:cNvPr>
            <p:cNvSpPr/>
            <p:nvPr/>
          </p:nvSpPr>
          <p:spPr>
            <a:xfrm>
              <a:off x="7804827" y="3927749"/>
              <a:ext cx="118875" cy="145996"/>
            </a:xfrm>
            <a:custGeom>
              <a:avLst/>
              <a:gdLst>
                <a:gd name="connsiteX0" fmla="*/ 99521 w 118875"/>
                <a:gd name="connsiteY0" fmla="*/ 84229 h 145996"/>
                <a:gd name="connsiteX1" fmla="*/ 97848 w 118875"/>
                <a:gd name="connsiteY1" fmla="*/ 84229 h 145996"/>
                <a:gd name="connsiteX2" fmla="*/ 80405 w 118875"/>
                <a:gd name="connsiteY2" fmla="*/ 84229 h 145996"/>
                <a:gd name="connsiteX3" fmla="*/ 77475 w 118875"/>
                <a:gd name="connsiteY3" fmla="*/ 81425 h 145996"/>
                <a:gd name="connsiteX4" fmla="*/ 77538 w 118875"/>
                <a:gd name="connsiteY4" fmla="*/ 80764 h 145996"/>
                <a:gd name="connsiteX5" fmla="*/ 80405 w 118875"/>
                <a:gd name="connsiteY5" fmla="*/ 62604 h 145996"/>
                <a:gd name="connsiteX6" fmla="*/ 82078 w 118875"/>
                <a:gd name="connsiteY6" fmla="*/ 60334 h 145996"/>
                <a:gd name="connsiteX7" fmla="*/ 114694 w 118875"/>
                <a:gd name="connsiteY7" fmla="*/ 44803 h 145996"/>
                <a:gd name="connsiteX8" fmla="*/ 107287 w 118875"/>
                <a:gd name="connsiteY8" fmla="*/ 30705 h 145996"/>
                <a:gd name="connsiteX9" fmla="*/ 89485 w 118875"/>
                <a:gd name="connsiteY9" fmla="*/ 37395 h 145996"/>
                <a:gd name="connsiteX10" fmla="*/ 86976 w 118875"/>
                <a:gd name="connsiteY10" fmla="*/ 37395 h 145996"/>
                <a:gd name="connsiteX11" fmla="*/ 77179 w 118875"/>
                <a:gd name="connsiteY11" fmla="*/ 32019 h 145996"/>
                <a:gd name="connsiteX12" fmla="*/ 61768 w 118875"/>
                <a:gd name="connsiteY12" fmla="*/ 34767 h 145996"/>
                <a:gd name="connsiteX13" fmla="*/ 60692 w 118875"/>
                <a:gd name="connsiteY13" fmla="*/ 34767 h 145996"/>
                <a:gd name="connsiteX14" fmla="*/ 44324 w 118875"/>
                <a:gd name="connsiteY14" fmla="*/ 31660 h 145996"/>
                <a:gd name="connsiteX15" fmla="*/ 41815 w 118875"/>
                <a:gd name="connsiteY15" fmla="*/ 28793 h 145996"/>
                <a:gd name="connsiteX16" fmla="*/ 41816 w 118875"/>
                <a:gd name="connsiteY16" fmla="*/ 9558 h 145996"/>
                <a:gd name="connsiteX17" fmla="*/ 11708 w 118875"/>
                <a:gd name="connsiteY17" fmla="*/ 0 h 145996"/>
                <a:gd name="connsiteX18" fmla="*/ 8363 w 118875"/>
                <a:gd name="connsiteY18" fmla="*/ 14337 h 145996"/>
                <a:gd name="connsiteX19" fmla="*/ 23416 w 118875"/>
                <a:gd name="connsiteY19" fmla="*/ 28076 h 145996"/>
                <a:gd name="connsiteX20" fmla="*/ 24372 w 118875"/>
                <a:gd name="connsiteY20" fmla="*/ 30944 h 145996"/>
                <a:gd name="connsiteX21" fmla="*/ 22341 w 118875"/>
                <a:gd name="connsiteY21" fmla="*/ 33214 h 145996"/>
                <a:gd name="connsiteX22" fmla="*/ 0 w 118875"/>
                <a:gd name="connsiteY22" fmla="*/ 40023 h 145996"/>
                <a:gd name="connsiteX23" fmla="*/ 0 w 118875"/>
                <a:gd name="connsiteY23" fmla="*/ 51015 h 145996"/>
                <a:gd name="connsiteX24" fmla="*/ 14815 w 118875"/>
                <a:gd name="connsiteY24" fmla="*/ 58661 h 145996"/>
                <a:gd name="connsiteX25" fmla="*/ 16487 w 118875"/>
                <a:gd name="connsiteY25" fmla="*/ 61290 h 145996"/>
                <a:gd name="connsiteX26" fmla="*/ 16487 w 118875"/>
                <a:gd name="connsiteY26" fmla="*/ 89127 h 145996"/>
                <a:gd name="connsiteX27" fmla="*/ 28434 w 118875"/>
                <a:gd name="connsiteY27" fmla="*/ 122580 h 145996"/>
                <a:gd name="connsiteX28" fmla="*/ 54838 w 118875"/>
                <a:gd name="connsiteY28" fmla="*/ 122580 h 145996"/>
                <a:gd name="connsiteX29" fmla="*/ 62962 w 118875"/>
                <a:gd name="connsiteY29" fmla="*/ 110035 h 145996"/>
                <a:gd name="connsiteX30" fmla="*/ 74909 w 118875"/>
                <a:gd name="connsiteY30" fmla="*/ 98088 h 145996"/>
                <a:gd name="connsiteX31" fmla="*/ 77060 w 118875"/>
                <a:gd name="connsiteY31" fmla="*/ 97132 h 145996"/>
                <a:gd name="connsiteX32" fmla="*/ 89007 w 118875"/>
                <a:gd name="connsiteY32" fmla="*/ 97132 h 145996"/>
                <a:gd name="connsiteX33" fmla="*/ 89007 w 118875"/>
                <a:gd name="connsiteY33" fmla="*/ 97132 h 145996"/>
                <a:gd name="connsiteX34" fmla="*/ 91755 w 118875"/>
                <a:gd name="connsiteY34" fmla="*/ 98924 h 145996"/>
                <a:gd name="connsiteX35" fmla="*/ 99163 w 118875"/>
                <a:gd name="connsiteY35" fmla="*/ 115053 h 145996"/>
                <a:gd name="connsiteX36" fmla="*/ 106928 w 118875"/>
                <a:gd name="connsiteY36" fmla="*/ 145997 h 145996"/>
                <a:gd name="connsiteX37" fmla="*/ 118875 w 118875"/>
                <a:gd name="connsiteY37" fmla="*/ 145997 h 145996"/>
                <a:gd name="connsiteX38" fmla="*/ 118875 w 118875"/>
                <a:gd name="connsiteY38" fmla="*/ 123535 h 145996"/>
                <a:gd name="connsiteX39" fmla="*/ 113261 w 118875"/>
                <a:gd name="connsiteY39" fmla="*/ 74790 h 14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8875" h="145996">
                  <a:moveTo>
                    <a:pt x="99521" y="84229"/>
                  </a:moveTo>
                  <a:cubicBezTo>
                    <a:pt x="98975" y="84395"/>
                    <a:pt x="98393" y="84395"/>
                    <a:pt x="97848" y="84229"/>
                  </a:cubicBezTo>
                  <a:lnTo>
                    <a:pt x="80405" y="84229"/>
                  </a:lnTo>
                  <a:cubicBezTo>
                    <a:pt x="78822" y="84263"/>
                    <a:pt x="77510" y="83008"/>
                    <a:pt x="77475" y="81425"/>
                  </a:cubicBezTo>
                  <a:cubicBezTo>
                    <a:pt x="77470" y="81203"/>
                    <a:pt x="77491" y="80981"/>
                    <a:pt x="77538" y="80764"/>
                  </a:cubicBezTo>
                  <a:lnTo>
                    <a:pt x="80405" y="62604"/>
                  </a:lnTo>
                  <a:cubicBezTo>
                    <a:pt x="80548" y="61615"/>
                    <a:pt x="81176" y="60763"/>
                    <a:pt x="82078" y="60334"/>
                  </a:cubicBezTo>
                  <a:lnTo>
                    <a:pt x="114694" y="44803"/>
                  </a:lnTo>
                  <a:lnTo>
                    <a:pt x="107287" y="30705"/>
                  </a:lnTo>
                  <a:lnTo>
                    <a:pt x="89485" y="37395"/>
                  </a:lnTo>
                  <a:cubicBezTo>
                    <a:pt x="88698" y="37799"/>
                    <a:pt x="87764" y="37799"/>
                    <a:pt x="86976" y="37395"/>
                  </a:cubicBezTo>
                  <a:lnTo>
                    <a:pt x="77179" y="32019"/>
                  </a:lnTo>
                  <a:lnTo>
                    <a:pt x="61768" y="34767"/>
                  </a:lnTo>
                  <a:cubicBezTo>
                    <a:pt x="61419" y="34885"/>
                    <a:pt x="61041" y="34885"/>
                    <a:pt x="60692" y="34767"/>
                  </a:cubicBezTo>
                  <a:lnTo>
                    <a:pt x="44324" y="31660"/>
                  </a:lnTo>
                  <a:cubicBezTo>
                    <a:pt x="42907" y="31431"/>
                    <a:pt x="41854" y="30227"/>
                    <a:pt x="41815" y="28793"/>
                  </a:cubicBezTo>
                  <a:lnTo>
                    <a:pt x="41816" y="9558"/>
                  </a:lnTo>
                  <a:lnTo>
                    <a:pt x="11708" y="0"/>
                  </a:lnTo>
                  <a:lnTo>
                    <a:pt x="8363" y="14337"/>
                  </a:lnTo>
                  <a:lnTo>
                    <a:pt x="23416" y="28076"/>
                  </a:lnTo>
                  <a:cubicBezTo>
                    <a:pt x="24231" y="28788"/>
                    <a:pt x="24596" y="29885"/>
                    <a:pt x="24372" y="30944"/>
                  </a:cubicBezTo>
                  <a:cubicBezTo>
                    <a:pt x="24161" y="32015"/>
                    <a:pt x="23382" y="32885"/>
                    <a:pt x="22341" y="33214"/>
                  </a:cubicBezTo>
                  <a:lnTo>
                    <a:pt x="0" y="40023"/>
                  </a:lnTo>
                  <a:lnTo>
                    <a:pt x="0" y="51015"/>
                  </a:lnTo>
                  <a:lnTo>
                    <a:pt x="14815" y="58661"/>
                  </a:lnTo>
                  <a:cubicBezTo>
                    <a:pt x="15821" y="59154"/>
                    <a:pt x="16467" y="60169"/>
                    <a:pt x="16487" y="61290"/>
                  </a:cubicBezTo>
                  <a:lnTo>
                    <a:pt x="16487" y="89127"/>
                  </a:lnTo>
                  <a:lnTo>
                    <a:pt x="28434" y="122580"/>
                  </a:lnTo>
                  <a:lnTo>
                    <a:pt x="54838" y="122580"/>
                  </a:lnTo>
                  <a:lnTo>
                    <a:pt x="62962" y="110035"/>
                  </a:lnTo>
                  <a:lnTo>
                    <a:pt x="74909" y="98088"/>
                  </a:lnTo>
                  <a:cubicBezTo>
                    <a:pt x="75465" y="97488"/>
                    <a:pt x="76242" y="97143"/>
                    <a:pt x="77060" y="97132"/>
                  </a:cubicBezTo>
                  <a:lnTo>
                    <a:pt x="89007" y="97132"/>
                  </a:lnTo>
                  <a:lnTo>
                    <a:pt x="89007" y="97132"/>
                  </a:lnTo>
                  <a:cubicBezTo>
                    <a:pt x="90199" y="97128"/>
                    <a:pt x="91279" y="97832"/>
                    <a:pt x="91755" y="98924"/>
                  </a:cubicBezTo>
                  <a:lnTo>
                    <a:pt x="99163" y="115053"/>
                  </a:lnTo>
                  <a:lnTo>
                    <a:pt x="106928" y="145997"/>
                  </a:lnTo>
                  <a:lnTo>
                    <a:pt x="118875" y="145997"/>
                  </a:lnTo>
                  <a:lnTo>
                    <a:pt x="118875" y="123535"/>
                  </a:lnTo>
                  <a:lnTo>
                    <a:pt x="113261" y="747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7" name="Полилиния: фигура 2619">
              <a:extLst>
                <a:ext uri="{FF2B5EF4-FFF2-40B4-BE49-F238E27FC236}">
                  <a16:creationId xmlns:a16="http://schemas.microsoft.com/office/drawing/2014/main" id="{2927336C-1AE8-EBB1-9FF7-57FF026DE5CC}"/>
                </a:ext>
              </a:extLst>
            </p:cNvPr>
            <p:cNvSpPr/>
            <p:nvPr/>
          </p:nvSpPr>
          <p:spPr>
            <a:xfrm>
              <a:off x="7917729" y="4002897"/>
              <a:ext cx="5615" cy="48745"/>
            </a:xfrm>
            <a:custGeom>
              <a:avLst/>
              <a:gdLst>
                <a:gd name="connsiteX0" fmla="*/ 0 w 5615"/>
                <a:gd name="connsiteY0" fmla="*/ 0 h 48745"/>
                <a:gd name="connsiteX1" fmla="*/ 5616 w 5615"/>
                <a:gd name="connsiteY1" fmla="*/ 48745 h 48745"/>
                <a:gd name="connsiteX2" fmla="*/ 5616 w 5615"/>
                <a:gd name="connsiteY2" fmla="*/ 48626 h 48745"/>
                <a:gd name="connsiteX3" fmla="*/ 0 w 5615"/>
                <a:gd name="connsiteY3" fmla="*/ 0 h 48745"/>
              </a:gdLst>
              <a:ahLst/>
              <a:cxnLst>
                <a:cxn ang="0">
                  <a:pos x="connsiteX0" y="connsiteY0"/>
                </a:cxn>
                <a:cxn ang="0">
                  <a:pos x="connsiteX1" y="connsiteY1"/>
                </a:cxn>
                <a:cxn ang="0">
                  <a:pos x="connsiteX2" y="connsiteY2"/>
                </a:cxn>
                <a:cxn ang="0">
                  <a:pos x="connsiteX3" y="connsiteY3"/>
                </a:cxn>
              </a:cxnLst>
              <a:rect l="l" t="t" r="r" b="b"/>
              <a:pathLst>
                <a:path w="5615" h="48745">
                  <a:moveTo>
                    <a:pt x="0" y="0"/>
                  </a:moveTo>
                  <a:lnTo>
                    <a:pt x="5616" y="48745"/>
                  </a:lnTo>
                  <a:lnTo>
                    <a:pt x="5616" y="4862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8" name="Полилиния: фигура 2620">
              <a:extLst>
                <a:ext uri="{FF2B5EF4-FFF2-40B4-BE49-F238E27FC236}">
                  <a16:creationId xmlns:a16="http://schemas.microsoft.com/office/drawing/2014/main" id="{278D1C6A-EBE3-94FA-BF91-E0F62D4D5A04}"/>
                </a:ext>
              </a:extLst>
            </p:cNvPr>
            <p:cNvSpPr/>
            <p:nvPr/>
          </p:nvSpPr>
          <p:spPr>
            <a:xfrm>
              <a:off x="7181658" y="4270934"/>
              <a:ext cx="208242" cy="120787"/>
            </a:xfrm>
            <a:custGeom>
              <a:avLst/>
              <a:gdLst>
                <a:gd name="connsiteX0" fmla="*/ 8721 w 208242"/>
                <a:gd name="connsiteY0" fmla="*/ 18996 h 120787"/>
                <a:gd name="connsiteX1" fmla="*/ 9558 w 208242"/>
                <a:gd name="connsiteY1" fmla="*/ 26045 h 120787"/>
                <a:gd name="connsiteX2" fmla="*/ 9558 w 208242"/>
                <a:gd name="connsiteY2" fmla="*/ 27957 h 120787"/>
                <a:gd name="connsiteX3" fmla="*/ 0 w 208242"/>
                <a:gd name="connsiteY3" fmla="*/ 44086 h 120787"/>
                <a:gd name="connsiteX4" fmla="*/ 45877 w 208242"/>
                <a:gd name="connsiteY4" fmla="*/ 73954 h 120787"/>
                <a:gd name="connsiteX5" fmla="*/ 56272 w 208242"/>
                <a:gd name="connsiteY5" fmla="*/ 69414 h 120787"/>
                <a:gd name="connsiteX6" fmla="*/ 59258 w 208242"/>
                <a:gd name="connsiteY6" fmla="*/ 69414 h 120787"/>
                <a:gd name="connsiteX7" fmla="*/ 86618 w 208242"/>
                <a:gd name="connsiteY7" fmla="*/ 89127 h 120787"/>
                <a:gd name="connsiteX8" fmla="*/ 106212 w 208242"/>
                <a:gd name="connsiteY8" fmla="*/ 83870 h 120787"/>
                <a:gd name="connsiteX9" fmla="*/ 108004 w 208242"/>
                <a:gd name="connsiteY9" fmla="*/ 83870 h 120787"/>
                <a:gd name="connsiteX10" fmla="*/ 126761 w 208242"/>
                <a:gd name="connsiteY10" fmla="*/ 90919 h 120787"/>
                <a:gd name="connsiteX11" fmla="*/ 128792 w 208242"/>
                <a:gd name="connsiteY11" fmla="*/ 93667 h 120787"/>
                <a:gd name="connsiteX12" fmla="*/ 128792 w 208242"/>
                <a:gd name="connsiteY12" fmla="*/ 102389 h 120787"/>
                <a:gd name="connsiteX13" fmla="*/ 179568 w 208242"/>
                <a:gd name="connsiteY13" fmla="*/ 118637 h 120787"/>
                <a:gd name="connsiteX14" fmla="*/ 202746 w 208242"/>
                <a:gd name="connsiteY14" fmla="*/ 120788 h 120787"/>
                <a:gd name="connsiteX15" fmla="*/ 208242 w 208242"/>
                <a:gd name="connsiteY15" fmla="*/ 108840 h 120787"/>
                <a:gd name="connsiteX16" fmla="*/ 201193 w 208242"/>
                <a:gd name="connsiteY16" fmla="*/ 102747 h 120787"/>
                <a:gd name="connsiteX17" fmla="*/ 200356 w 208242"/>
                <a:gd name="connsiteY17" fmla="*/ 99521 h 120787"/>
                <a:gd name="connsiteX18" fmla="*/ 207525 w 208242"/>
                <a:gd name="connsiteY18" fmla="*/ 79211 h 120787"/>
                <a:gd name="connsiteX19" fmla="*/ 194861 w 208242"/>
                <a:gd name="connsiteY19" fmla="*/ 81003 h 120787"/>
                <a:gd name="connsiteX20" fmla="*/ 192711 w 208242"/>
                <a:gd name="connsiteY20" fmla="*/ 81003 h 120787"/>
                <a:gd name="connsiteX21" fmla="*/ 175745 w 208242"/>
                <a:gd name="connsiteY21" fmla="*/ 69056 h 120787"/>
                <a:gd name="connsiteX22" fmla="*/ 170489 w 208242"/>
                <a:gd name="connsiteY22" fmla="*/ 75866 h 120787"/>
                <a:gd name="connsiteX23" fmla="*/ 166785 w 208242"/>
                <a:gd name="connsiteY23" fmla="*/ 76821 h 120787"/>
                <a:gd name="connsiteX24" fmla="*/ 134288 w 208242"/>
                <a:gd name="connsiteY24" fmla="*/ 61290 h 120787"/>
                <a:gd name="connsiteX25" fmla="*/ 133571 w 208242"/>
                <a:gd name="connsiteY25" fmla="*/ 61290 h 120787"/>
                <a:gd name="connsiteX26" fmla="*/ 108721 w 208242"/>
                <a:gd name="connsiteY26" fmla="*/ 38948 h 120787"/>
                <a:gd name="connsiteX27" fmla="*/ 94145 w 208242"/>
                <a:gd name="connsiteY27" fmla="*/ 41457 h 120787"/>
                <a:gd name="connsiteX28" fmla="*/ 91158 w 208242"/>
                <a:gd name="connsiteY28" fmla="*/ 40262 h 120787"/>
                <a:gd name="connsiteX29" fmla="*/ 81839 w 208242"/>
                <a:gd name="connsiteY29" fmla="*/ 26165 h 120787"/>
                <a:gd name="connsiteX30" fmla="*/ 57944 w 208242"/>
                <a:gd name="connsiteY30" fmla="*/ 14217 h 120787"/>
                <a:gd name="connsiteX31" fmla="*/ 56272 w 208242"/>
                <a:gd name="connsiteY31" fmla="*/ 11589 h 120787"/>
                <a:gd name="connsiteX32" fmla="*/ 56272 w 208242"/>
                <a:gd name="connsiteY32" fmla="*/ 2031 h 120787"/>
                <a:gd name="connsiteX33" fmla="*/ 40023 w 208242"/>
                <a:gd name="connsiteY33" fmla="*/ 0 h 120787"/>
                <a:gd name="connsiteX34" fmla="*/ 30824 w 208242"/>
                <a:gd name="connsiteY34" fmla="*/ 10753 h 120787"/>
                <a:gd name="connsiteX35" fmla="*/ 27001 w 208242"/>
                <a:gd name="connsiteY35" fmla="*/ 11350 h 120787"/>
                <a:gd name="connsiteX36" fmla="*/ 21385 w 208242"/>
                <a:gd name="connsiteY36" fmla="*/ 8005 h 12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8242" h="120787">
                  <a:moveTo>
                    <a:pt x="8721" y="18996"/>
                  </a:moveTo>
                  <a:lnTo>
                    <a:pt x="9558" y="26045"/>
                  </a:lnTo>
                  <a:cubicBezTo>
                    <a:pt x="9787" y="26662"/>
                    <a:pt x="9787" y="27340"/>
                    <a:pt x="9558" y="27957"/>
                  </a:cubicBezTo>
                  <a:lnTo>
                    <a:pt x="0" y="44086"/>
                  </a:lnTo>
                  <a:lnTo>
                    <a:pt x="45877" y="73954"/>
                  </a:lnTo>
                  <a:lnTo>
                    <a:pt x="56272" y="69414"/>
                  </a:lnTo>
                  <a:cubicBezTo>
                    <a:pt x="57195" y="68880"/>
                    <a:pt x="58334" y="68880"/>
                    <a:pt x="59258" y="69414"/>
                  </a:cubicBezTo>
                  <a:lnTo>
                    <a:pt x="86618" y="89127"/>
                  </a:lnTo>
                  <a:lnTo>
                    <a:pt x="106212" y="83870"/>
                  </a:lnTo>
                  <a:cubicBezTo>
                    <a:pt x="106796" y="83694"/>
                    <a:pt x="107420" y="83694"/>
                    <a:pt x="108004" y="83870"/>
                  </a:cubicBezTo>
                  <a:lnTo>
                    <a:pt x="126761" y="90919"/>
                  </a:lnTo>
                  <a:cubicBezTo>
                    <a:pt x="127947" y="91319"/>
                    <a:pt x="128758" y="92416"/>
                    <a:pt x="128792" y="93667"/>
                  </a:cubicBezTo>
                  <a:lnTo>
                    <a:pt x="128792" y="102389"/>
                  </a:lnTo>
                  <a:lnTo>
                    <a:pt x="179568" y="118637"/>
                  </a:lnTo>
                  <a:lnTo>
                    <a:pt x="202746" y="120788"/>
                  </a:lnTo>
                  <a:lnTo>
                    <a:pt x="208242" y="108840"/>
                  </a:lnTo>
                  <a:lnTo>
                    <a:pt x="201193" y="102747"/>
                  </a:lnTo>
                  <a:cubicBezTo>
                    <a:pt x="200338" y="101910"/>
                    <a:pt x="200015" y="100668"/>
                    <a:pt x="200356" y="99521"/>
                  </a:cubicBezTo>
                  <a:lnTo>
                    <a:pt x="207525" y="79211"/>
                  </a:lnTo>
                  <a:lnTo>
                    <a:pt x="194861" y="81003"/>
                  </a:lnTo>
                  <a:cubicBezTo>
                    <a:pt x="194163" y="81231"/>
                    <a:pt x="193409" y="81231"/>
                    <a:pt x="192711" y="81003"/>
                  </a:cubicBezTo>
                  <a:lnTo>
                    <a:pt x="175745" y="69056"/>
                  </a:lnTo>
                  <a:lnTo>
                    <a:pt x="170489" y="75866"/>
                  </a:lnTo>
                  <a:cubicBezTo>
                    <a:pt x="169647" y="77036"/>
                    <a:pt x="168088" y="77439"/>
                    <a:pt x="166785" y="76821"/>
                  </a:cubicBezTo>
                  <a:lnTo>
                    <a:pt x="134288" y="61290"/>
                  </a:lnTo>
                  <a:lnTo>
                    <a:pt x="133571" y="61290"/>
                  </a:lnTo>
                  <a:lnTo>
                    <a:pt x="108721" y="38948"/>
                  </a:lnTo>
                  <a:lnTo>
                    <a:pt x="94145" y="41457"/>
                  </a:lnTo>
                  <a:cubicBezTo>
                    <a:pt x="92999" y="41708"/>
                    <a:pt x="91816" y="41234"/>
                    <a:pt x="91158" y="40262"/>
                  </a:cubicBezTo>
                  <a:lnTo>
                    <a:pt x="81839" y="26165"/>
                  </a:lnTo>
                  <a:lnTo>
                    <a:pt x="57944" y="14217"/>
                  </a:lnTo>
                  <a:cubicBezTo>
                    <a:pt x="56918" y="13747"/>
                    <a:pt x="56263" y="12718"/>
                    <a:pt x="56272" y="11589"/>
                  </a:cubicBezTo>
                  <a:lnTo>
                    <a:pt x="56272" y="2031"/>
                  </a:lnTo>
                  <a:lnTo>
                    <a:pt x="40023" y="0"/>
                  </a:lnTo>
                  <a:lnTo>
                    <a:pt x="30824" y="10753"/>
                  </a:lnTo>
                  <a:cubicBezTo>
                    <a:pt x="29897" y="11911"/>
                    <a:pt x="28238" y="12170"/>
                    <a:pt x="27001" y="11350"/>
                  </a:cubicBezTo>
                  <a:lnTo>
                    <a:pt x="21385" y="800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29" name="Полилиния: фигура 2621">
              <a:extLst>
                <a:ext uri="{FF2B5EF4-FFF2-40B4-BE49-F238E27FC236}">
                  <a16:creationId xmlns:a16="http://schemas.microsoft.com/office/drawing/2014/main" id="{920507FD-BEBA-064E-809F-9C5622B68F47}"/>
                </a:ext>
              </a:extLst>
            </p:cNvPr>
            <p:cNvSpPr/>
            <p:nvPr/>
          </p:nvSpPr>
          <p:spPr>
            <a:xfrm>
              <a:off x="7594554" y="3806364"/>
              <a:ext cx="13142" cy="11947"/>
            </a:xfrm>
            <a:custGeom>
              <a:avLst/>
              <a:gdLst>
                <a:gd name="connsiteX0" fmla="*/ 13143 w 13142"/>
                <a:gd name="connsiteY0" fmla="*/ 0 h 11947"/>
                <a:gd name="connsiteX1" fmla="*/ 0 w 13142"/>
                <a:gd name="connsiteY1" fmla="*/ 11947 h 11947"/>
                <a:gd name="connsiteX2" fmla="*/ 13143 w 13142"/>
                <a:gd name="connsiteY2" fmla="*/ 0 h 11947"/>
                <a:gd name="connsiteX3" fmla="*/ 13143 w 13142"/>
                <a:gd name="connsiteY3" fmla="*/ 0 h 11947"/>
              </a:gdLst>
              <a:ahLst/>
              <a:cxnLst>
                <a:cxn ang="0">
                  <a:pos x="connsiteX0" y="connsiteY0"/>
                </a:cxn>
                <a:cxn ang="0">
                  <a:pos x="connsiteX1" y="connsiteY1"/>
                </a:cxn>
                <a:cxn ang="0">
                  <a:pos x="connsiteX2" y="connsiteY2"/>
                </a:cxn>
                <a:cxn ang="0">
                  <a:pos x="connsiteX3" y="connsiteY3"/>
                </a:cxn>
              </a:cxnLst>
              <a:rect l="l" t="t" r="r" b="b"/>
              <a:pathLst>
                <a:path w="13142" h="11947">
                  <a:moveTo>
                    <a:pt x="13143" y="0"/>
                  </a:moveTo>
                  <a:lnTo>
                    <a:pt x="0" y="11947"/>
                  </a:lnTo>
                  <a:lnTo>
                    <a:pt x="13143" y="0"/>
                  </a:lnTo>
                  <a:lnTo>
                    <a:pt x="1314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0" name="Полилиния: фигура 2622">
              <a:extLst>
                <a:ext uri="{FF2B5EF4-FFF2-40B4-BE49-F238E27FC236}">
                  <a16:creationId xmlns:a16="http://schemas.microsoft.com/office/drawing/2014/main" id="{65007344-8728-4D3E-1AE2-DF202D03E5DC}"/>
                </a:ext>
              </a:extLst>
            </p:cNvPr>
            <p:cNvSpPr/>
            <p:nvPr/>
          </p:nvSpPr>
          <p:spPr>
            <a:xfrm>
              <a:off x="7785831" y="3878884"/>
              <a:ext cx="7168" cy="20310"/>
            </a:xfrm>
            <a:custGeom>
              <a:avLst/>
              <a:gdLst>
                <a:gd name="connsiteX0" fmla="*/ 7168 w 7168"/>
                <a:gd name="connsiteY0" fmla="*/ 0 h 20310"/>
                <a:gd name="connsiteX1" fmla="*/ 7168 w 7168"/>
                <a:gd name="connsiteY1" fmla="*/ 0 h 20310"/>
                <a:gd name="connsiteX2" fmla="*/ 0 w 7168"/>
                <a:gd name="connsiteY2" fmla="*/ 20311 h 20310"/>
                <a:gd name="connsiteX3" fmla="*/ 7168 w 7168"/>
                <a:gd name="connsiteY3" fmla="*/ 0 h 20310"/>
              </a:gdLst>
              <a:ahLst/>
              <a:cxnLst>
                <a:cxn ang="0">
                  <a:pos x="connsiteX0" y="connsiteY0"/>
                </a:cxn>
                <a:cxn ang="0">
                  <a:pos x="connsiteX1" y="connsiteY1"/>
                </a:cxn>
                <a:cxn ang="0">
                  <a:pos x="connsiteX2" y="connsiteY2"/>
                </a:cxn>
                <a:cxn ang="0">
                  <a:pos x="connsiteX3" y="connsiteY3"/>
                </a:cxn>
              </a:cxnLst>
              <a:rect l="l" t="t" r="r" b="b"/>
              <a:pathLst>
                <a:path w="7168" h="20310">
                  <a:moveTo>
                    <a:pt x="7168" y="0"/>
                  </a:moveTo>
                  <a:lnTo>
                    <a:pt x="7168" y="0"/>
                  </a:lnTo>
                  <a:lnTo>
                    <a:pt x="0" y="20311"/>
                  </a:lnTo>
                  <a:lnTo>
                    <a:pt x="716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1" name="Полилиния: фигура 2623">
              <a:extLst>
                <a:ext uri="{FF2B5EF4-FFF2-40B4-BE49-F238E27FC236}">
                  <a16:creationId xmlns:a16="http://schemas.microsoft.com/office/drawing/2014/main" id="{A5D6DA7A-D17B-4B39-EE1E-1DBF0BACE56E}"/>
                </a:ext>
              </a:extLst>
            </p:cNvPr>
            <p:cNvSpPr/>
            <p:nvPr/>
          </p:nvSpPr>
          <p:spPr>
            <a:xfrm>
              <a:off x="7820717" y="3863830"/>
              <a:ext cx="83392" cy="44324"/>
            </a:xfrm>
            <a:custGeom>
              <a:avLst/>
              <a:gdLst>
                <a:gd name="connsiteX0" fmla="*/ 0 w 83392"/>
                <a:gd name="connsiteY0" fmla="*/ 28435 h 44324"/>
                <a:gd name="connsiteX1" fmla="*/ 21744 w 83392"/>
                <a:gd name="connsiteY1" fmla="*/ 44325 h 44324"/>
                <a:gd name="connsiteX2" fmla="*/ 43489 w 83392"/>
                <a:gd name="connsiteY2" fmla="*/ 34408 h 44324"/>
                <a:gd name="connsiteX3" fmla="*/ 44683 w 83392"/>
                <a:gd name="connsiteY3" fmla="*/ 34408 h 44324"/>
                <a:gd name="connsiteX4" fmla="*/ 44683 w 83392"/>
                <a:gd name="connsiteY4" fmla="*/ 34408 h 44324"/>
                <a:gd name="connsiteX5" fmla="*/ 46475 w 83392"/>
                <a:gd name="connsiteY5" fmla="*/ 34408 h 44324"/>
                <a:gd name="connsiteX6" fmla="*/ 58423 w 83392"/>
                <a:gd name="connsiteY6" fmla="*/ 44325 h 44324"/>
                <a:gd name="connsiteX7" fmla="*/ 83393 w 83392"/>
                <a:gd name="connsiteY7" fmla="*/ 42055 h 44324"/>
                <a:gd name="connsiteX8" fmla="*/ 77897 w 83392"/>
                <a:gd name="connsiteY8" fmla="*/ 17443 h 44324"/>
                <a:gd name="connsiteX9" fmla="*/ 68936 w 83392"/>
                <a:gd name="connsiteY9" fmla="*/ 3823 h 44324"/>
                <a:gd name="connsiteX10" fmla="*/ 47312 w 83392"/>
                <a:gd name="connsiteY10" fmla="*/ 11589 h 44324"/>
                <a:gd name="connsiteX11" fmla="*/ 44684 w 83392"/>
                <a:gd name="connsiteY11" fmla="*/ 11589 h 44324"/>
                <a:gd name="connsiteX12" fmla="*/ 43370 w 83392"/>
                <a:gd name="connsiteY12" fmla="*/ 9200 h 44324"/>
                <a:gd name="connsiteX13" fmla="*/ 43369 w 83392"/>
                <a:gd name="connsiteY13" fmla="*/ 0 h 44324"/>
                <a:gd name="connsiteX14" fmla="*/ 29271 w 83392"/>
                <a:gd name="connsiteY14" fmla="*/ 0 h 44324"/>
                <a:gd name="connsiteX15" fmla="*/ 19236 w 83392"/>
                <a:gd name="connsiteY15" fmla="*/ 11947 h 44324"/>
                <a:gd name="connsiteX16" fmla="*/ 17922 w 83392"/>
                <a:gd name="connsiteY16" fmla="*/ 12903 h 44324"/>
                <a:gd name="connsiteX17" fmla="*/ 13023 w 83392"/>
                <a:gd name="connsiteY17" fmla="*/ 14576 h 44324"/>
                <a:gd name="connsiteX18" fmla="*/ 10633 w 83392"/>
                <a:gd name="connsiteY18" fmla="*/ 15412 h 44324"/>
                <a:gd name="connsiteX19" fmla="*/ 7886 w 83392"/>
                <a:gd name="connsiteY19" fmla="*/ 16368 h 44324"/>
                <a:gd name="connsiteX20" fmla="*/ 6690 w 83392"/>
                <a:gd name="connsiteY20" fmla="*/ 16368 h 44324"/>
                <a:gd name="connsiteX21" fmla="*/ 3823 w 83392"/>
                <a:gd name="connsiteY21" fmla="*/ 17324 h 44324"/>
                <a:gd name="connsiteX22" fmla="*/ 2987 w 83392"/>
                <a:gd name="connsiteY22" fmla="*/ 17324 h 44324"/>
                <a:gd name="connsiteX23" fmla="*/ 1912 w 83392"/>
                <a:gd name="connsiteY23" fmla="*/ 17324 h 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392" h="44324">
                  <a:moveTo>
                    <a:pt x="0" y="28435"/>
                  </a:moveTo>
                  <a:lnTo>
                    <a:pt x="21744" y="44325"/>
                  </a:lnTo>
                  <a:lnTo>
                    <a:pt x="43489" y="34408"/>
                  </a:lnTo>
                  <a:lnTo>
                    <a:pt x="44683" y="34408"/>
                  </a:lnTo>
                  <a:lnTo>
                    <a:pt x="44683" y="34408"/>
                  </a:lnTo>
                  <a:cubicBezTo>
                    <a:pt x="45276" y="34306"/>
                    <a:pt x="45882" y="34306"/>
                    <a:pt x="46475" y="34408"/>
                  </a:cubicBezTo>
                  <a:lnTo>
                    <a:pt x="58423" y="44325"/>
                  </a:lnTo>
                  <a:lnTo>
                    <a:pt x="83393" y="42055"/>
                  </a:lnTo>
                  <a:lnTo>
                    <a:pt x="77897" y="17443"/>
                  </a:lnTo>
                  <a:lnTo>
                    <a:pt x="68936" y="3823"/>
                  </a:lnTo>
                  <a:lnTo>
                    <a:pt x="47312" y="11589"/>
                  </a:lnTo>
                  <a:cubicBezTo>
                    <a:pt x="46499" y="12059"/>
                    <a:pt x="45497" y="12059"/>
                    <a:pt x="44684" y="11589"/>
                  </a:cubicBezTo>
                  <a:cubicBezTo>
                    <a:pt x="43871" y="11065"/>
                    <a:pt x="43376" y="10167"/>
                    <a:pt x="43370" y="9200"/>
                  </a:cubicBezTo>
                  <a:lnTo>
                    <a:pt x="43369" y="0"/>
                  </a:lnTo>
                  <a:lnTo>
                    <a:pt x="29271" y="0"/>
                  </a:lnTo>
                  <a:lnTo>
                    <a:pt x="19236" y="11947"/>
                  </a:lnTo>
                  <a:cubicBezTo>
                    <a:pt x="18883" y="12369"/>
                    <a:pt x="18431" y="12697"/>
                    <a:pt x="17922" y="12903"/>
                  </a:cubicBezTo>
                  <a:lnTo>
                    <a:pt x="13023" y="14576"/>
                  </a:lnTo>
                  <a:lnTo>
                    <a:pt x="10633" y="15412"/>
                  </a:lnTo>
                  <a:lnTo>
                    <a:pt x="7886" y="16368"/>
                  </a:lnTo>
                  <a:lnTo>
                    <a:pt x="6690" y="16368"/>
                  </a:lnTo>
                  <a:lnTo>
                    <a:pt x="3823" y="17324"/>
                  </a:lnTo>
                  <a:lnTo>
                    <a:pt x="2987" y="17324"/>
                  </a:lnTo>
                  <a:lnTo>
                    <a:pt x="1912"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2" name="Полилиния: фигура 2624">
              <a:extLst>
                <a:ext uri="{FF2B5EF4-FFF2-40B4-BE49-F238E27FC236}">
                  <a16:creationId xmlns:a16="http://schemas.microsoft.com/office/drawing/2014/main" id="{B5045B38-6CAE-F0BD-342A-27D3E8390E02}"/>
                </a:ext>
              </a:extLst>
            </p:cNvPr>
            <p:cNvSpPr/>
            <p:nvPr/>
          </p:nvSpPr>
          <p:spPr>
            <a:xfrm>
              <a:off x="7865519" y="3897911"/>
              <a:ext cx="1792" cy="89"/>
            </a:xfrm>
            <a:custGeom>
              <a:avLst/>
              <a:gdLst>
                <a:gd name="connsiteX0" fmla="*/ 0 w 1792"/>
                <a:gd name="connsiteY0" fmla="*/ 89 h 89"/>
                <a:gd name="connsiteX1" fmla="*/ 1792 w 1792"/>
                <a:gd name="connsiteY1" fmla="*/ 89 h 89"/>
                <a:gd name="connsiteX2" fmla="*/ 0 w 1792"/>
                <a:gd name="connsiteY2" fmla="*/ 89 h 89"/>
              </a:gdLst>
              <a:ahLst/>
              <a:cxnLst>
                <a:cxn ang="0">
                  <a:pos x="connsiteX0" y="connsiteY0"/>
                </a:cxn>
                <a:cxn ang="0">
                  <a:pos x="connsiteX1" y="connsiteY1"/>
                </a:cxn>
                <a:cxn ang="0">
                  <a:pos x="connsiteX2" y="connsiteY2"/>
                </a:cxn>
              </a:cxnLst>
              <a:rect l="l" t="t" r="r" b="b"/>
              <a:pathLst>
                <a:path w="1792" h="89">
                  <a:moveTo>
                    <a:pt x="0" y="89"/>
                  </a:moveTo>
                  <a:cubicBezTo>
                    <a:pt x="591" y="-30"/>
                    <a:pt x="1201" y="-30"/>
                    <a:pt x="1792" y="89"/>
                  </a:cubicBezTo>
                  <a:cubicBezTo>
                    <a:pt x="1200" y="-13"/>
                    <a:pt x="594" y="-13"/>
                    <a:pt x="0" y="8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3" name="Полилиния: фигура 2625">
              <a:extLst>
                <a:ext uri="{FF2B5EF4-FFF2-40B4-BE49-F238E27FC236}">
                  <a16:creationId xmlns:a16="http://schemas.microsoft.com/office/drawing/2014/main" id="{945E2C56-F233-9EC4-7A82-6D0A67ED6ECF}"/>
                </a:ext>
              </a:extLst>
            </p:cNvPr>
            <p:cNvSpPr/>
            <p:nvPr/>
          </p:nvSpPr>
          <p:spPr>
            <a:xfrm>
              <a:off x="7820717" y="3883185"/>
              <a:ext cx="2509" cy="9080"/>
            </a:xfrm>
            <a:custGeom>
              <a:avLst/>
              <a:gdLst>
                <a:gd name="connsiteX0" fmla="*/ 2509 w 2509"/>
                <a:gd name="connsiteY0" fmla="*/ 0 h 9080"/>
                <a:gd name="connsiteX1" fmla="*/ 2509 w 2509"/>
                <a:gd name="connsiteY1" fmla="*/ 0 h 9080"/>
                <a:gd name="connsiteX2" fmla="*/ 0 w 2509"/>
                <a:gd name="connsiteY2" fmla="*/ 9080 h 9080"/>
                <a:gd name="connsiteX3" fmla="*/ 2509 w 2509"/>
                <a:gd name="connsiteY3" fmla="*/ 0 h 9080"/>
              </a:gdLst>
              <a:ahLst/>
              <a:cxnLst>
                <a:cxn ang="0">
                  <a:pos x="connsiteX0" y="connsiteY0"/>
                </a:cxn>
                <a:cxn ang="0">
                  <a:pos x="connsiteX1" y="connsiteY1"/>
                </a:cxn>
                <a:cxn ang="0">
                  <a:pos x="connsiteX2" y="connsiteY2"/>
                </a:cxn>
                <a:cxn ang="0">
                  <a:pos x="connsiteX3" y="connsiteY3"/>
                </a:cxn>
              </a:cxnLst>
              <a:rect l="l" t="t" r="r" b="b"/>
              <a:pathLst>
                <a:path w="2509" h="9080">
                  <a:moveTo>
                    <a:pt x="2509" y="0"/>
                  </a:moveTo>
                  <a:lnTo>
                    <a:pt x="2509" y="0"/>
                  </a:lnTo>
                  <a:lnTo>
                    <a:pt x="0" y="9080"/>
                  </a:lnTo>
                  <a:lnTo>
                    <a:pt x="250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4" name="Полилиния: фигура 2626">
              <a:extLst>
                <a:ext uri="{FF2B5EF4-FFF2-40B4-BE49-F238E27FC236}">
                  <a16:creationId xmlns:a16="http://schemas.microsoft.com/office/drawing/2014/main" id="{D198D89B-99DE-260D-922F-D71F6D456BB5}"/>
                </a:ext>
              </a:extLst>
            </p:cNvPr>
            <p:cNvSpPr/>
            <p:nvPr/>
          </p:nvSpPr>
          <p:spPr>
            <a:xfrm>
              <a:off x="8844365" y="3527393"/>
              <a:ext cx="79689" cy="129628"/>
            </a:xfrm>
            <a:custGeom>
              <a:avLst/>
              <a:gdLst>
                <a:gd name="connsiteX0" fmla="*/ 16010 w 79689"/>
                <a:gd name="connsiteY0" fmla="*/ 43966 h 129628"/>
                <a:gd name="connsiteX1" fmla="*/ 10992 w 79689"/>
                <a:gd name="connsiteY1" fmla="*/ 93070 h 129628"/>
                <a:gd name="connsiteX2" fmla="*/ 10156 w 79689"/>
                <a:gd name="connsiteY2" fmla="*/ 94862 h 129628"/>
                <a:gd name="connsiteX3" fmla="*/ 3823 w 79689"/>
                <a:gd name="connsiteY3" fmla="*/ 101314 h 129628"/>
                <a:gd name="connsiteX4" fmla="*/ 7527 w 79689"/>
                <a:gd name="connsiteY4" fmla="*/ 106331 h 129628"/>
                <a:gd name="connsiteX5" fmla="*/ 7527 w 79689"/>
                <a:gd name="connsiteY5" fmla="*/ 109796 h 129628"/>
                <a:gd name="connsiteX6" fmla="*/ 0 w 79689"/>
                <a:gd name="connsiteY6" fmla="*/ 121146 h 129628"/>
                <a:gd name="connsiteX7" fmla="*/ 4420 w 79689"/>
                <a:gd name="connsiteY7" fmla="*/ 129629 h 129628"/>
                <a:gd name="connsiteX8" fmla="*/ 34289 w 79689"/>
                <a:gd name="connsiteY8" fmla="*/ 108482 h 129628"/>
                <a:gd name="connsiteX9" fmla="*/ 35962 w 79689"/>
                <a:gd name="connsiteY9" fmla="*/ 108482 h 129628"/>
                <a:gd name="connsiteX10" fmla="*/ 49701 w 79689"/>
                <a:gd name="connsiteY10" fmla="*/ 108482 h 129628"/>
                <a:gd name="connsiteX11" fmla="*/ 57825 w 79689"/>
                <a:gd name="connsiteY11" fmla="*/ 99641 h 129628"/>
                <a:gd name="connsiteX12" fmla="*/ 61888 w 79689"/>
                <a:gd name="connsiteY12" fmla="*/ 99641 h 129628"/>
                <a:gd name="connsiteX13" fmla="*/ 70490 w 79689"/>
                <a:gd name="connsiteY13" fmla="*/ 106331 h 129628"/>
                <a:gd name="connsiteX14" fmla="*/ 79689 w 79689"/>
                <a:gd name="connsiteY14" fmla="*/ 94384 h 129628"/>
                <a:gd name="connsiteX15" fmla="*/ 78375 w 79689"/>
                <a:gd name="connsiteY15" fmla="*/ 77299 h 129628"/>
                <a:gd name="connsiteX16" fmla="*/ 79689 w 79689"/>
                <a:gd name="connsiteY16" fmla="*/ 43727 h 129628"/>
                <a:gd name="connsiteX17" fmla="*/ 58542 w 79689"/>
                <a:gd name="connsiteY17" fmla="*/ 8244 h 129628"/>
                <a:gd name="connsiteX18" fmla="*/ 54839 w 79689"/>
                <a:gd name="connsiteY18" fmla="*/ 0 h 129628"/>
                <a:gd name="connsiteX19" fmla="*/ 45400 w 79689"/>
                <a:gd name="connsiteY19" fmla="*/ 13859 h 129628"/>
                <a:gd name="connsiteX20" fmla="*/ 42174 w 79689"/>
                <a:gd name="connsiteY20" fmla="*/ 15054 h 129628"/>
                <a:gd name="connsiteX21" fmla="*/ 17563 w 79689"/>
                <a:gd name="connsiteY21" fmla="*/ 8722 h 129628"/>
                <a:gd name="connsiteX22" fmla="*/ 11112 w 79689"/>
                <a:gd name="connsiteY22" fmla="*/ 17802 h 129628"/>
                <a:gd name="connsiteX23" fmla="*/ 15890 w 79689"/>
                <a:gd name="connsiteY23" fmla="*/ 43608 h 129628"/>
                <a:gd name="connsiteX24" fmla="*/ 16010 w 79689"/>
                <a:gd name="connsiteY24" fmla="*/ 43966 h 1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689" h="129628">
                  <a:moveTo>
                    <a:pt x="16010" y="43966"/>
                  </a:moveTo>
                  <a:lnTo>
                    <a:pt x="10992" y="93070"/>
                  </a:lnTo>
                  <a:cubicBezTo>
                    <a:pt x="10887" y="93734"/>
                    <a:pt x="10597" y="94355"/>
                    <a:pt x="10156" y="94862"/>
                  </a:cubicBezTo>
                  <a:lnTo>
                    <a:pt x="3823" y="101314"/>
                  </a:lnTo>
                  <a:lnTo>
                    <a:pt x="7527" y="106331"/>
                  </a:lnTo>
                  <a:cubicBezTo>
                    <a:pt x="8231" y="107379"/>
                    <a:pt x="8231" y="108749"/>
                    <a:pt x="7527" y="109796"/>
                  </a:cubicBezTo>
                  <a:lnTo>
                    <a:pt x="0" y="121146"/>
                  </a:lnTo>
                  <a:lnTo>
                    <a:pt x="4420" y="129629"/>
                  </a:lnTo>
                  <a:lnTo>
                    <a:pt x="34289" y="108482"/>
                  </a:lnTo>
                  <a:cubicBezTo>
                    <a:pt x="34840" y="108362"/>
                    <a:pt x="35410" y="108362"/>
                    <a:pt x="35962" y="108482"/>
                  </a:cubicBezTo>
                  <a:lnTo>
                    <a:pt x="49701" y="108482"/>
                  </a:lnTo>
                  <a:lnTo>
                    <a:pt x="57825" y="99641"/>
                  </a:lnTo>
                  <a:cubicBezTo>
                    <a:pt x="58971" y="98578"/>
                    <a:pt x="60742" y="98578"/>
                    <a:pt x="61888" y="99641"/>
                  </a:cubicBezTo>
                  <a:lnTo>
                    <a:pt x="70490" y="106331"/>
                  </a:lnTo>
                  <a:lnTo>
                    <a:pt x="79689" y="94384"/>
                  </a:lnTo>
                  <a:lnTo>
                    <a:pt x="78375" y="77299"/>
                  </a:lnTo>
                  <a:lnTo>
                    <a:pt x="79689" y="43727"/>
                  </a:lnTo>
                  <a:lnTo>
                    <a:pt x="58542" y="8244"/>
                  </a:lnTo>
                  <a:lnTo>
                    <a:pt x="54839" y="0"/>
                  </a:lnTo>
                  <a:lnTo>
                    <a:pt x="45400" y="13859"/>
                  </a:lnTo>
                  <a:cubicBezTo>
                    <a:pt x="44710" y="14930"/>
                    <a:pt x="43396" y="15416"/>
                    <a:pt x="42174" y="15054"/>
                  </a:cubicBezTo>
                  <a:lnTo>
                    <a:pt x="17563" y="8722"/>
                  </a:lnTo>
                  <a:lnTo>
                    <a:pt x="11112" y="17802"/>
                  </a:lnTo>
                  <a:lnTo>
                    <a:pt x="15890" y="43608"/>
                  </a:lnTo>
                  <a:cubicBezTo>
                    <a:pt x="15943" y="43723"/>
                    <a:pt x="15983" y="43843"/>
                    <a:pt x="16010" y="4396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5" name="Полилиния: фигура 2627">
              <a:extLst>
                <a:ext uri="{FF2B5EF4-FFF2-40B4-BE49-F238E27FC236}">
                  <a16:creationId xmlns:a16="http://schemas.microsoft.com/office/drawing/2014/main" id="{867B0632-3808-C42A-F750-7C8EC232F99E}"/>
                </a:ext>
              </a:extLst>
            </p:cNvPr>
            <p:cNvSpPr/>
            <p:nvPr/>
          </p:nvSpPr>
          <p:spPr>
            <a:xfrm>
              <a:off x="8795381" y="3370644"/>
              <a:ext cx="160572" cy="173833"/>
            </a:xfrm>
            <a:custGeom>
              <a:avLst/>
              <a:gdLst>
                <a:gd name="connsiteX0" fmla="*/ 130465 w 160572"/>
                <a:gd name="connsiteY0" fmla="*/ 24373 h 173833"/>
                <a:gd name="connsiteX1" fmla="*/ 128314 w 160572"/>
                <a:gd name="connsiteY1" fmla="*/ 26284 h 173833"/>
                <a:gd name="connsiteX2" fmla="*/ 97132 w 160572"/>
                <a:gd name="connsiteY2" fmla="*/ 34647 h 173833"/>
                <a:gd name="connsiteX3" fmla="*/ 106929 w 160572"/>
                <a:gd name="connsiteY3" fmla="*/ 55197 h 173833"/>
                <a:gd name="connsiteX4" fmla="*/ 106929 w 160572"/>
                <a:gd name="connsiteY4" fmla="*/ 57945 h 173833"/>
                <a:gd name="connsiteX5" fmla="*/ 104659 w 160572"/>
                <a:gd name="connsiteY5" fmla="*/ 59498 h 173833"/>
                <a:gd name="connsiteX6" fmla="*/ 73118 w 160572"/>
                <a:gd name="connsiteY6" fmla="*/ 62485 h 173833"/>
                <a:gd name="connsiteX7" fmla="*/ 70131 w 160572"/>
                <a:gd name="connsiteY7" fmla="*/ 60573 h 173833"/>
                <a:gd name="connsiteX8" fmla="*/ 62724 w 160572"/>
                <a:gd name="connsiteY8" fmla="*/ 42891 h 173833"/>
                <a:gd name="connsiteX9" fmla="*/ 51493 w 160572"/>
                <a:gd name="connsiteY9" fmla="*/ 49462 h 173833"/>
                <a:gd name="connsiteX10" fmla="*/ 40621 w 160572"/>
                <a:gd name="connsiteY10" fmla="*/ 73357 h 173833"/>
                <a:gd name="connsiteX11" fmla="*/ 39427 w 160572"/>
                <a:gd name="connsiteY11" fmla="*/ 74790 h 173833"/>
                <a:gd name="connsiteX12" fmla="*/ 0 w 160572"/>
                <a:gd name="connsiteY12" fmla="*/ 98924 h 173833"/>
                <a:gd name="connsiteX13" fmla="*/ 24970 w 160572"/>
                <a:gd name="connsiteY13" fmla="*/ 113380 h 173833"/>
                <a:gd name="connsiteX14" fmla="*/ 26404 w 160572"/>
                <a:gd name="connsiteY14" fmla="*/ 116965 h 173833"/>
                <a:gd name="connsiteX15" fmla="*/ 20191 w 160572"/>
                <a:gd name="connsiteY15" fmla="*/ 135602 h 173833"/>
                <a:gd name="connsiteX16" fmla="*/ 28554 w 160572"/>
                <a:gd name="connsiteY16" fmla="*/ 147550 h 173833"/>
                <a:gd name="connsiteX17" fmla="*/ 28562 w 160572"/>
                <a:gd name="connsiteY17" fmla="*/ 151605 h 173833"/>
                <a:gd name="connsiteX18" fmla="*/ 28554 w 160572"/>
                <a:gd name="connsiteY18" fmla="*/ 151612 h 173833"/>
                <a:gd name="connsiteX19" fmla="*/ 12903 w 160572"/>
                <a:gd name="connsiteY19" fmla="*/ 163559 h 173833"/>
                <a:gd name="connsiteX20" fmla="*/ 42891 w 160572"/>
                <a:gd name="connsiteY20" fmla="*/ 173834 h 173833"/>
                <a:gd name="connsiteX21" fmla="*/ 55913 w 160572"/>
                <a:gd name="connsiteY21" fmla="*/ 170966 h 173833"/>
                <a:gd name="connsiteX22" fmla="*/ 63560 w 160572"/>
                <a:gd name="connsiteY22" fmla="*/ 160094 h 173833"/>
                <a:gd name="connsiteX23" fmla="*/ 66786 w 160572"/>
                <a:gd name="connsiteY23" fmla="*/ 159019 h 173833"/>
                <a:gd name="connsiteX24" fmla="*/ 91397 w 160572"/>
                <a:gd name="connsiteY24" fmla="*/ 165232 h 173833"/>
                <a:gd name="connsiteX25" fmla="*/ 101672 w 160572"/>
                <a:gd name="connsiteY25" fmla="*/ 150656 h 173833"/>
                <a:gd name="connsiteX26" fmla="*/ 100836 w 160572"/>
                <a:gd name="connsiteY26" fmla="*/ 148864 h 173833"/>
                <a:gd name="connsiteX27" fmla="*/ 76941 w 160572"/>
                <a:gd name="connsiteY27" fmla="*/ 113022 h 173833"/>
                <a:gd name="connsiteX28" fmla="*/ 76941 w 160572"/>
                <a:gd name="connsiteY28" fmla="*/ 110632 h 173833"/>
                <a:gd name="connsiteX29" fmla="*/ 78494 w 160572"/>
                <a:gd name="connsiteY29" fmla="*/ 108721 h 173833"/>
                <a:gd name="connsiteX30" fmla="*/ 109437 w 160572"/>
                <a:gd name="connsiteY30" fmla="*/ 93548 h 173833"/>
                <a:gd name="connsiteX31" fmla="*/ 121385 w 160572"/>
                <a:gd name="connsiteY31" fmla="*/ 83512 h 173833"/>
                <a:gd name="connsiteX32" fmla="*/ 124253 w 160572"/>
                <a:gd name="connsiteY32" fmla="*/ 76344 h 173833"/>
                <a:gd name="connsiteX33" fmla="*/ 125925 w 160572"/>
                <a:gd name="connsiteY33" fmla="*/ 74671 h 173833"/>
                <a:gd name="connsiteX34" fmla="*/ 137872 w 160572"/>
                <a:gd name="connsiteY34" fmla="*/ 70011 h 173833"/>
                <a:gd name="connsiteX35" fmla="*/ 137872 w 160572"/>
                <a:gd name="connsiteY35" fmla="*/ 42533 h 173833"/>
                <a:gd name="connsiteX36" fmla="*/ 138828 w 160572"/>
                <a:gd name="connsiteY36" fmla="*/ 40262 h 173833"/>
                <a:gd name="connsiteX37" fmla="*/ 160572 w 160572"/>
                <a:gd name="connsiteY37" fmla="*/ 21386 h 173833"/>
                <a:gd name="connsiteX38" fmla="*/ 154359 w 160572"/>
                <a:gd name="connsiteY38" fmla="*/ 7049 h 173833"/>
                <a:gd name="connsiteX39" fmla="*/ 139664 w 160572"/>
                <a:gd name="connsiteY39" fmla="*/ 0 h 17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572" h="173833">
                  <a:moveTo>
                    <a:pt x="130465" y="24373"/>
                  </a:moveTo>
                  <a:cubicBezTo>
                    <a:pt x="130142" y="25349"/>
                    <a:pt x="129322" y="26079"/>
                    <a:pt x="128314" y="26284"/>
                  </a:cubicBezTo>
                  <a:lnTo>
                    <a:pt x="97132" y="34647"/>
                  </a:lnTo>
                  <a:lnTo>
                    <a:pt x="106929" y="55197"/>
                  </a:lnTo>
                  <a:cubicBezTo>
                    <a:pt x="107356" y="56063"/>
                    <a:pt x="107356" y="57078"/>
                    <a:pt x="106929" y="57945"/>
                  </a:cubicBezTo>
                  <a:cubicBezTo>
                    <a:pt x="106504" y="58831"/>
                    <a:pt x="105639" y="59423"/>
                    <a:pt x="104659" y="59498"/>
                  </a:cubicBezTo>
                  <a:lnTo>
                    <a:pt x="73118" y="62485"/>
                  </a:lnTo>
                  <a:cubicBezTo>
                    <a:pt x="71811" y="62571"/>
                    <a:pt x="70600" y="61796"/>
                    <a:pt x="70131" y="60573"/>
                  </a:cubicBezTo>
                  <a:lnTo>
                    <a:pt x="62724" y="42891"/>
                  </a:lnTo>
                  <a:lnTo>
                    <a:pt x="51493" y="49462"/>
                  </a:lnTo>
                  <a:lnTo>
                    <a:pt x="40621" y="73357"/>
                  </a:lnTo>
                  <a:cubicBezTo>
                    <a:pt x="40362" y="73935"/>
                    <a:pt x="39948" y="74431"/>
                    <a:pt x="39427" y="74790"/>
                  </a:cubicBezTo>
                  <a:lnTo>
                    <a:pt x="0" y="98924"/>
                  </a:lnTo>
                  <a:lnTo>
                    <a:pt x="24970" y="113380"/>
                  </a:lnTo>
                  <a:cubicBezTo>
                    <a:pt x="26222" y="114097"/>
                    <a:pt x="26817" y="115582"/>
                    <a:pt x="26404" y="116965"/>
                  </a:cubicBezTo>
                  <a:lnTo>
                    <a:pt x="20191" y="135602"/>
                  </a:lnTo>
                  <a:lnTo>
                    <a:pt x="28554" y="147550"/>
                  </a:lnTo>
                  <a:cubicBezTo>
                    <a:pt x="29676" y="148668"/>
                    <a:pt x="29679" y="150483"/>
                    <a:pt x="28562" y="151605"/>
                  </a:cubicBezTo>
                  <a:cubicBezTo>
                    <a:pt x="28559" y="151607"/>
                    <a:pt x="28557" y="151610"/>
                    <a:pt x="28554" y="151612"/>
                  </a:cubicBezTo>
                  <a:lnTo>
                    <a:pt x="12903" y="163559"/>
                  </a:lnTo>
                  <a:lnTo>
                    <a:pt x="42891" y="173834"/>
                  </a:lnTo>
                  <a:lnTo>
                    <a:pt x="55913" y="170966"/>
                  </a:lnTo>
                  <a:lnTo>
                    <a:pt x="63560" y="160094"/>
                  </a:lnTo>
                  <a:cubicBezTo>
                    <a:pt x="64307" y="159099"/>
                    <a:pt x="65592" y="158671"/>
                    <a:pt x="66786" y="159019"/>
                  </a:cubicBezTo>
                  <a:lnTo>
                    <a:pt x="91397" y="165232"/>
                  </a:lnTo>
                  <a:lnTo>
                    <a:pt x="101672" y="150656"/>
                  </a:lnTo>
                  <a:lnTo>
                    <a:pt x="100836" y="148864"/>
                  </a:lnTo>
                  <a:lnTo>
                    <a:pt x="76941" y="113022"/>
                  </a:lnTo>
                  <a:cubicBezTo>
                    <a:pt x="76593" y="112263"/>
                    <a:pt x="76593" y="111391"/>
                    <a:pt x="76941" y="110632"/>
                  </a:cubicBezTo>
                  <a:cubicBezTo>
                    <a:pt x="77173" y="109808"/>
                    <a:pt x="77735" y="109117"/>
                    <a:pt x="78494" y="108721"/>
                  </a:cubicBezTo>
                  <a:lnTo>
                    <a:pt x="109437" y="93548"/>
                  </a:lnTo>
                  <a:lnTo>
                    <a:pt x="121385" y="83512"/>
                  </a:lnTo>
                  <a:lnTo>
                    <a:pt x="124253" y="76344"/>
                  </a:lnTo>
                  <a:cubicBezTo>
                    <a:pt x="124544" y="75571"/>
                    <a:pt x="125153" y="74962"/>
                    <a:pt x="125925" y="74671"/>
                  </a:cubicBezTo>
                  <a:lnTo>
                    <a:pt x="137872" y="70011"/>
                  </a:lnTo>
                  <a:lnTo>
                    <a:pt x="137872" y="42533"/>
                  </a:lnTo>
                  <a:cubicBezTo>
                    <a:pt x="137878" y="41679"/>
                    <a:pt x="138221" y="40863"/>
                    <a:pt x="138828" y="40262"/>
                  </a:cubicBezTo>
                  <a:lnTo>
                    <a:pt x="160572" y="21386"/>
                  </a:lnTo>
                  <a:lnTo>
                    <a:pt x="154359" y="7049"/>
                  </a:lnTo>
                  <a:lnTo>
                    <a:pt x="13966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6" name="Полилиния: фигура 2628">
              <a:extLst>
                <a:ext uri="{FF2B5EF4-FFF2-40B4-BE49-F238E27FC236}">
                  <a16:creationId xmlns:a16="http://schemas.microsoft.com/office/drawing/2014/main" id="{F040CFEB-B7F3-699B-604F-E0B233DBCB2D}"/>
                </a:ext>
              </a:extLst>
            </p:cNvPr>
            <p:cNvSpPr/>
            <p:nvPr/>
          </p:nvSpPr>
          <p:spPr>
            <a:xfrm>
              <a:off x="8850578" y="3530500"/>
              <a:ext cx="7646" cy="10752"/>
            </a:xfrm>
            <a:custGeom>
              <a:avLst/>
              <a:gdLst>
                <a:gd name="connsiteX0" fmla="*/ 0 w 7646"/>
                <a:gd name="connsiteY0" fmla="*/ 10753 h 10752"/>
                <a:gd name="connsiteX1" fmla="*/ 7646 w 7646"/>
                <a:gd name="connsiteY1" fmla="*/ 0 h 10752"/>
                <a:gd name="connsiteX2" fmla="*/ 0 w 7646"/>
                <a:gd name="connsiteY2" fmla="*/ 10753 h 10752"/>
                <a:gd name="connsiteX3" fmla="*/ 0 w 7646"/>
                <a:gd name="connsiteY3" fmla="*/ 10753 h 10752"/>
              </a:gdLst>
              <a:ahLst/>
              <a:cxnLst>
                <a:cxn ang="0">
                  <a:pos x="connsiteX0" y="connsiteY0"/>
                </a:cxn>
                <a:cxn ang="0">
                  <a:pos x="connsiteX1" y="connsiteY1"/>
                </a:cxn>
                <a:cxn ang="0">
                  <a:pos x="connsiteX2" y="connsiteY2"/>
                </a:cxn>
                <a:cxn ang="0">
                  <a:pos x="connsiteX3" y="connsiteY3"/>
                </a:cxn>
              </a:cxnLst>
              <a:rect l="l" t="t" r="r" b="b"/>
              <a:pathLst>
                <a:path w="7646" h="10752">
                  <a:moveTo>
                    <a:pt x="0" y="10753"/>
                  </a:moveTo>
                  <a:lnTo>
                    <a:pt x="7646" y="0"/>
                  </a:lnTo>
                  <a:lnTo>
                    <a:pt x="0" y="10753"/>
                  </a:lnTo>
                  <a:lnTo>
                    <a:pt x="0" y="107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7" name="Полилиния: фигура 2629">
              <a:extLst>
                <a:ext uri="{FF2B5EF4-FFF2-40B4-BE49-F238E27FC236}">
                  <a16:creationId xmlns:a16="http://schemas.microsoft.com/office/drawing/2014/main" id="{954C3037-F109-2A05-1541-4E23D0D25C9A}"/>
                </a:ext>
              </a:extLst>
            </p:cNvPr>
            <p:cNvSpPr/>
            <p:nvPr/>
          </p:nvSpPr>
          <p:spPr>
            <a:xfrm>
              <a:off x="8886062" y="3521061"/>
              <a:ext cx="10274" cy="14575"/>
            </a:xfrm>
            <a:custGeom>
              <a:avLst/>
              <a:gdLst>
                <a:gd name="connsiteX0" fmla="*/ 10275 w 10274"/>
                <a:gd name="connsiteY0" fmla="*/ 0 h 14575"/>
                <a:gd name="connsiteX1" fmla="*/ 10275 w 10274"/>
                <a:gd name="connsiteY1" fmla="*/ 0 h 14575"/>
                <a:gd name="connsiteX2" fmla="*/ 0 w 10274"/>
                <a:gd name="connsiteY2" fmla="*/ 14576 h 14575"/>
                <a:gd name="connsiteX3" fmla="*/ 10275 w 10274"/>
                <a:gd name="connsiteY3" fmla="*/ 0 h 14575"/>
              </a:gdLst>
              <a:ahLst/>
              <a:cxnLst>
                <a:cxn ang="0">
                  <a:pos x="connsiteX0" y="connsiteY0"/>
                </a:cxn>
                <a:cxn ang="0">
                  <a:pos x="connsiteX1" y="connsiteY1"/>
                </a:cxn>
                <a:cxn ang="0">
                  <a:pos x="connsiteX2" y="connsiteY2"/>
                </a:cxn>
                <a:cxn ang="0">
                  <a:pos x="connsiteX3" y="connsiteY3"/>
                </a:cxn>
              </a:cxnLst>
              <a:rect l="l" t="t" r="r" b="b"/>
              <a:pathLst>
                <a:path w="10274" h="14575">
                  <a:moveTo>
                    <a:pt x="10275" y="0"/>
                  </a:moveTo>
                  <a:lnTo>
                    <a:pt x="10275" y="0"/>
                  </a:lnTo>
                  <a:lnTo>
                    <a:pt x="0" y="14576"/>
                  </a:lnTo>
                  <a:lnTo>
                    <a:pt x="102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8" name="Полилиния: фигура 2630">
              <a:extLst>
                <a:ext uri="{FF2B5EF4-FFF2-40B4-BE49-F238E27FC236}">
                  <a16:creationId xmlns:a16="http://schemas.microsoft.com/office/drawing/2014/main" id="{23E594BD-E197-931E-5B8D-9324742030FB}"/>
                </a:ext>
              </a:extLst>
            </p:cNvPr>
            <p:cNvSpPr/>
            <p:nvPr/>
          </p:nvSpPr>
          <p:spPr>
            <a:xfrm>
              <a:off x="6463976" y="3570165"/>
              <a:ext cx="260571" cy="266664"/>
            </a:xfrm>
            <a:custGeom>
              <a:avLst/>
              <a:gdLst>
                <a:gd name="connsiteX0" fmla="*/ 139545 w 260571"/>
                <a:gd name="connsiteY0" fmla="*/ 18877 h 266664"/>
                <a:gd name="connsiteX1" fmla="*/ 134408 w 260571"/>
                <a:gd name="connsiteY1" fmla="*/ 3465 h 266664"/>
                <a:gd name="connsiteX2" fmla="*/ 109677 w 260571"/>
                <a:gd name="connsiteY2" fmla="*/ 0 h 266664"/>
                <a:gd name="connsiteX3" fmla="*/ 93548 w 260571"/>
                <a:gd name="connsiteY3" fmla="*/ 16726 h 266664"/>
                <a:gd name="connsiteX4" fmla="*/ 83154 w 260571"/>
                <a:gd name="connsiteY4" fmla="*/ 27598 h 266664"/>
                <a:gd name="connsiteX5" fmla="*/ 81003 w 260571"/>
                <a:gd name="connsiteY5" fmla="*/ 28554 h 266664"/>
                <a:gd name="connsiteX6" fmla="*/ 67264 w 260571"/>
                <a:gd name="connsiteY6" fmla="*/ 28554 h 266664"/>
                <a:gd name="connsiteX7" fmla="*/ 63799 w 260571"/>
                <a:gd name="connsiteY7" fmla="*/ 42891 h 266664"/>
                <a:gd name="connsiteX8" fmla="*/ 71087 w 260571"/>
                <a:gd name="connsiteY8" fmla="*/ 62246 h 266664"/>
                <a:gd name="connsiteX9" fmla="*/ 71087 w 260571"/>
                <a:gd name="connsiteY9" fmla="*/ 64038 h 266664"/>
                <a:gd name="connsiteX10" fmla="*/ 63560 w 260571"/>
                <a:gd name="connsiteY10" fmla="*/ 94504 h 266664"/>
                <a:gd name="connsiteX11" fmla="*/ 62126 w 260571"/>
                <a:gd name="connsiteY11" fmla="*/ 96296 h 266664"/>
                <a:gd name="connsiteX12" fmla="*/ 0 w 260571"/>
                <a:gd name="connsiteY12" fmla="*/ 134527 h 266664"/>
                <a:gd name="connsiteX13" fmla="*/ 8244 w 260571"/>
                <a:gd name="connsiteY13" fmla="*/ 166307 h 266664"/>
                <a:gd name="connsiteX14" fmla="*/ 8244 w 260571"/>
                <a:gd name="connsiteY14" fmla="*/ 166307 h 266664"/>
                <a:gd name="connsiteX15" fmla="*/ 39665 w 260571"/>
                <a:gd name="connsiteY15" fmla="*/ 168577 h 266664"/>
                <a:gd name="connsiteX16" fmla="*/ 41218 w 260571"/>
                <a:gd name="connsiteY16" fmla="*/ 168577 h 266664"/>
                <a:gd name="connsiteX17" fmla="*/ 87096 w 260571"/>
                <a:gd name="connsiteY17" fmla="*/ 200476 h 266664"/>
                <a:gd name="connsiteX18" fmla="*/ 157227 w 260571"/>
                <a:gd name="connsiteY18" fmla="*/ 266665 h 266664"/>
                <a:gd name="connsiteX19" fmla="*/ 202746 w 260571"/>
                <a:gd name="connsiteY19" fmla="*/ 266665 h 266664"/>
                <a:gd name="connsiteX20" fmla="*/ 217920 w 260571"/>
                <a:gd name="connsiteY20" fmla="*/ 239664 h 266664"/>
                <a:gd name="connsiteX21" fmla="*/ 220548 w 260571"/>
                <a:gd name="connsiteY21" fmla="*/ 238110 h 266664"/>
                <a:gd name="connsiteX22" fmla="*/ 253284 w 260571"/>
                <a:gd name="connsiteY22" fmla="*/ 238111 h 266664"/>
                <a:gd name="connsiteX23" fmla="*/ 257943 w 260571"/>
                <a:gd name="connsiteY23" fmla="*/ 232137 h 266664"/>
                <a:gd name="connsiteX24" fmla="*/ 259855 w 260571"/>
                <a:gd name="connsiteY24" fmla="*/ 230942 h 266664"/>
                <a:gd name="connsiteX25" fmla="*/ 260572 w 260571"/>
                <a:gd name="connsiteY25" fmla="*/ 230942 h 266664"/>
                <a:gd name="connsiteX26" fmla="*/ 238588 w 260571"/>
                <a:gd name="connsiteY26" fmla="*/ 199760 h 266664"/>
                <a:gd name="connsiteX27" fmla="*/ 238588 w 260571"/>
                <a:gd name="connsiteY27" fmla="*/ 197370 h 266664"/>
                <a:gd name="connsiteX28" fmla="*/ 242651 w 260571"/>
                <a:gd name="connsiteY28" fmla="*/ 178016 h 266664"/>
                <a:gd name="connsiteX29" fmla="*/ 232973 w 260571"/>
                <a:gd name="connsiteY29" fmla="*/ 159139 h 266664"/>
                <a:gd name="connsiteX30" fmla="*/ 222460 w 260571"/>
                <a:gd name="connsiteY30" fmla="*/ 159139 h 266664"/>
                <a:gd name="connsiteX31" fmla="*/ 220429 w 260571"/>
                <a:gd name="connsiteY31" fmla="*/ 158302 h 266664"/>
                <a:gd name="connsiteX32" fmla="*/ 207764 w 260571"/>
                <a:gd name="connsiteY32" fmla="*/ 145399 h 266664"/>
                <a:gd name="connsiteX33" fmla="*/ 192830 w 260571"/>
                <a:gd name="connsiteY33" fmla="*/ 145399 h 266664"/>
                <a:gd name="connsiteX34" fmla="*/ 190680 w 260571"/>
                <a:gd name="connsiteY34" fmla="*/ 144443 h 266664"/>
                <a:gd name="connsiteX35" fmla="*/ 189843 w 260571"/>
                <a:gd name="connsiteY35" fmla="*/ 142293 h 266664"/>
                <a:gd name="connsiteX36" fmla="*/ 190560 w 260571"/>
                <a:gd name="connsiteY36" fmla="*/ 120907 h 266664"/>
                <a:gd name="connsiteX37" fmla="*/ 175268 w 260571"/>
                <a:gd name="connsiteY37" fmla="*/ 113141 h 266664"/>
                <a:gd name="connsiteX38" fmla="*/ 173714 w 260571"/>
                <a:gd name="connsiteY38" fmla="*/ 110035 h 266664"/>
                <a:gd name="connsiteX39" fmla="*/ 177538 w 260571"/>
                <a:gd name="connsiteY39" fmla="*/ 84826 h 266664"/>
                <a:gd name="connsiteX40" fmla="*/ 178613 w 260571"/>
                <a:gd name="connsiteY40" fmla="*/ 82795 h 266664"/>
                <a:gd name="connsiteX41" fmla="*/ 197609 w 260571"/>
                <a:gd name="connsiteY41" fmla="*/ 68578 h 266664"/>
                <a:gd name="connsiteX42" fmla="*/ 193428 w 260571"/>
                <a:gd name="connsiteY42" fmla="*/ 57945 h 266664"/>
                <a:gd name="connsiteX43" fmla="*/ 193428 w 260571"/>
                <a:gd name="connsiteY43" fmla="*/ 55555 h 266664"/>
                <a:gd name="connsiteX44" fmla="*/ 197251 w 260571"/>
                <a:gd name="connsiteY44" fmla="*/ 47431 h 266664"/>
                <a:gd name="connsiteX45" fmla="*/ 176104 w 260571"/>
                <a:gd name="connsiteY45" fmla="*/ 44325 h 266664"/>
                <a:gd name="connsiteX46" fmla="*/ 173714 w 260571"/>
                <a:gd name="connsiteY46" fmla="*/ 42174 h 266664"/>
                <a:gd name="connsiteX47" fmla="*/ 165112 w 260571"/>
                <a:gd name="connsiteY47" fmla="*/ 14695 h 266664"/>
                <a:gd name="connsiteX48" fmla="*/ 143607 w 260571"/>
                <a:gd name="connsiteY48" fmla="*/ 20430 h 266664"/>
                <a:gd name="connsiteX49" fmla="*/ 139618 w 260571"/>
                <a:gd name="connsiteY49" fmla="*/ 19041 h 266664"/>
                <a:gd name="connsiteX50" fmla="*/ 139545 w 260571"/>
                <a:gd name="connsiteY50" fmla="*/ 18877 h 26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0571" h="266664">
                  <a:moveTo>
                    <a:pt x="139545" y="18877"/>
                  </a:moveTo>
                  <a:lnTo>
                    <a:pt x="134408" y="3465"/>
                  </a:lnTo>
                  <a:lnTo>
                    <a:pt x="109677" y="0"/>
                  </a:lnTo>
                  <a:lnTo>
                    <a:pt x="93548" y="16726"/>
                  </a:lnTo>
                  <a:lnTo>
                    <a:pt x="83154" y="27598"/>
                  </a:lnTo>
                  <a:cubicBezTo>
                    <a:pt x="82598" y="28198"/>
                    <a:pt x="81821" y="28543"/>
                    <a:pt x="81003" y="28554"/>
                  </a:cubicBezTo>
                  <a:lnTo>
                    <a:pt x="67264" y="28554"/>
                  </a:lnTo>
                  <a:lnTo>
                    <a:pt x="63799" y="42891"/>
                  </a:lnTo>
                  <a:lnTo>
                    <a:pt x="71087" y="62246"/>
                  </a:lnTo>
                  <a:cubicBezTo>
                    <a:pt x="71263" y="62830"/>
                    <a:pt x="71263" y="63453"/>
                    <a:pt x="71087" y="64038"/>
                  </a:cubicBezTo>
                  <a:lnTo>
                    <a:pt x="63560" y="94504"/>
                  </a:lnTo>
                  <a:cubicBezTo>
                    <a:pt x="63328" y="95262"/>
                    <a:pt x="62815" y="95903"/>
                    <a:pt x="62126" y="96296"/>
                  </a:cubicBezTo>
                  <a:lnTo>
                    <a:pt x="0" y="134527"/>
                  </a:lnTo>
                  <a:lnTo>
                    <a:pt x="8244" y="166307"/>
                  </a:lnTo>
                  <a:lnTo>
                    <a:pt x="8244" y="166307"/>
                  </a:lnTo>
                  <a:lnTo>
                    <a:pt x="39665" y="168577"/>
                  </a:lnTo>
                  <a:cubicBezTo>
                    <a:pt x="40168" y="168404"/>
                    <a:pt x="40715" y="168404"/>
                    <a:pt x="41218" y="168577"/>
                  </a:cubicBezTo>
                  <a:lnTo>
                    <a:pt x="87096" y="200476"/>
                  </a:lnTo>
                  <a:lnTo>
                    <a:pt x="157227" y="266665"/>
                  </a:lnTo>
                  <a:lnTo>
                    <a:pt x="202746" y="266665"/>
                  </a:lnTo>
                  <a:lnTo>
                    <a:pt x="217920" y="239664"/>
                  </a:lnTo>
                  <a:cubicBezTo>
                    <a:pt x="218463" y="238721"/>
                    <a:pt x="219461" y="238132"/>
                    <a:pt x="220548" y="238110"/>
                  </a:cubicBezTo>
                  <a:lnTo>
                    <a:pt x="253284" y="238111"/>
                  </a:lnTo>
                  <a:lnTo>
                    <a:pt x="257943" y="232137"/>
                  </a:lnTo>
                  <a:cubicBezTo>
                    <a:pt x="258416" y="231522"/>
                    <a:pt x="259095" y="231098"/>
                    <a:pt x="259855" y="230942"/>
                  </a:cubicBezTo>
                  <a:lnTo>
                    <a:pt x="260572" y="230942"/>
                  </a:lnTo>
                  <a:lnTo>
                    <a:pt x="238588" y="199760"/>
                  </a:lnTo>
                  <a:cubicBezTo>
                    <a:pt x="238241" y="199001"/>
                    <a:pt x="238241" y="198129"/>
                    <a:pt x="238588" y="197370"/>
                  </a:cubicBezTo>
                  <a:lnTo>
                    <a:pt x="242651" y="178016"/>
                  </a:lnTo>
                  <a:lnTo>
                    <a:pt x="232973" y="159139"/>
                  </a:lnTo>
                  <a:lnTo>
                    <a:pt x="222460" y="159139"/>
                  </a:lnTo>
                  <a:cubicBezTo>
                    <a:pt x="221693" y="159170"/>
                    <a:pt x="220951" y="158864"/>
                    <a:pt x="220429" y="158302"/>
                  </a:cubicBezTo>
                  <a:lnTo>
                    <a:pt x="207764" y="145399"/>
                  </a:lnTo>
                  <a:lnTo>
                    <a:pt x="192830" y="145399"/>
                  </a:lnTo>
                  <a:cubicBezTo>
                    <a:pt x="192006" y="145419"/>
                    <a:pt x="191217" y="145068"/>
                    <a:pt x="190680" y="144443"/>
                  </a:cubicBezTo>
                  <a:cubicBezTo>
                    <a:pt x="190112" y="143875"/>
                    <a:pt x="189809" y="143095"/>
                    <a:pt x="189843" y="142293"/>
                  </a:cubicBezTo>
                  <a:lnTo>
                    <a:pt x="190560" y="120907"/>
                  </a:lnTo>
                  <a:lnTo>
                    <a:pt x="175268" y="113141"/>
                  </a:lnTo>
                  <a:cubicBezTo>
                    <a:pt x="174189" y="112497"/>
                    <a:pt x="173583" y="111285"/>
                    <a:pt x="173714" y="110035"/>
                  </a:cubicBezTo>
                  <a:lnTo>
                    <a:pt x="177538" y="84826"/>
                  </a:lnTo>
                  <a:cubicBezTo>
                    <a:pt x="177623" y="84037"/>
                    <a:pt x="178008" y="83310"/>
                    <a:pt x="178613" y="82795"/>
                  </a:cubicBezTo>
                  <a:lnTo>
                    <a:pt x="197609" y="68578"/>
                  </a:lnTo>
                  <a:lnTo>
                    <a:pt x="193428" y="57945"/>
                  </a:lnTo>
                  <a:cubicBezTo>
                    <a:pt x="193001" y="57205"/>
                    <a:pt x="193001" y="56294"/>
                    <a:pt x="193428" y="55555"/>
                  </a:cubicBezTo>
                  <a:lnTo>
                    <a:pt x="197251" y="47431"/>
                  </a:lnTo>
                  <a:lnTo>
                    <a:pt x="176104" y="44325"/>
                  </a:lnTo>
                  <a:cubicBezTo>
                    <a:pt x="174993" y="44063"/>
                    <a:pt x="174092" y="43252"/>
                    <a:pt x="173714" y="42174"/>
                  </a:cubicBezTo>
                  <a:lnTo>
                    <a:pt x="165112" y="14695"/>
                  </a:lnTo>
                  <a:lnTo>
                    <a:pt x="143607" y="20430"/>
                  </a:lnTo>
                  <a:cubicBezTo>
                    <a:pt x="142122" y="21148"/>
                    <a:pt x="140336" y="20526"/>
                    <a:pt x="139618" y="19041"/>
                  </a:cubicBezTo>
                  <a:cubicBezTo>
                    <a:pt x="139592" y="18987"/>
                    <a:pt x="139568" y="18932"/>
                    <a:pt x="139545" y="1887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39" name="Полилиния: фигура 2631">
              <a:extLst>
                <a:ext uri="{FF2B5EF4-FFF2-40B4-BE49-F238E27FC236}">
                  <a16:creationId xmlns:a16="http://schemas.microsoft.com/office/drawing/2014/main" id="{241519B0-9D39-3EAE-FFC5-A4BA1EBF1828}"/>
                </a:ext>
              </a:extLst>
            </p:cNvPr>
            <p:cNvSpPr/>
            <p:nvPr/>
          </p:nvSpPr>
          <p:spPr>
            <a:xfrm>
              <a:off x="6472220" y="3736233"/>
              <a:ext cx="31421" cy="2269"/>
            </a:xfrm>
            <a:custGeom>
              <a:avLst/>
              <a:gdLst>
                <a:gd name="connsiteX0" fmla="*/ 31422 w 31421"/>
                <a:gd name="connsiteY0" fmla="*/ 2270 h 2269"/>
                <a:gd name="connsiteX1" fmla="*/ 0 w 31421"/>
                <a:gd name="connsiteY1" fmla="*/ 0 h 2269"/>
                <a:gd name="connsiteX2" fmla="*/ 0 w 31421"/>
                <a:gd name="connsiteY2" fmla="*/ 0 h 2269"/>
                <a:gd name="connsiteX3" fmla="*/ 31422 w 31421"/>
                <a:gd name="connsiteY3" fmla="*/ 2270 h 2269"/>
              </a:gdLst>
              <a:ahLst/>
              <a:cxnLst>
                <a:cxn ang="0">
                  <a:pos x="connsiteX0" y="connsiteY0"/>
                </a:cxn>
                <a:cxn ang="0">
                  <a:pos x="connsiteX1" y="connsiteY1"/>
                </a:cxn>
                <a:cxn ang="0">
                  <a:pos x="connsiteX2" y="connsiteY2"/>
                </a:cxn>
                <a:cxn ang="0">
                  <a:pos x="connsiteX3" y="connsiteY3"/>
                </a:cxn>
              </a:cxnLst>
              <a:rect l="l" t="t" r="r" b="b"/>
              <a:pathLst>
                <a:path w="31421" h="2269">
                  <a:moveTo>
                    <a:pt x="31422" y="2270"/>
                  </a:moveTo>
                  <a:lnTo>
                    <a:pt x="0" y="0"/>
                  </a:lnTo>
                  <a:lnTo>
                    <a:pt x="0" y="0"/>
                  </a:lnTo>
                  <a:lnTo>
                    <a:pt x="31422"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0" name="Полилиния: фигура 2632">
              <a:extLst>
                <a:ext uri="{FF2B5EF4-FFF2-40B4-BE49-F238E27FC236}">
                  <a16:creationId xmlns:a16="http://schemas.microsoft.com/office/drawing/2014/main" id="{B117F38E-F8A5-9FB6-56FA-CF0BBE10F9E6}"/>
                </a:ext>
              </a:extLst>
            </p:cNvPr>
            <p:cNvSpPr/>
            <p:nvPr/>
          </p:nvSpPr>
          <p:spPr>
            <a:xfrm>
              <a:off x="6463976" y="3704214"/>
              <a:ext cx="8243" cy="31779"/>
            </a:xfrm>
            <a:custGeom>
              <a:avLst/>
              <a:gdLst>
                <a:gd name="connsiteX0" fmla="*/ 8244 w 8243"/>
                <a:gd name="connsiteY0" fmla="*/ 31780 h 31779"/>
                <a:gd name="connsiteX1" fmla="*/ 0 w 8243"/>
                <a:gd name="connsiteY1" fmla="*/ 0 h 31779"/>
                <a:gd name="connsiteX2" fmla="*/ 0 w 8243"/>
                <a:gd name="connsiteY2" fmla="*/ 0 h 31779"/>
                <a:gd name="connsiteX3" fmla="*/ 8244 w 8243"/>
                <a:gd name="connsiteY3" fmla="*/ 31780 h 31779"/>
              </a:gdLst>
              <a:ahLst/>
              <a:cxnLst>
                <a:cxn ang="0">
                  <a:pos x="connsiteX0" y="connsiteY0"/>
                </a:cxn>
                <a:cxn ang="0">
                  <a:pos x="connsiteX1" y="connsiteY1"/>
                </a:cxn>
                <a:cxn ang="0">
                  <a:pos x="connsiteX2" y="connsiteY2"/>
                </a:cxn>
                <a:cxn ang="0">
                  <a:pos x="connsiteX3" y="connsiteY3"/>
                </a:cxn>
              </a:cxnLst>
              <a:rect l="l" t="t" r="r" b="b"/>
              <a:pathLst>
                <a:path w="8243" h="31779">
                  <a:moveTo>
                    <a:pt x="8244" y="31780"/>
                  </a:moveTo>
                  <a:lnTo>
                    <a:pt x="0" y="0"/>
                  </a:lnTo>
                  <a:lnTo>
                    <a:pt x="0" y="0"/>
                  </a:lnTo>
                  <a:lnTo>
                    <a:pt x="8244" y="317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1" name="Полилиния: фигура 2633">
              <a:extLst>
                <a:ext uri="{FF2B5EF4-FFF2-40B4-BE49-F238E27FC236}">
                  <a16:creationId xmlns:a16="http://schemas.microsoft.com/office/drawing/2014/main" id="{5EA1BD6C-A079-8A6A-53F5-B2A9AADA0A3E}"/>
                </a:ext>
              </a:extLst>
            </p:cNvPr>
            <p:cNvSpPr/>
            <p:nvPr/>
          </p:nvSpPr>
          <p:spPr>
            <a:xfrm>
              <a:off x="6673652" y="3814488"/>
              <a:ext cx="46474" cy="39545"/>
            </a:xfrm>
            <a:custGeom>
              <a:avLst/>
              <a:gdLst>
                <a:gd name="connsiteX0" fmla="*/ 15771 w 46474"/>
                <a:gd name="connsiteY0" fmla="*/ 22580 h 39545"/>
                <a:gd name="connsiteX1" fmla="*/ 18519 w 46474"/>
                <a:gd name="connsiteY1" fmla="*/ 24253 h 39545"/>
                <a:gd name="connsiteX2" fmla="*/ 25448 w 46474"/>
                <a:gd name="connsiteY2" fmla="*/ 39546 h 39545"/>
                <a:gd name="connsiteX3" fmla="*/ 46475 w 46474"/>
                <a:gd name="connsiteY3" fmla="*/ 39546 h 39545"/>
                <a:gd name="connsiteX4" fmla="*/ 44683 w 46474"/>
                <a:gd name="connsiteY4" fmla="*/ 35006 h 39545"/>
                <a:gd name="connsiteX5" fmla="*/ 37634 w 46474"/>
                <a:gd name="connsiteY5" fmla="*/ 3465 h 39545"/>
                <a:gd name="connsiteX6" fmla="*/ 38231 w 46474"/>
                <a:gd name="connsiteY6" fmla="*/ 956 h 39545"/>
                <a:gd name="connsiteX7" fmla="*/ 39068 w 46474"/>
                <a:gd name="connsiteY7" fmla="*/ 0 h 39545"/>
                <a:gd name="connsiteX8" fmla="*/ 12664 w 46474"/>
                <a:gd name="connsiteY8" fmla="*/ 0 h 39545"/>
                <a:gd name="connsiteX9" fmla="*/ 0 w 46474"/>
                <a:gd name="connsiteY9" fmla="*/ 22580 h 3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74" h="39545">
                  <a:moveTo>
                    <a:pt x="15771" y="22580"/>
                  </a:moveTo>
                  <a:cubicBezTo>
                    <a:pt x="16919" y="22609"/>
                    <a:pt x="17966" y="23246"/>
                    <a:pt x="18519" y="24253"/>
                  </a:cubicBezTo>
                  <a:lnTo>
                    <a:pt x="25448" y="39546"/>
                  </a:lnTo>
                  <a:lnTo>
                    <a:pt x="46475" y="39546"/>
                  </a:lnTo>
                  <a:lnTo>
                    <a:pt x="44683" y="35006"/>
                  </a:lnTo>
                  <a:lnTo>
                    <a:pt x="37634" y="3465"/>
                  </a:lnTo>
                  <a:cubicBezTo>
                    <a:pt x="37476" y="2582"/>
                    <a:pt x="37692" y="1673"/>
                    <a:pt x="38231" y="956"/>
                  </a:cubicBezTo>
                  <a:lnTo>
                    <a:pt x="39068" y="0"/>
                  </a:lnTo>
                  <a:lnTo>
                    <a:pt x="12664" y="0"/>
                  </a:lnTo>
                  <a:lnTo>
                    <a:pt x="0"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2" name="Полилиния: фигура 2634">
              <a:extLst>
                <a:ext uri="{FF2B5EF4-FFF2-40B4-BE49-F238E27FC236}">
                  <a16:creationId xmlns:a16="http://schemas.microsoft.com/office/drawing/2014/main" id="{46FD54A6-9FD9-8462-9EF0-718584A40133}"/>
                </a:ext>
              </a:extLst>
            </p:cNvPr>
            <p:cNvSpPr/>
            <p:nvPr/>
          </p:nvSpPr>
          <p:spPr>
            <a:xfrm>
              <a:off x="6380226" y="3569926"/>
              <a:ext cx="172041" cy="161647"/>
            </a:xfrm>
            <a:custGeom>
              <a:avLst/>
              <a:gdLst>
                <a:gd name="connsiteX0" fmla="*/ 0 w 172041"/>
                <a:gd name="connsiteY0" fmla="*/ 148147 h 161647"/>
                <a:gd name="connsiteX1" fmla="*/ 20549 w 172041"/>
                <a:gd name="connsiteY1" fmla="*/ 161648 h 161647"/>
                <a:gd name="connsiteX2" fmla="*/ 78853 w 172041"/>
                <a:gd name="connsiteY2" fmla="*/ 130226 h 161647"/>
                <a:gd name="connsiteX3" fmla="*/ 141815 w 172041"/>
                <a:gd name="connsiteY3" fmla="*/ 91636 h 161647"/>
                <a:gd name="connsiteX4" fmla="*/ 148864 w 172041"/>
                <a:gd name="connsiteY4" fmla="*/ 63202 h 161647"/>
                <a:gd name="connsiteX5" fmla="*/ 141695 w 172041"/>
                <a:gd name="connsiteY5" fmla="*/ 43847 h 161647"/>
                <a:gd name="connsiteX6" fmla="*/ 141695 w 172041"/>
                <a:gd name="connsiteY6" fmla="*/ 42055 h 161647"/>
                <a:gd name="connsiteX7" fmla="*/ 145877 w 172041"/>
                <a:gd name="connsiteY7" fmla="*/ 24612 h 161647"/>
                <a:gd name="connsiteX8" fmla="*/ 148864 w 172041"/>
                <a:gd name="connsiteY8" fmla="*/ 22342 h 161647"/>
                <a:gd name="connsiteX9" fmla="*/ 163559 w 172041"/>
                <a:gd name="connsiteY9" fmla="*/ 22342 h 161647"/>
                <a:gd name="connsiteX10" fmla="*/ 172042 w 172041"/>
                <a:gd name="connsiteY10" fmla="*/ 13501 h 161647"/>
                <a:gd name="connsiteX11" fmla="*/ 169055 w 172041"/>
                <a:gd name="connsiteY11" fmla="*/ 0 h 161647"/>
                <a:gd name="connsiteX12" fmla="*/ 134886 w 172041"/>
                <a:gd name="connsiteY12" fmla="*/ 5137 h 161647"/>
                <a:gd name="connsiteX13" fmla="*/ 107526 w 172041"/>
                <a:gd name="connsiteY13" fmla="*/ 21147 h 161647"/>
                <a:gd name="connsiteX14" fmla="*/ 105973 w 172041"/>
                <a:gd name="connsiteY14" fmla="*/ 21147 h 161647"/>
                <a:gd name="connsiteX15" fmla="*/ 80047 w 172041"/>
                <a:gd name="connsiteY15" fmla="*/ 21147 h 161647"/>
                <a:gd name="connsiteX16" fmla="*/ 78972 w 172041"/>
                <a:gd name="connsiteY16" fmla="*/ 21147 h 161647"/>
                <a:gd name="connsiteX17" fmla="*/ 63202 w 172041"/>
                <a:gd name="connsiteY17" fmla="*/ 14695 h 161647"/>
                <a:gd name="connsiteX18" fmla="*/ 44444 w 172041"/>
                <a:gd name="connsiteY18" fmla="*/ 23297 h 161647"/>
                <a:gd name="connsiteX19" fmla="*/ 42652 w 172041"/>
                <a:gd name="connsiteY19" fmla="*/ 23297 h 161647"/>
                <a:gd name="connsiteX20" fmla="*/ 26404 w 172041"/>
                <a:gd name="connsiteY20" fmla="*/ 19952 h 161647"/>
                <a:gd name="connsiteX21" fmla="*/ 27120 w 172041"/>
                <a:gd name="connsiteY21" fmla="*/ 34647 h 161647"/>
                <a:gd name="connsiteX22" fmla="*/ 26523 w 172041"/>
                <a:gd name="connsiteY22" fmla="*/ 36559 h 161647"/>
                <a:gd name="connsiteX23" fmla="*/ 15293 w 172041"/>
                <a:gd name="connsiteY23" fmla="*/ 51374 h 161647"/>
                <a:gd name="connsiteX24" fmla="*/ 12903 w 172041"/>
                <a:gd name="connsiteY24" fmla="*/ 52568 h 161647"/>
                <a:gd name="connsiteX25" fmla="*/ 5257 w 172041"/>
                <a:gd name="connsiteY25" fmla="*/ 52568 h 161647"/>
                <a:gd name="connsiteX26" fmla="*/ 5257 w 172041"/>
                <a:gd name="connsiteY26" fmla="*/ 79211 h 161647"/>
                <a:gd name="connsiteX27" fmla="*/ 5257 w 172041"/>
                <a:gd name="connsiteY27" fmla="*/ 80406 h 161647"/>
                <a:gd name="connsiteX28" fmla="*/ 5257 w 172041"/>
                <a:gd name="connsiteY28" fmla="*/ 81481 h 161647"/>
                <a:gd name="connsiteX29" fmla="*/ 19474 w 172041"/>
                <a:gd name="connsiteY29" fmla="*/ 80645 h 161647"/>
                <a:gd name="connsiteX30" fmla="*/ 22461 w 172041"/>
                <a:gd name="connsiteY30" fmla="*/ 82556 h 161647"/>
                <a:gd name="connsiteX31" fmla="*/ 28076 w 172041"/>
                <a:gd name="connsiteY31" fmla="*/ 98446 h 161647"/>
                <a:gd name="connsiteX32" fmla="*/ 28076 w 172041"/>
                <a:gd name="connsiteY32" fmla="*/ 100955 h 161647"/>
                <a:gd name="connsiteX33" fmla="*/ 8961 w 172041"/>
                <a:gd name="connsiteY33" fmla="*/ 133213 h 161647"/>
                <a:gd name="connsiteX34" fmla="*/ 6929 w 172041"/>
                <a:gd name="connsiteY34" fmla="*/ 134647 h 161647"/>
                <a:gd name="connsiteX35" fmla="*/ 1912 w 172041"/>
                <a:gd name="connsiteY35" fmla="*/ 135602 h 161647"/>
                <a:gd name="connsiteX36" fmla="*/ 1912 w 172041"/>
                <a:gd name="connsiteY36" fmla="*/ 140023 h 16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2041" h="161647">
                  <a:moveTo>
                    <a:pt x="0" y="148147"/>
                  </a:moveTo>
                  <a:lnTo>
                    <a:pt x="20549" y="161648"/>
                  </a:lnTo>
                  <a:lnTo>
                    <a:pt x="78853" y="130226"/>
                  </a:lnTo>
                  <a:lnTo>
                    <a:pt x="141815" y="91636"/>
                  </a:lnTo>
                  <a:lnTo>
                    <a:pt x="148864" y="63202"/>
                  </a:lnTo>
                  <a:lnTo>
                    <a:pt x="141695" y="43847"/>
                  </a:lnTo>
                  <a:cubicBezTo>
                    <a:pt x="141519" y="43262"/>
                    <a:pt x="141519" y="42639"/>
                    <a:pt x="141695" y="42055"/>
                  </a:cubicBezTo>
                  <a:lnTo>
                    <a:pt x="145877" y="24612"/>
                  </a:lnTo>
                  <a:cubicBezTo>
                    <a:pt x="146252" y="23271"/>
                    <a:pt x="147472" y="22344"/>
                    <a:pt x="148864" y="22342"/>
                  </a:cubicBezTo>
                  <a:lnTo>
                    <a:pt x="163559" y="22342"/>
                  </a:lnTo>
                  <a:lnTo>
                    <a:pt x="172042" y="13501"/>
                  </a:lnTo>
                  <a:lnTo>
                    <a:pt x="169055" y="0"/>
                  </a:lnTo>
                  <a:lnTo>
                    <a:pt x="134886" y="5137"/>
                  </a:lnTo>
                  <a:lnTo>
                    <a:pt x="107526" y="21147"/>
                  </a:lnTo>
                  <a:cubicBezTo>
                    <a:pt x="107014" y="21257"/>
                    <a:pt x="106485" y="21257"/>
                    <a:pt x="105973" y="21147"/>
                  </a:cubicBezTo>
                  <a:lnTo>
                    <a:pt x="80047" y="21147"/>
                  </a:lnTo>
                  <a:cubicBezTo>
                    <a:pt x="79697" y="21257"/>
                    <a:pt x="79322" y="21257"/>
                    <a:pt x="78972" y="21147"/>
                  </a:cubicBezTo>
                  <a:lnTo>
                    <a:pt x="63202" y="14695"/>
                  </a:lnTo>
                  <a:lnTo>
                    <a:pt x="44444" y="23297"/>
                  </a:lnTo>
                  <a:cubicBezTo>
                    <a:pt x="43860" y="23474"/>
                    <a:pt x="43237" y="23474"/>
                    <a:pt x="42652" y="23297"/>
                  </a:cubicBezTo>
                  <a:lnTo>
                    <a:pt x="26404" y="19952"/>
                  </a:lnTo>
                  <a:lnTo>
                    <a:pt x="27120" y="34647"/>
                  </a:lnTo>
                  <a:cubicBezTo>
                    <a:pt x="27121" y="35331"/>
                    <a:pt x="26913" y="35998"/>
                    <a:pt x="26523" y="36559"/>
                  </a:cubicBezTo>
                  <a:lnTo>
                    <a:pt x="15293" y="51374"/>
                  </a:lnTo>
                  <a:cubicBezTo>
                    <a:pt x="14717" y="52112"/>
                    <a:pt x="13839" y="52550"/>
                    <a:pt x="12903" y="52568"/>
                  </a:cubicBezTo>
                  <a:lnTo>
                    <a:pt x="5257" y="52568"/>
                  </a:lnTo>
                  <a:lnTo>
                    <a:pt x="5257" y="79211"/>
                  </a:lnTo>
                  <a:cubicBezTo>
                    <a:pt x="5370" y="79601"/>
                    <a:pt x="5370" y="80015"/>
                    <a:pt x="5257" y="80406"/>
                  </a:cubicBezTo>
                  <a:lnTo>
                    <a:pt x="5257" y="81481"/>
                  </a:lnTo>
                  <a:lnTo>
                    <a:pt x="19474" y="80645"/>
                  </a:lnTo>
                  <a:cubicBezTo>
                    <a:pt x="20803" y="80468"/>
                    <a:pt x="22065" y="81276"/>
                    <a:pt x="22461" y="82556"/>
                  </a:cubicBezTo>
                  <a:lnTo>
                    <a:pt x="28076" y="98446"/>
                  </a:lnTo>
                  <a:cubicBezTo>
                    <a:pt x="28501" y="99228"/>
                    <a:pt x="28501" y="100173"/>
                    <a:pt x="28076" y="100955"/>
                  </a:cubicBezTo>
                  <a:lnTo>
                    <a:pt x="8961" y="133213"/>
                  </a:lnTo>
                  <a:cubicBezTo>
                    <a:pt x="8567" y="134001"/>
                    <a:pt x="7804" y="134539"/>
                    <a:pt x="6929" y="134647"/>
                  </a:cubicBezTo>
                  <a:lnTo>
                    <a:pt x="1912" y="135602"/>
                  </a:lnTo>
                  <a:lnTo>
                    <a:pt x="1912" y="1400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3" name="Полилиния: фигура 2635">
              <a:extLst>
                <a:ext uri="{FF2B5EF4-FFF2-40B4-BE49-F238E27FC236}">
                  <a16:creationId xmlns:a16="http://schemas.microsoft.com/office/drawing/2014/main" id="{AE5A2148-7BEE-D73E-3E35-44880A39D3AE}"/>
                </a:ext>
              </a:extLst>
            </p:cNvPr>
            <p:cNvSpPr/>
            <p:nvPr/>
          </p:nvSpPr>
          <p:spPr>
            <a:xfrm>
              <a:off x="6380704" y="3704931"/>
              <a:ext cx="5017" cy="955"/>
            </a:xfrm>
            <a:custGeom>
              <a:avLst/>
              <a:gdLst>
                <a:gd name="connsiteX0" fmla="*/ 0 w 5017"/>
                <a:gd name="connsiteY0" fmla="*/ 956 h 955"/>
                <a:gd name="connsiteX1" fmla="*/ 0 w 5017"/>
                <a:gd name="connsiteY1" fmla="*/ 956 h 955"/>
                <a:gd name="connsiteX2" fmla="*/ 5018 w 5017"/>
                <a:gd name="connsiteY2" fmla="*/ 0 h 955"/>
                <a:gd name="connsiteX3" fmla="*/ 0 w 5017"/>
                <a:gd name="connsiteY3" fmla="*/ 956 h 955"/>
              </a:gdLst>
              <a:ahLst/>
              <a:cxnLst>
                <a:cxn ang="0">
                  <a:pos x="connsiteX0" y="connsiteY0"/>
                </a:cxn>
                <a:cxn ang="0">
                  <a:pos x="connsiteX1" y="connsiteY1"/>
                </a:cxn>
                <a:cxn ang="0">
                  <a:pos x="connsiteX2" y="connsiteY2"/>
                </a:cxn>
                <a:cxn ang="0">
                  <a:pos x="connsiteX3" y="connsiteY3"/>
                </a:cxn>
              </a:cxnLst>
              <a:rect l="l" t="t" r="r" b="b"/>
              <a:pathLst>
                <a:path w="5017" h="955">
                  <a:moveTo>
                    <a:pt x="0" y="956"/>
                  </a:moveTo>
                  <a:lnTo>
                    <a:pt x="0" y="956"/>
                  </a:lnTo>
                  <a:lnTo>
                    <a:pt x="5018" y="0"/>
                  </a:lnTo>
                  <a:lnTo>
                    <a:pt x="0" y="9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4" name="Полилиния: фигура 2636">
              <a:extLst>
                <a:ext uri="{FF2B5EF4-FFF2-40B4-BE49-F238E27FC236}">
                  <a16:creationId xmlns:a16="http://schemas.microsoft.com/office/drawing/2014/main" id="{9139F07E-D608-F9D3-987A-805131BD20AC}"/>
                </a:ext>
              </a:extLst>
            </p:cNvPr>
            <p:cNvSpPr/>
            <p:nvPr/>
          </p:nvSpPr>
          <p:spPr>
            <a:xfrm>
              <a:off x="6380226" y="3710307"/>
              <a:ext cx="238" cy="7765"/>
            </a:xfrm>
            <a:custGeom>
              <a:avLst/>
              <a:gdLst>
                <a:gd name="connsiteX0" fmla="*/ 239 w 238"/>
                <a:gd name="connsiteY0" fmla="*/ 0 h 7765"/>
                <a:gd name="connsiteX1" fmla="*/ 0 w 238"/>
                <a:gd name="connsiteY1" fmla="*/ 7766 h 7765"/>
                <a:gd name="connsiteX2" fmla="*/ 0 w 238"/>
                <a:gd name="connsiteY2" fmla="*/ 7766 h 7765"/>
                <a:gd name="connsiteX3" fmla="*/ 239 w 238"/>
                <a:gd name="connsiteY3" fmla="*/ 0 h 7765"/>
              </a:gdLst>
              <a:ahLst/>
              <a:cxnLst>
                <a:cxn ang="0">
                  <a:pos x="connsiteX0" y="connsiteY0"/>
                </a:cxn>
                <a:cxn ang="0">
                  <a:pos x="connsiteX1" y="connsiteY1"/>
                </a:cxn>
                <a:cxn ang="0">
                  <a:pos x="connsiteX2" y="connsiteY2"/>
                </a:cxn>
                <a:cxn ang="0">
                  <a:pos x="connsiteX3" y="connsiteY3"/>
                </a:cxn>
              </a:cxnLst>
              <a:rect l="l" t="t" r="r" b="b"/>
              <a:pathLst>
                <a:path w="238" h="7765">
                  <a:moveTo>
                    <a:pt x="239" y="0"/>
                  </a:moveTo>
                  <a:lnTo>
                    <a:pt x="0" y="7766"/>
                  </a:lnTo>
                  <a:lnTo>
                    <a:pt x="0" y="7766"/>
                  </a:lnTo>
                  <a:lnTo>
                    <a:pt x="2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5" name="Полилиния: фигура 2637">
              <a:extLst>
                <a:ext uri="{FF2B5EF4-FFF2-40B4-BE49-F238E27FC236}">
                  <a16:creationId xmlns:a16="http://schemas.microsoft.com/office/drawing/2014/main" id="{4991BC33-6288-3585-7181-66097D0DE296}"/>
                </a:ext>
              </a:extLst>
            </p:cNvPr>
            <p:cNvSpPr/>
            <p:nvPr/>
          </p:nvSpPr>
          <p:spPr>
            <a:xfrm>
              <a:off x="6380226" y="3718073"/>
              <a:ext cx="20549" cy="13500"/>
            </a:xfrm>
            <a:custGeom>
              <a:avLst/>
              <a:gdLst>
                <a:gd name="connsiteX0" fmla="*/ 20549 w 20549"/>
                <a:gd name="connsiteY0" fmla="*/ 13500 h 13500"/>
                <a:gd name="connsiteX1" fmla="*/ 0 w 20549"/>
                <a:gd name="connsiteY1" fmla="*/ 0 h 13500"/>
                <a:gd name="connsiteX2" fmla="*/ 0 w 20549"/>
                <a:gd name="connsiteY2" fmla="*/ 0 h 13500"/>
                <a:gd name="connsiteX3" fmla="*/ 20549 w 20549"/>
                <a:gd name="connsiteY3" fmla="*/ 13500 h 13500"/>
              </a:gdLst>
              <a:ahLst/>
              <a:cxnLst>
                <a:cxn ang="0">
                  <a:pos x="connsiteX0" y="connsiteY0"/>
                </a:cxn>
                <a:cxn ang="0">
                  <a:pos x="connsiteX1" y="connsiteY1"/>
                </a:cxn>
                <a:cxn ang="0">
                  <a:pos x="connsiteX2" y="connsiteY2"/>
                </a:cxn>
                <a:cxn ang="0">
                  <a:pos x="connsiteX3" y="connsiteY3"/>
                </a:cxn>
              </a:cxnLst>
              <a:rect l="l" t="t" r="r" b="b"/>
              <a:pathLst>
                <a:path w="20549" h="13500">
                  <a:moveTo>
                    <a:pt x="20549" y="13500"/>
                  </a:moveTo>
                  <a:lnTo>
                    <a:pt x="0" y="0"/>
                  </a:lnTo>
                  <a:lnTo>
                    <a:pt x="0" y="0"/>
                  </a:lnTo>
                  <a:lnTo>
                    <a:pt x="20549" y="135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6" name="Полилиния: фигура 2638">
              <a:extLst>
                <a:ext uri="{FF2B5EF4-FFF2-40B4-BE49-F238E27FC236}">
                  <a16:creationId xmlns:a16="http://schemas.microsoft.com/office/drawing/2014/main" id="{BEE3E8A5-334F-4A47-72DF-6DC54A70E42D}"/>
                </a:ext>
              </a:extLst>
            </p:cNvPr>
            <p:cNvSpPr/>
            <p:nvPr/>
          </p:nvSpPr>
          <p:spPr>
            <a:xfrm>
              <a:off x="6380226" y="371807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7" name="Полилиния: фигура 2639">
              <a:extLst>
                <a:ext uri="{FF2B5EF4-FFF2-40B4-BE49-F238E27FC236}">
                  <a16:creationId xmlns:a16="http://schemas.microsoft.com/office/drawing/2014/main" id="{1FABCB5D-1CD7-258C-19C0-8B59F7983904}"/>
                </a:ext>
              </a:extLst>
            </p:cNvPr>
            <p:cNvSpPr/>
            <p:nvPr/>
          </p:nvSpPr>
          <p:spPr>
            <a:xfrm>
              <a:off x="6543665" y="3583426"/>
              <a:ext cx="8482" cy="8841"/>
            </a:xfrm>
            <a:custGeom>
              <a:avLst/>
              <a:gdLst>
                <a:gd name="connsiteX0" fmla="*/ 8483 w 8482"/>
                <a:gd name="connsiteY0" fmla="*/ 0 h 8841"/>
                <a:gd name="connsiteX1" fmla="*/ 0 w 8482"/>
                <a:gd name="connsiteY1" fmla="*/ 8841 h 8841"/>
                <a:gd name="connsiteX2" fmla="*/ 8483 w 8482"/>
                <a:gd name="connsiteY2" fmla="*/ 0 h 8841"/>
                <a:gd name="connsiteX3" fmla="*/ 8483 w 8482"/>
                <a:gd name="connsiteY3" fmla="*/ 0 h 8841"/>
              </a:gdLst>
              <a:ahLst/>
              <a:cxnLst>
                <a:cxn ang="0">
                  <a:pos x="connsiteX0" y="connsiteY0"/>
                </a:cxn>
                <a:cxn ang="0">
                  <a:pos x="connsiteX1" y="connsiteY1"/>
                </a:cxn>
                <a:cxn ang="0">
                  <a:pos x="connsiteX2" y="connsiteY2"/>
                </a:cxn>
                <a:cxn ang="0">
                  <a:pos x="connsiteX3" y="connsiteY3"/>
                </a:cxn>
              </a:cxnLst>
              <a:rect l="l" t="t" r="r" b="b"/>
              <a:pathLst>
                <a:path w="8482" h="8841">
                  <a:moveTo>
                    <a:pt x="8483" y="0"/>
                  </a:moveTo>
                  <a:lnTo>
                    <a:pt x="0" y="8841"/>
                  </a:lnTo>
                  <a:lnTo>
                    <a:pt x="8483" y="0"/>
                  </a:lnTo>
                  <a:lnTo>
                    <a:pt x="848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8" name="Полилиния: фигура 2640">
              <a:extLst>
                <a:ext uri="{FF2B5EF4-FFF2-40B4-BE49-F238E27FC236}">
                  <a16:creationId xmlns:a16="http://schemas.microsoft.com/office/drawing/2014/main" id="{89810496-D4A5-55FF-336A-E88DB1533482}"/>
                </a:ext>
              </a:extLst>
            </p:cNvPr>
            <p:cNvSpPr/>
            <p:nvPr/>
          </p:nvSpPr>
          <p:spPr>
            <a:xfrm>
              <a:off x="6459078" y="3661562"/>
              <a:ext cx="62962" cy="38709"/>
            </a:xfrm>
            <a:custGeom>
              <a:avLst/>
              <a:gdLst>
                <a:gd name="connsiteX0" fmla="*/ 62962 w 62962"/>
                <a:gd name="connsiteY0" fmla="*/ 0 h 38709"/>
                <a:gd name="connsiteX1" fmla="*/ 0 w 62962"/>
                <a:gd name="connsiteY1" fmla="*/ 38709 h 38709"/>
                <a:gd name="connsiteX2" fmla="*/ 0 w 62962"/>
                <a:gd name="connsiteY2" fmla="*/ 38590 h 38709"/>
                <a:gd name="connsiteX3" fmla="*/ 62962 w 62962"/>
                <a:gd name="connsiteY3" fmla="*/ 0 h 38709"/>
              </a:gdLst>
              <a:ahLst/>
              <a:cxnLst>
                <a:cxn ang="0">
                  <a:pos x="connsiteX0" y="connsiteY0"/>
                </a:cxn>
                <a:cxn ang="0">
                  <a:pos x="connsiteX1" y="connsiteY1"/>
                </a:cxn>
                <a:cxn ang="0">
                  <a:pos x="connsiteX2" y="connsiteY2"/>
                </a:cxn>
                <a:cxn ang="0">
                  <a:pos x="connsiteX3" y="connsiteY3"/>
                </a:cxn>
              </a:cxnLst>
              <a:rect l="l" t="t" r="r" b="b"/>
              <a:pathLst>
                <a:path w="62962" h="38709">
                  <a:moveTo>
                    <a:pt x="62962" y="0"/>
                  </a:moveTo>
                  <a:lnTo>
                    <a:pt x="0" y="38709"/>
                  </a:lnTo>
                  <a:lnTo>
                    <a:pt x="0" y="38590"/>
                  </a:lnTo>
                  <a:lnTo>
                    <a:pt x="6296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49" name="Полилиния: фигура 2641">
              <a:extLst>
                <a:ext uri="{FF2B5EF4-FFF2-40B4-BE49-F238E27FC236}">
                  <a16:creationId xmlns:a16="http://schemas.microsoft.com/office/drawing/2014/main" id="{E205D506-7903-B0C9-4FC2-6704FC90D03C}"/>
                </a:ext>
              </a:extLst>
            </p:cNvPr>
            <p:cNvSpPr/>
            <p:nvPr/>
          </p:nvSpPr>
          <p:spPr>
            <a:xfrm>
              <a:off x="6118818" y="3400273"/>
              <a:ext cx="508000" cy="215888"/>
            </a:xfrm>
            <a:custGeom>
              <a:avLst/>
              <a:gdLst>
                <a:gd name="connsiteX0" fmla="*/ 451609 w 508000"/>
                <a:gd name="connsiteY0" fmla="*/ 164157 h 215888"/>
                <a:gd name="connsiteX1" fmla="*/ 454118 w 508000"/>
                <a:gd name="connsiteY1" fmla="*/ 163320 h 215888"/>
                <a:gd name="connsiteX2" fmla="*/ 482314 w 508000"/>
                <a:gd name="connsiteY2" fmla="*/ 167143 h 215888"/>
                <a:gd name="connsiteX3" fmla="*/ 484704 w 508000"/>
                <a:gd name="connsiteY3" fmla="*/ 169174 h 215888"/>
                <a:gd name="connsiteX4" fmla="*/ 489483 w 508000"/>
                <a:gd name="connsiteY4" fmla="*/ 183750 h 215888"/>
                <a:gd name="connsiteX5" fmla="*/ 508001 w 508000"/>
                <a:gd name="connsiteY5" fmla="*/ 178852 h 215888"/>
                <a:gd name="connsiteX6" fmla="*/ 502983 w 508000"/>
                <a:gd name="connsiteY6" fmla="*/ 162962 h 215888"/>
                <a:gd name="connsiteX7" fmla="*/ 483987 w 508000"/>
                <a:gd name="connsiteY7" fmla="*/ 149461 h 215888"/>
                <a:gd name="connsiteX8" fmla="*/ 483031 w 508000"/>
                <a:gd name="connsiteY8" fmla="*/ 145758 h 215888"/>
                <a:gd name="connsiteX9" fmla="*/ 487452 w 508000"/>
                <a:gd name="connsiteY9" fmla="*/ 136439 h 215888"/>
                <a:gd name="connsiteX10" fmla="*/ 478969 w 508000"/>
                <a:gd name="connsiteY10" fmla="*/ 101433 h 215888"/>
                <a:gd name="connsiteX11" fmla="*/ 480044 w 508000"/>
                <a:gd name="connsiteY11" fmla="*/ 98446 h 215888"/>
                <a:gd name="connsiteX12" fmla="*/ 495934 w 508000"/>
                <a:gd name="connsiteY12" fmla="*/ 85782 h 215888"/>
                <a:gd name="connsiteX13" fmla="*/ 472040 w 508000"/>
                <a:gd name="connsiteY13" fmla="*/ 74910 h 215888"/>
                <a:gd name="connsiteX14" fmla="*/ 470248 w 508000"/>
                <a:gd name="connsiteY14" fmla="*/ 71565 h 215888"/>
                <a:gd name="connsiteX15" fmla="*/ 474668 w 508000"/>
                <a:gd name="connsiteY15" fmla="*/ 51493 h 215888"/>
                <a:gd name="connsiteX16" fmla="*/ 466185 w 508000"/>
                <a:gd name="connsiteY16" fmla="*/ 42533 h 215888"/>
                <a:gd name="connsiteX17" fmla="*/ 466185 w 508000"/>
                <a:gd name="connsiteY17" fmla="*/ 42533 h 215888"/>
                <a:gd name="connsiteX18" fmla="*/ 450773 w 508000"/>
                <a:gd name="connsiteY18" fmla="*/ 24850 h 215888"/>
                <a:gd name="connsiteX19" fmla="*/ 428790 w 508000"/>
                <a:gd name="connsiteY19" fmla="*/ 35603 h 215888"/>
                <a:gd name="connsiteX20" fmla="*/ 425684 w 508000"/>
                <a:gd name="connsiteY20" fmla="*/ 35603 h 215888"/>
                <a:gd name="connsiteX21" fmla="*/ 410391 w 508000"/>
                <a:gd name="connsiteY21" fmla="*/ 24253 h 215888"/>
                <a:gd name="connsiteX22" fmla="*/ 379089 w 508000"/>
                <a:gd name="connsiteY22" fmla="*/ 41935 h 215888"/>
                <a:gd name="connsiteX23" fmla="*/ 376581 w 508000"/>
                <a:gd name="connsiteY23" fmla="*/ 41935 h 215888"/>
                <a:gd name="connsiteX24" fmla="*/ 357465 w 508000"/>
                <a:gd name="connsiteY24" fmla="*/ 35006 h 215888"/>
                <a:gd name="connsiteX25" fmla="*/ 329866 w 508000"/>
                <a:gd name="connsiteY25" fmla="*/ 42055 h 215888"/>
                <a:gd name="connsiteX26" fmla="*/ 328074 w 508000"/>
                <a:gd name="connsiteY26" fmla="*/ 42055 h 215888"/>
                <a:gd name="connsiteX27" fmla="*/ 284944 w 508000"/>
                <a:gd name="connsiteY27" fmla="*/ 27360 h 215888"/>
                <a:gd name="connsiteX28" fmla="*/ 275625 w 508000"/>
                <a:gd name="connsiteY28" fmla="*/ 30107 h 215888"/>
                <a:gd name="connsiteX29" fmla="*/ 272160 w 508000"/>
                <a:gd name="connsiteY29" fmla="*/ 28674 h 215888"/>
                <a:gd name="connsiteX30" fmla="*/ 264156 w 508000"/>
                <a:gd name="connsiteY30" fmla="*/ 14456 h 215888"/>
                <a:gd name="connsiteX31" fmla="*/ 244921 w 508000"/>
                <a:gd name="connsiteY31" fmla="*/ 13381 h 215888"/>
                <a:gd name="connsiteX32" fmla="*/ 242651 w 508000"/>
                <a:gd name="connsiteY32" fmla="*/ 11948 h 215888"/>
                <a:gd name="connsiteX33" fmla="*/ 234885 w 508000"/>
                <a:gd name="connsiteY33" fmla="*/ 0 h 215888"/>
                <a:gd name="connsiteX34" fmla="*/ 224610 w 508000"/>
                <a:gd name="connsiteY34" fmla="*/ 4062 h 215888"/>
                <a:gd name="connsiteX35" fmla="*/ 223296 w 508000"/>
                <a:gd name="connsiteY35" fmla="*/ 4062 h 215888"/>
                <a:gd name="connsiteX36" fmla="*/ 192711 w 508000"/>
                <a:gd name="connsiteY36" fmla="*/ 2031 h 215888"/>
                <a:gd name="connsiteX37" fmla="*/ 139903 w 508000"/>
                <a:gd name="connsiteY37" fmla="*/ 32377 h 215888"/>
                <a:gd name="connsiteX38" fmla="*/ 138589 w 508000"/>
                <a:gd name="connsiteY38" fmla="*/ 32377 h 215888"/>
                <a:gd name="connsiteX39" fmla="*/ 84826 w 508000"/>
                <a:gd name="connsiteY39" fmla="*/ 33811 h 215888"/>
                <a:gd name="connsiteX40" fmla="*/ 89963 w 508000"/>
                <a:gd name="connsiteY40" fmla="*/ 41696 h 215888"/>
                <a:gd name="connsiteX41" fmla="*/ 89963 w 508000"/>
                <a:gd name="connsiteY41" fmla="*/ 45161 h 215888"/>
                <a:gd name="connsiteX42" fmla="*/ 78016 w 508000"/>
                <a:gd name="connsiteY42" fmla="*/ 60095 h 215888"/>
                <a:gd name="connsiteX43" fmla="*/ 75627 w 508000"/>
                <a:gd name="connsiteY43" fmla="*/ 61290 h 215888"/>
                <a:gd name="connsiteX44" fmla="*/ 42891 w 508000"/>
                <a:gd name="connsiteY44" fmla="*/ 60095 h 215888"/>
                <a:gd name="connsiteX45" fmla="*/ 35962 w 508000"/>
                <a:gd name="connsiteY45" fmla="*/ 64516 h 215888"/>
                <a:gd name="connsiteX46" fmla="*/ 33930 w 508000"/>
                <a:gd name="connsiteY46" fmla="*/ 64516 h 215888"/>
                <a:gd name="connsiteX47" fmla="*/ 11947 w 508000"/>
                <a:gd name="connsiteY47" fmla="*/ 61171 h 215888"/>
                <a:gd name="connsiteX48" fmla="*/ 0 w 508000"/>
                <a:gd name="connsiteY48" fmla="*/ 73118 h 215888"/>
                <a:gd name="connsiteX49" fmla="*/ 13739 w 508000"/>
                <a:gd name="connsiteY49" fmla="*/ 108960 h 215888"/>
                <a:gd name="connsiteX50" fmla="*/ 13739 w 508000"/>
                <a:gd name="connsiteY50" fmla="*/ 111708 h 215888"/>
                <a:gd name="connsiteX51" fmla="*/ 6212 w 508000"/>
                <a:gd name="connsiteY51" fmla="*/ 123655 h 215888"/>
                <a:gd name="connsiteX52" fmla="*/ 25926 w 508000"/>
                <a:gd name="connsiteY52" fmla="*/ 131301 h 215888"/>
                <a:gd name="connsiteX53" fmla="*/ 27599 w 508000"/>
                <a:gd name="connsiteY53" fmla="*/ 135005 h 215888"/>
                <a:gd name="connsiteX54" fmla="*/ 22819 w 508000"/>
                <a:gd name="connsiteY54" fmla="*/ 151373 h 215888"/>
                <a:gd name="connsiteX55" fmla="*/ 44325 w 508000"/>
                <a:gd name="connsiteY55" fmla="*/ 156510 h 215888"/>
                <a:gd name="connsiteX56" fmla="*/ 46595 w 508000"/>
                <a:gd name="connsiteY56" fmla="*/ 159736 h 215888"/>
                <a:gd name="connsiteX57" fmla="*/ 44444 w 508000"/>
                <a:gd name="connsiteY57" fmla="*/ 176343 h 215888"/>
                <a:gd name="connsiteX58" fmla="*/ 71206 w 508000"/>
                <a:gd name="connsiteY58" fmla="*/ 178971 h 215888"/>
                <a:gd name="connsiteX59" fmla="*/ 72640 w 508000"/>
                <a:gd name="connsiteY59" fmla="*/ 179569 h 215888"/>
                <a:gd name="connsiteX60" fmla="*/ 92831 w 508000"/>
                <a:gd name="connsiteY60" fmla="*/ 195339 h 215888"/>
                <a:gd name="connsiteX61" fmla="*/ 116725 w 508000"/>
                <a:gd name="connsiteY61" fmla="*/ 172759 h 215888"/>
                <a:gd name="connsiteX62" fmla="*/ 118757 w 508000"/>
                <a:gd name="connsiteY62" fmla="*/ 171922 h 215888"/>
                <a:gd name="connsiteX63" fmla="*/ 130704 w 508000"/>
                <a:gd name="connsiteY63" fmla="*/ 171922 h 215888"/>
                <a:gd name="connsiteX64" fmla="*/ 132138 w 508000"/>
                <a:gd name="connsiteY64" fmla="*/ 171922 h 215888"/>
                <a:gd name="connsiteX65" fmla="*/ 178852 w 508000"/>
                <a:gd name="connsiteY65" fmla="*/ 198923 h 215888"/>
                <a:gd name="connsiteX66" fmla="*/ 208601 w 508000"/>
                <a:gd name="connsiteY66" fmla="*/ 192711 h 215888"/>
                <a:gd name="connsiteX67" fmla="*/ 227000 w 508000"/>
                <a:gd name="connsiteY67" fmla="*/ 174073 h 215888"/>
                <a:gd name="connsiteX68" fmla="*/ 230464 w 508000"/>
                <a:gd name="connsiteY68" fmla="*/ 174073 h 215888"/>
                <a:gd name="connsiteX69" fmla="*/ 247071 w 508000"/>
                <a:gd name="connsiteY69" fmla="*/ 182078 h 215888"/>
                <a:gd name="connsiteX70" fmla="*/ 264156 w 508000"/>
                <a:gd name="connsiteY70" fmla="*/ 170130 h 215888"/>
                <a:gd name="connsiteX71" fmla="*/ 267262 w 508000"/>
                <a:gd name="connsiteY71" fmla="*/ 170130 h 215888"/>
                <a:gd name="connsiteX72" fmla="*/ 268935 w 508000"/>
                <a:gd name="connsiteY72" fmla="*/ 172878 h 215888"/>
                <a:gd name="connsiteX73" fmla="*/ 268098 w 508000"/>
                <a:gd name="connsiteY73" fmla="*/ 215889 h 215888"/>
                <a:gd name="connsiteX74" fmla="*/ 274192 w 508000"/>
                <a:gd name="connsiteY74" fmla="*/ 215889 h 215888"/>
                <a:gd name="connsiteX75" fmla="*/ 283869 w 508000"/>
                <a:gd name="connsiteY75" fmla="*/ 203105 h 215888"/>
                <a:gd name="connsiteX76" fmla="*/ 282913 w 508000"/>
                <a:gd name="connsiteY76" fmla="*/ 185662 h 215888"/>
                <a:gd name="connsiteX77" fmla="*/ 283988 w 508000"/>
                <a:gd name="connsiteY77" fmla="*/ 183272 h 215888"/>
                <a:gd name="connsiteX78" fmla="*/ 286497 w 508000"/>
                <a:gd name="connsiteY78" fmla="*/ 183272 h 215888"/>
                <a:gd name="connsiteX79" fmla="*/ 305613 w 508000"/>
                <a:gd name="connsiteY79" fmla="*/ 187095 h 215888"/>
                <a:gd name="connsiteX80" fmla="*/ 324610 w 508000"/>
                <a:gd name="connsiteY80" fmla="*/ 178374 h 215888"/>
                <a:gd name="connsiteX81" fmla="*/ 326999 w 508000"/>
                <a:gd name="connsiteY81" fmla="*/ 178374 h 215888"/>
                <a:gd name="connsiteX82" fmla="*/ 343367 w 508000"/>
                <a:gd name="connsiteY82" fmla="*/ 185064 h 215888"/>
                <a:gd name="connsiteX83" fmla="*/ 367261 w 508000"/>
                <a:gd name="connsiteY83" fmla="*/ 185064 h 215888"/>
                <a:gd name="connsiteX84" fmla="*/ 394501 w 508000"/>
                <a:gd name="connsiteY84" fmla="*/ 169174 h 215888"/>
                <a:gd name="connsiteX85" fmla="*/ 395576 w 508000"/>
                <a:gd name="connsiteY85" fmla="*/ 169174 h 215888"/>
                <a:gd name="connsiteX86" fmla="*/ 433091 w 508000"/>
                <a:gd name="connsiteY86" fmla="*/ 163559 h 215888"/>
                <a:gd name="connsiteX87" fmla="*/ 436436 w 508000"/>
                <a:gd name="connsiteY87" fmla="*/ 165949 h 215888"/>
                <a:gd name="connsiteX88" fmla="*/ 439065 w 508000"/>
                <a:gd name="connsiteY88" fmla="*/ 177896 h 21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08000" h="215888">
                  <a:moveTo>
                    <a:pt x="451609" y="164157"/>
                  </a:moveTo>
                  <a:cubicBezTo>
                    <a:pt x="452248" y="163467"/>
                    <a:pt x="453194" y="163152"/>
                    <a:pt x="454118" y="163320"/>
                  </a:cubicBezTo>
                  <a:lnTo>
                    <a:pt x="482314" y="167143"/>
                  </a:lnTo>
                  <a:cubicBezTo>
                    <a:pt x="483408" y="167362"/>
                    <a:pt x="484312" y="168130"/>
                    <a:pt x="484704" y="169174"/>
                  </a:cubicBezTo>
                  <a:lnTo>
                    <a:pt x="489483" y="183750"/>
                  </a:lnTo>
                  <a:lnTo>
                    <a:pt x="508001" y="178852"/>
                  </a:lnTo>
                  <a:lnTo>
                    <a:pt x="502983" y="162962"/>
                  </a:lnTo>
                  <a:lnTo>
                    <a:pt x="483987" y="149461"/>
                  </a:lnTo>
                  <a:cubicBezTo>
                    <a:pt x="482816" y="148620"/>
                    <a:pt x="482414" y="147061"/>
                    <a:pt x="483031" y="145758"/>
                  </a:cubicBezTo>
                  <a:lnTo>
                    <a:pt x="487452" y="136439"/>
                  </a:lnTo>
                  <a:lnTo>
                    <a:pt x="478969" y="101433"/>
                  </a:lnTo>
                  <a:cubicBezTo>
                    <a:pt x="478725" y="100314"/>
                    <a:pt x="479143" y="99153"/>
                    <a:pt x="480044" y="98446"/>
                  </a:cubicBezTo>
                  <a:lnTo>
                    <a:pt x="495934" y="85782"/>
                  </a:lnTo>
                  <a:lnTo>
                    <a:pt x="472040" y="74910"/>
                  </a:lnTo>
                  <a:cubicBezTo>
                    <a:pt x="470752" y="74332"/>
                    <a:pt x="470015" y="72957"/>
                    <a:pt x="470248" y="71565"/>
                  </a:cubicBezTo>
                  <a:lnTo>
                    <a:pt x="474668" y="51493"/>
                  </a:lnTo>
                  <a:lnTo>
                    <a:pt x="466185" y="42533"/>
                  </a:lnTo>
                  <a:lnTo>
                    <a:pt x="466185" y="42533"/>
                  </a:lnTo>
                  <a:lnTo>
                    <a:pt x="450773" y="24850"/>
                  </a:lnTo>
                  <a:lnTo>
                    <a:pt x="428790" y="35603"/>
                  </a:lnTo>
                  <a:cubicBezTo>
                    <a:pt x="427844" y="36212"/>
                    <a:pt x="426629" y="36212"/>
                    <a:pt x="425684" y="35603"/>
                  </a:cubicBezTo>
                  <a:lnTo>
                    <a:pt x="410391" y="24253"/>
                  </a:lnTo>
                  <a:lnTo>
                    <a:pt x="379089" y="41935"/>
                  </a:lnTo>
                  <a:cubicBezTo>
                    <a:pt x="378290" y="42288"/>
                    <a:pt x="377379" y="42288"/>
                    <a:pt x="376581" y="41935"/>
                  </a:cubicBezTo>
                  <a:lnTo>
                    <a:pt x="357465" y="35006"/>
                  </a:lnTo>
                  <a:lnTo>
                    <a:pt x="329866" y="42055"/>
                  </a:lnTo>
                  <a:cubicBezTo>
                    <a:pt x="329282" y="42231"/>
                    <a:pt x="328658" y="42231"/>
                    <a:pt x="328074" y="42055"/>
                  </a:cubicBezTo>
                  <a:lnTo>
                    <a:pt x="284944" y="27360"/>
                  </a:lnTo>
                  <a:lnTo>
                    <a:pt x="275625" y="30107"/>
                  </a:lnTo>
                  <a:cubicBezTo>
                    <a:pt x="274277" y="30504"/>
                    <a:pt x="272834" y="29907"/>
                    <a:pt x="272160" y="28674"/>
                  </a:cubicBezTo>
                  <a:lnTo>
                    <a:pt x="264156" y="14456"/>
                  </a:lnTo>
                  <a:lnTo>
                    <a:pt x="244921" y="13381"/>
                  </a:lnTo>
                  <a:cubicBezTo>
                    <a:pt x="243980" y="13289"/>
                    <a:pt x="243138" y="12758"/>
                    <a:pt x="242651" y="11948"/>
                  </a:cubicBezTo>
                  <a:lnTo>
                    <a:pt x="234885" y="0"/>
                  </a:lnTo>
                  <a:lnTo>
                    <a:pt x="224610" y="4062"/>
                  </a:lnTo>
                  <a:lnTo>
                    <a:pt x="223296" y="4062"/>
                  </a:lnTo>
                  <a:lnTo>
                    <a:pt x="192711" y="2031"/>
                  </a:lnTo>
                  <a:lnTo>
                    <a:pt x="139903" y="32377"/>
                  </a:lnTo>
                  <a:cubicBezTo>
                    <a:pt x="139474" y="32500"/>
                    <a:pt x="139018" y="32500"/>
                    <a:pt x="138589" y="32377"/>
                  </a:cubicBezTo>
                  <a:lnTo>
                    <a:pt x="84826" y="33811"/>
                  </a:lnTo>
                  <a:lnTo>
                    <a:pt x="89963" y="41696"/>
                  </a:lnTo>
                  <a:cubicBezTo>
                    <a:pt x="90740" y="42721"/>
                    <a:pt x="90740" y="44137"/>
                    <a:pt x="89963" y="45161"/>
                  </a:cubicBezTo>
                  <a:lnTo>
                    <a:pt x="78016" y="60095"/>
                  </a:lnTo>
                  <a:cubicBezTo>
                    <a:pt x="77516" y="60919"/>
                    <a:pt x="76587" y="61384"/>
                    <a:pt x="75627" y="61290"/>
                  </a:cubicBezTo>
                  <a:lnTo>
                    <a:pt x="42891" y="60095"/>
                  </a:lnTo>
                  <a:lnTo>
                    <a:pt x="35962" y="64516"/>
                  </a:lnTo>
                  <a:cubicBezTo>
                    <a:pt x="35305" y="64753"/>
                    <a:pt x="34587" y="64753"/>
                    <a:pt x="33930" y="64516"/>
                  </a:cubicBezTo>
                  <a:lnTo>
                    <a:pt x="11947" y="61171"/>
                  </a:lnTo>
                  <a:lnTo>
                    <a:pt x="0" y="73118"/>
                  </a:lnTo>
                  <a:lnTo>
                    <a:pt x="13739" y="108960"/>
                  </a:lnTo>
                  <a:cubicBezTo>
                    <a:pt x="14207" y="109816"/>
                    <a:pt x="14207" y="110851"/>
                    <a:pt x="13739" y="111708"/>
                  </a:cubicBezTo>
                  <a:lnTo>
                    <a:pt x="6212" y="123655"/>
                  </a:lnTo>
                  <a:lnTo>
                    <a:pt x="25926" y="131301"/>
                  </a:lnTo>
                  <a:cubicBezTo>
                    <a:pt x="27367" y="131908"/>
                    <a:pt x="28096" y="133523"/>
                    <a:pt x="27599" y="135005"/>
                  </a:cubicBezTo>
                  <a:lnTo>
                    <a:pt x="22819" y="151373"/>
                  </a:lnTo>
                  <a:lnTo>
                    <a:pt x="44325" y="156510"/>
                  </a:lnTo>
                  <a:cubicBezTo>
                    <a:pt x="45818" y="156812"/>
                    <a:pt x="46815" y="158228"/>
                    <a:pt x="46595" y="159736"/>
                  </a:cubicBezTo>
                  <a:lnTo>
                    <a:pt x="44444" y="176343"/>
                  </a:lnTo>
                  <a:lnTo>
                    <a:pt x="71206" y="178971"/>
                  </a:lnTo>
                  <a:lnTo>
                    <a:pt x="72640" y="179569"/>
                  </a:lnTo>
                  <a:lnTo>
                    <a:pt x="92831" y="195339"/>
                  </a:lnTo>
                  <a:lnTo>
                    <a:pt x="116725" y="172759"/>
                  </a:lnTo>
                  <a:cubicBezTo>
                    <a:pt x="117265" y="172221"/>
                    <a:pt x="117995" y="171920"/>
                    <a:pt x="118757" y="171922"/>
                  </a:cubicBezTo>
                  <a:lnTo>
                    <a:pt x="130704" y="171922"/>
                  </a:lnTo>
                  <a:cubicBezTo>
                    <a:pt x="131169" y="171767"/>
                    <a:pt x="131672" y="171767"/>
                    <a:pt x="132138" y="171922"/>
                  </a:cubicBezTo>
                  <a:lnTo>
                    <a:pt x="178852" y="198923"/>
                  </a:lnTo>
                  <a:lnTo>
                    <a:pt x="208601" y="192711"/>
                  </a:lnTo>
                  <a:lnTo>
                    <a:pt x="227000" y="174073"/>
                  </a:lnTo>
                  <a:cubicBezTo>
                    <a:pt x="228024" y="173296"/>
                    <a:pt x="229440" y="173296"/>
                    <a:pt x="230464" y="174073"/>
                  </a:cubicBezTo>
                  <a:lnTo>
                    <a:pt x="247071" y="182078"/>
                  </a:lnTo>
                  <a:lnTo>
                    <a:pt x="264156" y="170130"/>
                  </a:lnTo>
                  <a:cubicBezTo>
                    <a:pt x="265110" y="169549"/>
                    <a:pt x="266308" y="169549"/>
                    <a:pt x="267262" y="170130"/>
                  </a:cubicBezTo>
                  <a:cubicBezTo>
                    <a:pt x="268307" y="170642"/>
                    <a:pt x="268960" y="171714"/>
                    <a:pt x="268935" y="172878"/>
                  </a:cubicBezTo>
                  <a:lnTo>
                    <a:pt x="268098" y="215889"/>
                  </a:lnTo>
                  <a:lnTo>
                    <a:pt x="274192" y="215889"/>
                  </a:lnTo>
                  <a:lnTo>
                    <a:pt x="283869" y="203105"/>
                  </a:lnTo>
                  <a:lnTo>
                    <a:pt x="282913" y="185662"/>
                  </a:lnTo>
                  <a:cubicBezTo>
                    <a:pt x="282917" y="184749"/>
                    <a:pt x="283308" y="183881"/>
                    <a:pt x="283988" y="183272"/>
                  </a:cubicBezTo>
                  <a:cubicBezTo>
                    <a:pt x="284776" y="182868"/>
                    <a:pt x="285710" y="182868"/>
                    <a:pt x="286497" y="183272"/>
                  </a:cubicBezTo>
                  <a:lnTo>
                    <a:pt x="305613" y="187095"/>
                  </a:lnTo>
                  <a:lnTo>
                    <a:pt x="324610" y="178374"/>
                  </a:lnTo>
                  <a:cubicBezTo>
                    <a:pt x="325364" y="178010"/>
                    <a:pt x="326244" y="178010"/>
                    <a:pt x="326999" y="178374"/>
                  </a:cubicBezTo>
                  <a:lnTo>
                    <a:pt x="343367" y="185064"/>
                  </a:lnTo>
                  <a:lnTo>
                    <a:pt x="367261" y="185064"/>
                  </a:lnTo>
                  <a:lnTo>
                    <a:pt x="394501" y="169174"/>
                  </a:lnTo>
                  <a:lnTo>
                    <a:pt x="395576" y="169174"/>
                  </a:lnTo>
                  <a:lnTo>
                    <a:pt x="433091" y="163559"/>
                  </a:lnTo>
                  <a:cubicBezTo>
                    <a:pt x="434664" y="163340"/>
                    <a:pt x="436134" y="164389"/>
                    <a:pt x="436436" y="165949"/>
                  </a:cubicBezTo>
                  <a:lnTo>
                    <a:pt x="439065" y="1778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0" name="Полилиния: фигура 2642">
              <a:extLst>
                <a:ext uri="{FF2B5EF4-FFF2-40B4-BE49-F238E27FC236}">
                  <a16:creationId xmlns:a16="http://schemas.microsoft.com/office/drawing/2014/main" id="{2B31C548-172B-62C7-F01A-588A103B194F}"/>
                </a:ext>
              </a:extLst>
            </p:cNvPr>
            <p:cNvSpPr/>
            <p:nvPr/>
          </p:nvSpPr>
          <p:spPr>
            <a:xfrm>
              <a:off x="6557166" y="3564430"/>
              <a:ext cx="13261" cy="13739"/>
            </a:xfrm>
            <a:custGeom>
              <a:avLst/>
              <a:gdLst>
                <a:gd name="connsiteX0" fmla="*/ 0 w 13261"/>
                <a:gd name="connsiteY0" fmla="*/ 13739 h 13739"/>
                <a:gd name="connsiteX1" fmla="*/ 13261 w 13261"/>
                <a:gd name="connsiteY1" fmla="*/ 0 h 13739"/>
                <a:gd name="connsiteX2" fmla="*/ 0 w 13261"/>
                <a:gd name="connsiteY2" fmla="*/ 13739 h 13739"/>
                <a:gd name="connsiteX3" fmla="*/ 0 w 13261"/>
                <a:gd name="connsiteY3" fmla="*/ 13739 h 13739"/>
              </a:gdLst>
              <a:ahLst/>
              <a:cxnLst>
                <a:cxn ang="0">
                  <a:pos x="connsiteX0" y="connsiteY0"/>
                </a:cxn>
                <a:cxn ang="0">
                  <a:pos x="connsiteX1" y="connsiteY1"/>
                </a:cxn>
                <a:cxn ang="0">
                  <a:pos x="connsiteX2" y="connsiteY2"/>
                </a:cxn>
                <a:cxn ang="0">
                  <a:pos x="connsiteX3" y="connsiteY3"/>
                </a:cxn>
              </a:cxnLst>
              <a:rect l="l" t="t" r="r" b="b"/>
              <a:pathLst>
                <a:path w="13261" h="13739">
                  <a:moveTo>
                    <a:pt x="0" y="13739"/>
                  </a:moveTo>
                  <a:lnTo>
                    <a:pt x="13261" y="0"/>
                  </a:lnTo>
                  <a:lnTo>
                    <a:pt x="0" y="13739"/>
                  </a:lnTo>
                  <a:lnTo>
                    <a:pt x="0" y="137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1" name="Полилиния: фигура 2643">
              <a:extLst>
                <a:ext uri="{FF2B5EF4-FFF2-40B4-BE49-F238E27FC236}">
                  <a16:creationId xmlns:a16="http://schemas.microsoft.com/office/drawing/2014/main" id="{46912AD5-58D9-80B3-0681-949021CE4296}"/>
                </a:ext>
              </a:extLst>
            </p:cNvPr>
            <p:cNvSpPr/>
            <p:nvPr/>
          </p:nvSpPr>
          <p:spPr>
            <a:xfrm>
              <a:off x="6608301" y="3579125"/>
              <a:ext cx="18518" cy="4898"/>
            </a:xfrm>
            <a:custGeom>
              <a:avLst/>
              <a:gdLst>
                <a:gd name="connsiteX0" fmla="*/ 0 w 18518"/>
                <a:gd name="connsiteY0" fmla="*/ 4898 h 4898"/>
                <a:gd name="connsiteX1" fmla="*/ 18518 w 18518"/>
                <a:gd name="connsiteY1" fmla="*/ 0 h 4898"/>
                <a:gd name="connsiteX2" fmla="*/ 18518 w 18518"/>
                <a:gd name="connsiteY2" fmla="*/ 0 h 4898"/>
                <a:gd name="connsiteX3" fmla="*/ 0 w 18518"/>
                <a:gd name="connsiteY3" fmla="*/ 4898 h 4898"/>
              </a:gdLst>
              <a:ahLst/>
              <a:cxnLst>
                <a:cxn ang="0">
                  <a:pos x="connsiteX0" y="connsiteY0"/>
                </a:cxn>
                <a:cxn ang="0">
                  <a:pos x="connsiteX1" y="connsiteY1"/>
                </a:cxn>
                <a:cxn ang="0">
                  <a:pos x="connsiteX2" y="connsiteY2"/>
                </a:cxn>
                <a:cxn ang="0">
                  <a:pos x="connsiteX3" y="connsiteY3"/>
                </a:cxn>
              </a:cxnLst>
              <a:rect l="l" t="t" r="r" b="b"/>
              <a:pathLst>
                <a:path w="18518" h="4898">
                  <a:moveTo>
                    <a:pt x="0" y="4898"/>
                  </a:moveTo>
                  <a:lnTo>
                    <a:pt x="18518" y="0"/>
                  </a:lnTo>
                  <a:lnTo>
                    <a:pt x="18518" y="0"/>
                  </a:lnTo>
                  <a:lnTo>
                    <a:pt x="0" y="48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2" name="Полилиния: фигура 2644">
              <a:extLst>
                <a:ext uri="{FF2B5EF4-FFF2-40B4-BE49-F238E27FC236}">
                  <a16:creationId xmlns:a16="http://schemas.microsoft.com/office/drawing/2014/main" id="{67A8149B-4A3E-0962-D19C-BA6EE5F22098}"/>
                </a:ext>
              </a:extLst>
            </p:cNvPr>
            <p:cNvSpPr/>
            <p:nvPr/>
          </p:nvSpPr>
          <p:spPr>
            <a:xfrm>
              <a:off x="6624788" y="3490118"/>
              <a:ext cx="27239" cy="29987"/>
            </a:xfrm>
            <a:custGeom>
              <a:avLst/>
              <a:gdLst>
                <a:gd name="connsiteX0" fmla="*/ 0 w 27239"/>
                <a:gd name="connsiteY0" fmla="*/ 0 h 29987"/>
                <a:gd name="connsiteX1" fmla="*/ 6093 w 27239"/>
                <a:gd name="connsiteY1" fmla="*/ 23775 h 29987"/>
                <a:gd name="connsiteX2" fmla="*/ 27240 w 27239"/>
                <a:gd name="connsiteY2" fmla="*/ 29988 h 29987"/>
                <a:gd name="connsiteX3" fmla="*/ 20788 w 27239"/>
                <a:gd name="connsiteY3" fmla="*/ 8124 h 29987"/>
                <a:gd name="connsiteX4" fmla="*/ 0 w 27239"/>
                <a:gd name="connsiteY4" fmla="*/ 0 h 29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 h="29987">
                  <a:moveTo>
                    <a:pt x="0" y="0"/>
                  </a:moveTo>
                  <a:lnTo>
                    <a:pt x="6093" y="23775"/>
                  </a:lnTo>
                  <a:lnTo>
                    <a:pt x="27240" y="29988"/>
                  </a:lnTo>
                  <a:lnTo>
                    <a:pt x="20788" y="8124"/>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3" name="Полилиния: фигура 2645">
              <a:extLst>
                <a:ext uri="{FF2B5EF4-FFF2-40B4-BE49-F238E27FC236}">
                  <a16:creationId xmlns:a16="http://schemas.microsoft.com/office/drawing/2014/main" id="{17C4DECC-475C-9C37-6D6B-6A210B31B1B6}"/>
                </a:ext>
              </a:extLst>
            </p:cNvPr>
            <p:cNvSpPr/>
            <p:nvPr/>
          </p:nvSpPr>
          <p:spPr>
            <a:xfrm>
              <a:off x="6593366" y="3438505"/>
              <a:ext cx="76104" cy="80764"/>
            </a:xfrm>
            <a:custGeom>
              <a:avLst/>
              <a:gdLst>
                <a:gd name="connsiteX0" fmla="*/ 55675 w 76104"/>
                <a:gd name="connsiteY0" fmla="*/ 54958 h 80764"/>
                <a:gd name="connsiteX1" fmla="*/ 57467 w 76104"/>
                <a:gd name="connsiteY1" fmla="*/ 56869 h 80764"/>
                <a:gd name="connsiteX2" fmla="*/ 64635 w 76104"/>
                <a:gd name="connsiteY2" fmla="*/ 80764 h 80764"/>
                <a:gd name="connsiteX3" fmla="*/ 73118 w 76104"/>
                <a:gd name="connsiteY3" fmla="*/ 72520 h 80764"/>
                <a:gd name="connsiteX4" fmla="*/ 76105 w 76104"/>
                <a:gd name="connsiteY4" fmla="*/ 69653 h 80764"/>
                <a:gd name="connsiteX5" fmla="*/ 75029 w 76104"/>
                <a:gd name="connsiteY5" fmla="*/ 51852 h 80764"/>
                <a:gd name="connsiteX6" fmla="*/ 61529 w 76104"/>
                <a:gd name="connsiteY6" fmla="*/ 43250 h 80764"/>
                <a:gd name="connsiteX7" fmla="*/ 60215 w 76104"/>
                <a:gd name="connsiteY7" fmla="*/ 40024 h 80764"/>
                <a:gd name="connsiteX8" fmla="*/ 61768 w 76104"/>
                <a:gd name="connsiteY8" fmla="*/ 34050 h 80764"/>
                <a:gd name="connsiteX9" fmla="*/ 48387 w 76104"/>
                <a:gd name="connsiteY9" fmla="*/ 24970 h 80764"/>
                <a:gd name="connsiteX10" fmla="*/ 47431 w 76104"/>
                <a:gd name="connsiteY10" fmla="*/ 21266 h 80764"/>
                <a:gd name="connsiteX11" fmla="*/ 50059 w 76104"/>
                <a:gd name="connsiteY11" fmla="*/ 15412 h 80764"/>
                <a:gd name="connsiteX12" fmla="*/ 36559 w 76104"/>
                <a:gd name="connsiteY12" fmla="*/ 0 h 80764"/>
                <a:gd name="connsiteX13" fmla="*/ 35125 w 76104"/>
                <a:gd name="connsiteY13" fmla="*/ 956 h 80764"/>
                <a:gd name="connsiteX14" fmla="*/ 35125 w 76104"/>
                <a:gd name="connsiteY14" fmla="*/ 956 h 80764"/>
                <a:gd name="connsiteX15" fmla="*/ 33811 w 76104"/>
                <a:gd name="connsiteY15" fmla="*/ 956 h 80764"/>
                <a:gd name="connsiteX16" fmla="*/ 0 w 76104"/>
                <a:gd name="connsiteY16" fmla="*/ 4421 h 80764"/>
                <a:gd name="connsiteX17" fmla="*/ 5376 w 76104"/>
                <a:gd name="connsiteY17" fmla="*/ 10036 h 80764"/>
                <a:gd name="connsiteX18" fmla="*/ 6093 w 76104"/>
                <a:gd name="connsiteY18" fmla="*/ 12784 h 80764"/>
                <a:gd name="connsiteX19" fmla="*/ 1792 w 76104"/>
                <a:gd name="connsiteY19" fmla="*/ 32019 h 80764"/>
                <a:gd name="connsiteX20" fmla="*/ 28435 w 76104"/>
                <a:gd name="connsiteY20" fmla="*/ 43966 h 80764"/>
                <a:gd name="connsiteX21" fmla="*/ 28435 w 76104"/>
                <a:gd name="connsiteY21" fmla="*/ 43966 h 8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104" h="80764">
                  <a:moveTo>
                    <a:pt x="55675" y="54958"/>
                  </a:moveTo>
                  <a:cubicBezTo>
                    <a:pt x="56570" y="55231"/>
                    <a:pt x="57252" y="55959"/>
                    <a:pt x="57467" y="56869"/>
                  </a:cubicBezTo>
                  <a:lnTo>
                    <a:pt x="64635" y="80764"/>
                  </a:lnTo>
                  <a:lnTo>
                    <a:pt x="73118" y="72520"/>
                  </a:lnTo>
                  <a:lnTo>
                    <a:pt x="76105" y="69653"/>
                  </a:lnTo>
                  <a:lnTo>
                    <a:pt x="75029" y="51852"/>
                  </a:lnTo>
                  <a:lnTo>
                    <a:pt x="61529" y="43250"/>
                  </a:lnTo>
                  <a:cubicBezTo>
                    <a:pt x="60378" y="42625"/>
                    <a:pt x="59828" y="41275"/>
                    <a:pt x="60215" y="40024"/>
                  </a:cubicBezTo>
                  <a:lnTo>
                    <a:pt x="61768" y="34050"/>
                  </a:lnTo>
                  <a:lnTo>
                    <a:pt x="48387" y="24970"/>
                  </a:lnTo>
                  <a:cubicBezTo>
                    <a:pt x="47215" y="24128"/>
                    <a:pt x="46813" y="22570"/>
                    <a:pt x="47431" y="21266"/>
                  </a:cubicBezTo>
                  <a:lnTo>
                    <a:pt x="50059" y="15412"/>
                  </a:lnTo>
                  <a:lnTo>
                    <a:pt x="36559" y="0"/>
                  </a:lnTo>
                  <a:lnTo>
                    <a:pt x="35125" y="956"/>
                  </a:lnTo>
                  <a:lnTo>
                    <a:pt x="35125" y="956"/>
                  </a:lnTo>
                  <a:lnTo>
                    <a:pt x="33811" y="956"/>
                  </a:lnTo>
                  <a:lnTo>
                    <a:pt x="0" y="4421"/>
                  </a:lnTo>
                  <a:lnTo>
                    <a:pt x="5376" y="10036"/>
                  </a:lnTo>
                  <a:cubicBezTo>
                    <a:pt x="6012" y="10800"/>
                    <a:pt x="6274" y="11807"/>
                    <a:pt x="6093" y="12784"/>
                  </a:cubicBezTo>
                  <a:lnTo>
                    <a:pt x="1792" y="32019"/>
                  </a:lnTo>
                  <a:lnTo>
                    <a:pt x="28435" y="43966"/>
                  </a:lnTo>
                  <a:lnTo>
                    <a:pt x="28435" y="439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4" name="Полилиния: фигура 2646">
              <a:extLst>
                <a:ext uri="{FF2B5EF4-FFF2-40B4-BE49-F238E27FC236}">
                  <a16:creationId xmlns:a16="http://schemas.microsoft.com/office/drawing/2014/main" id="{745B500D-4994-DB0B-5C40-5B7A392B1E72}"/>
                </a:ext>
              </a:extLst>
            </p:cNvPr>
            <p:cNvSpPr/>
            <p:nvPr/>
          </p:nvSpPr>
          <p:spPr>
            <a:xfrm>
              <a:off x="6621562" y="3482471"/>
              <a:ext cx="27479" cy="10633"/>
            </a:xfrm>
            <a:custGeom>
              <a:avLst/>
              <a:gdLst>
                <a:gd name="connsiteX0" fmla="*/ 27479 w 27479"/>
                <a:gd name="connsiteY0" fmla="*/ 10633 h 10633"/>
                <a:gd name="connsiteX1" fmla="*/ 0 w 27479"/>
                <a:gd name="connsiteY1" fmla="*/ 0 h 10633"/>
                <a:gd name="connsiteX2" fmla="*/ 0 w 27479"/>
                <a:gd name="connsiteY2" fmla="*/ 0 h 10633"/>
                <a:gd name="connsiteX3" fmla="*/ 120 w 27479"/>
                <a:gd name="connsiteY3" fmla="*/ 119 h 10633"/>
                <a:gd name="connsiteX4" fmla="*/ 27479 w 27479"/>
                <a:gd name="connsiteY4" fmla="*/ 10633 h 1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9" h="10633">
                  <a:moveTo>
                    <a:pt x="27479" y="10633"/>
                  </a:moveTo>
                  <a:lnTo>
                    <a:pt x="0" y="0"/>
                  </a:lnTo>
                  <a:lnTo>
                    <a:pt x="0" y="0"/>
                  </a:lnTo>
                  <a:lnTo>
                    <a:pt x="120" y="119"/>
                  </a:lnTo>
                  <a:lnTo>
                    <a:pt x="27479"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5" name="Полилиния: фигура 2647">
              <a:extLst>
                <a:ext uri="{FF2B5EF4-FFF2-40B4-BE49-F238E27FC236}">
                  <a16:creationId xmlns:a16="http://schemas.microsoft.com/office/drawing/2014/main" id="{B26D1F40-79E7-208E-D669-C2DB672938F8}"/>
                </a:ext>
              </a:extLst>
            </p:cNvPr>
            <p:cNvSpPr/>
            <p:nvPr/>
          </p:nvSpPr>
          <p:spPr>
            <a:xfrm>
              <a:off x="6634704" y="3405889"/>
              <a:ext cx="130465" cy="122460"/>
            </a:xfrm>
            <a:custGeom>
              <a:avLst/>
              <a:gdLst>
                <a:gd name="connsiteX0" fmla="*/ 41935 w 130465"/>
                <a:gd name="connsiteY0" fmla="*/ 19235 h 122460"/>
                <a:gd name="connsiteX1" fmla="*/ 41935 w 130465"/>
                <a:gd name="connsiteY1" fmla="*/ 22939 h 122460"/>
                <a:gd name="connsiteX2" fmla="*/ 32736 w 130465"/>
                <a:gd name="connsiteY2" fmla="*/ 36559 h 122460"/>
                <a:gd name="connsiteX3" fmla="*/ 31183 w 130465"/>
                <a:gd name="connsiteY3" fmla="*/ 37754 h 122460"/>
                <a:gd name="connsiteX4" fmla="*/ 30346 w 130465"/>
                <a:gd name="connsiteY4" fmla="*/ 37754 h 122460"/>
                <a:gd name="connsiteX5" fmla="*/ 28674 w 130465"/>
                <a:gd name="connsiteY5" fmla="*/ 37754 h 122460"/>
                <a:gd name="connsiteX6" fmla="*/ 7527 w 130465"/>
                <a:gd name="connsiteY6" fmla="*/ 24373 h 122460"/>
                <a:gd name="connsiteX7" fmla="*/ 0 w 130465"/>
                <a:gd name="connsiteY7" fmla="*/ 29271 h 122460"/>
                <a:gd name="connsiteX8" fmla="*/ 14217 w 130465"/>
                <a:gd name="connsiteY8" fmla="*/ 45400 h 122460"/>
                <a:gd name="connsiteX9" fmla="*/ 14217 w 130465"/>
                <a:gd name="connsiteY9" fmla="*/ 48626 h 122460"/>
                <a:gd name="connsiteX10" fmla="*/ 11828 w 130465"/>
                <a:gd name="connsiteY10" fmla="*/ 54002 h 122460"/>
                <a:gd name="connsiteX11" fmla="*/ 24851 w 130465"/>
                <a:gd name="connsiteY11" fmla="*/ 62843 h 122460"/>
                <a:gd name="connsiteX12" fmla="*/ 26045 w 130465"/>
                <a:gd name="connsiteY12" fmla="*/ 66069 h 122460"/>
                <a:gd name="connsiteX13" fmla="*/ 24492 w 130465"/>
                <a:gd name="connsiteY13" fmla="*/ 71923 h 122460"/>
                <a:gd name="connsiteX14" fmla="*/ 37395 w 130465"/>
                <a:gd name="connsiteY14" fmla="*/ 80047 h 122460"/>
                <a:gd name="connsiteX15" fmla="*/ 38829 w 130465"/>
                <a:gd name="connsiteY15" fmla="*/ 82437 h 122460"/>
                <a:gd name="connsiteX16" fmla="*/ 39785 w 130465"/>
                <a:gd name="connsiteY16" fmla="*/ 97610 h 122460"/>
                <a:gd name="connsiteX17" fmla="*/ 67383 w 130465"/>
                <a:gd name="connsiteY17" fmla="*/ 76583 h 122460"/>
                <a:gd name="connsiteX18" fmla="*/ 71565 w 130465"/>
                <a:gd name="connsiteY18" fmla="*/ 76583 h 122460"/>
                <a:gd name="connsiteX19" fmla="*/ 81003 w 130465"/>
                <a:gd name="connsiteY19" fmla="*/ 88530 h 122460"/>
                <a:gd name="connsiteX20" fmla="*/ 81720 w 130465"/>
                <a:gd name="connsiteY20" fmla="*/ 90322 h 122460"/>
                <a:gd name="connsiteX21" fmla="*/ 81720 w 130465"/>
                <a:gd name="connsiteY21" fmla="*/ 115292 h 122460"/>
                <a:gd name="connsiteX22" fmla="*/ 97729 w 130465"/>
                <a:gd name="connsiteY22" fmla="*/ 122460 h 122460"/>
                <a:gd name="connsiteX23" fmla="*/ 94504 w 130465"/>
                <a:gd name="connsiteY23" fmla="*/ 100955 h 122460"/>
                <a:gd name="connsiteX24" fmla="*/ 95220 w 130465"/>
                <a:gd name="connsiteY24" fmla="*/ 98685 h 122460"/>
                <a:gd name="connsiteX25" fmla="*/ 130465 w 130465"/>
                <a:gd name="connsiteY25" fmla="*/ 56391 h 122460"/>
                <a:gd name="connsiteX26" fmla="*/ 106809 w 130465"/>
                <a:gd name="connsiteY26" fmla="*/ 39785 h 122460"/>
                <a:gd name="connsiteX27" fmla="*/ 105854 w 130465"/>
                <a:gd name="connsiteY27" fmla="*/ 38948 h 122460"/>
                <a:gd name="connsiteX28" fmla="*/ 90441 w 130465"/>
                <a:gd name="connsiteY28" fmla="*/ 15054 h 122460"/>
                <a:gd name="connsiteX29" fmla="*/ 78494 w 130465"/>
                <a:gd name="connsiteY29" fmla="*/ 30944 h 122460"/>
                <a:gd name="connsiteX30" fmla="*/ 76105 w 130465"/>
                <a:gd name="connsiteY30" fmla="*/ 32138 h 122460"/>
                <a:gd name="connsiteX31" fmla="*/ 61529 w 130465"/>
                <a:gd name="connsiteY31" fmla="*/ 32138 h 122460"/>
                <a:gd name="connsiteX32" fmla="*/ 58662 w 130465"/>
                <a:gd name="connsiteY32" fmla="*/ 29988 h 122460"/>
                <a:gd name="connsiteX33" fmla="*/ 53405 w 130465"/>
                <a:gd name="connsiteY33" fmla="*/ 12903 h 122460"/>
                <a:gd name="connsiteX34" fmla="*/ 36798 w 130465"/>
                <a:gd name="connsiteY34" fmla="*/ 0 h 122460"/>
                <a:gd name="connsiteX35" fmla="*/ 29271 w 130465"/>
                <a:gd name="connsiteY35" fmla="*/ 5496 h 12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0465" h="122460">
                  <a:moveTo>
                    <a:pt x="41935" y="19235"/>
                  </a:moveTo>
                  <a:cubicBezTo>
                    <a:pt x="42714" y="20347"/>
                    <a:pt x="42714" y="21827"/>
                    <a:pt x="41935" y="22939"/>
                  </a:cubicBezTo>
                  <a:lnTo>
                    <a:pt x="32736" y="36559"/>
                  </a:lnTo>
                  <a:cubicBezTo>
                    <a:pt x="32361" y="37114"/>
                    <a:pt x="31816" y="37533"/>
                    <a:pt x="31183" y="37754"/>
                  </a:cubicBezTo>
                  <a:lnTo>
                    <a:pt x="30346" y="37754"/>
                  </a:lnTo>
                  <a:cubicBezTo>
                    <a:pt x="29796" y="37877"/>
                    <a:pt x="29224" y="37877"/>
                    <a:pt x="28674" y="37754"/>
                  </a:cubicBezTo>
                  <a:lnTo>
                    <a:pt x="7527" y="24373"/>
                  </a:lnTo>
                  <a:lnTo>
                    <a:pt x="0" y="29271"/>
                  </a:lnTo>
                  <a:lnTo>
                    <a:pt x="14217" y="45400"/>
                  </a:lnTo>
                  <a:cubicBezTo>
                    <a:pt x="14915" y="46362"/>
                    <a:pt x="14915" y="47664"/>
                    <a:pt x="14217" y="48626"/>
                  </a:cubicBezTo>
                  <a:lnTo>
                    <a:pt x="11828" y="54002"/>
                  </a:lnTo>
                  <a:lnTo>
                    <a:pt x="24851" y="62843"/>
                  </a:lnTo>
                  <a:cubicBezTo>
                    <a:pt x="25814" y="63615"/>
                    <a:pt x="26273" y="64855"/>
                    <a:pt x="26045" y="66069"/>
                  </a:cubicBezTo>
                  <a:lnTo>
                    <a:pt x="24492" y="71923"/>
                  </a:lnTo>
                  <a:lnTo>
                    <a:pt x="37395" y="80047"/>
                  </a:lnTo>
                  <a:cubicBezTo>
                    <a:pt x="38198" y="80597"/>
                    <a:pt x="38721" y="81469"/>
                    <a:pt x="38829" y="82437"/>
                  </a:cubicBezTo>
                  <a:lnTo>
                    <a:pt x="39785" y="97610"/>
                  </a:lnTo>
                  <a:lnTo>
                    <a:pt x="67383" y="76583"/>
                  </a:lnTo>
                  <a:cubicBezTo>
                    <a:pt x="68544" y="75444"/>
                    <a:pt x="70403" y="75444"/>
                    <a:pt x="71565" y="76583"/>
                  </a:cubicBezTo>
                  <a:lnTo>
                    <a:pt x="81003" y="88530"/>
                  </a:lnTo>
                  <a:cubicBezTo>
                    <a:pt x="81383" y="89061"/>
                    <a:pt x="81628" y="89676"/>
                    <a:pt x="81720" y="90322"/>
                  </a:cubicBezTo>
                  <a:lnTo>
                    <a:pt x="81720" y="115292"/>
                  </a:lnTo>
                  <a:lnTo>
                    <a:pt x="97729" y="122460"/>
                  </a:lnTo>
                  <a:lnTo>
                    <a:pt x="94504" y="100955"/>
                  </a:lnTo>
                  <a:cubicBezTo>
                    <a:pt x="94366" y="100127"/>
                    <a:pt x="94633" y="99284"/>
                    <a:pt x="95220" y="98685"/>
                  </a:cubicBezTo>
                  <a:lnTo>
                    <a:pt x="130465" y="56391"/>
                  </a:lnTo>
                  <a:lnTo>
                    <a:pt x="106809" y="39785"/>
                  </a:lnTo>
                  <a:cubicBezTo>
                    <a:pt x="106414" y="39609"/>
                    <a:pt x="106081" y="39317"/>
                    <a:pt x="105854" y="38948"/>
                  </a:cubicBezTo>
                  <a:lnTo>
                    <a:pt x="90441" y="15054"/>
                  </a:lnTo>
                  <a:lnTo>
                    <a:pt x="78494" y="30944"/>
                  </a:lnTo>
                  <a:cubicBezTo>
                    <a:pt x="77918" y="31682"/>
                    <a:pt x="77040" y="32120"/>
                    <a:pt x="76105" y="32138"/>
                  </a:cubicBezTo>
                  <a:lnTo>
                    <a:pt x="61529" y="32138"/>
                  </a:lnTo>
                  <a:cubicBezTo>
                    <a:pt x="60226" y="32067"/>
                    <a:pt x="59094" y="31219"/>
                    <a:pt x="58662" y="29988"/>
                  </a:cubicBezTo>
                  <a:lnTo>
                    <a:pt x="53405" y="12903"/>
                  </a:lnTo>
                  <a:lnTo>
                    <a:pt x="36798" y="0"/>
                  </a:lnTo>
                  <a:lnTo>
                    <a:pt x="29271"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6" name="Полилиния: фигура 2648">
              <a:extLst>
                <a:ext uri="{FF2B5EF4-FFF2-40B4-BE49-F238E27FC236}">
                  <a16:creationId xmlns:a16="http://schemas.microsoft.com/office/drawing/2014/main" id="{A7BD5841-3774-073A-B84F-44D2C7220A63}"/>
                </a:ext>
              </a:extLst>
            </p:cNvPr>
            <p:cNvSpPr/>
            <p:nvPr/>
          </p:nvSpPr>
          <p:spPr>
            <a:xfrm>
              <a:off x="6634943" y="3434921"/>
              <a:ext cx="14336" cy="16128"/>
            </a:xfrm>
            <a:custGeom>
              <a:avLst/>
              <a:gdLst>
                <a:gd name="connsiteX0" fmla="*/ 0 w 14336"/>
                <a:gd name="connsiteY0" fmla="*/ 0 h 16128"/>
                <a:gd name="connsiteX1" fmla="*/ 0 w 14336"/>
                <a:gd name="connsiteY1" fmla="*/ 0 h 16128"/>
                <a:gd name="connsiteX2" fmla="*/ 14337 w 14336"/>
                <a:gd name="connsiteY2" fmla="*/ 16129 h 16128"/>
                <a:gd name="connsiteX3" fmla="*/ 0 w 14336"/>
                <a:gd name="connsiteY3" fmla="*/ 0 h 16128"/>
              </a:gdLst>
              <a:ahLst/>
              <a:cxnLst>
                <a:cxn ang="0">
                  <a:pos x="connsiteX0" y="connsiteY0"/>
                </a:cxn>
                <a:cxn ang="0">
                  <a:pos x="connsiteX1" y="connsiteY1"/>
                </a:cxn>
                <a:cxn ang="0">
                  <a:pos x="connsiteX2" y="connsiteY2"/>
                </a:cxn>
                <a:cxn ang="0">
                  <a:pos x="connsiteX3" y="connsiteY3"/>
                </a:cxn>
              </a:cxnLst>
              <a:rect l="l" t="t" r="r" b="b"/>
              <a:pathLst>
                <a:path w="14336" h="16128">
                  <a:moveTo>
                    <a:pt x="0" y="0"/>
                  </a:moveTo>
                  <a:lnTo>
                    <a:pt x="0" y="0"/>
                  </a:lnTo>
                  <a:lnTo>
                    <a:pt x="14337" y="16129"/>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7" name="Полилиния: фигура 2649">
              <a:extLst>
                <a:ext uri="{FF2B5EF4-FFF2-40B4-BE49-F238E27FC236}">
                  <a16:creationId xmlns:a16="http://schemas.microsoft.com/office/drawing/2014/main" id="{104F576F-910F-F18B-F008-633FCDE38D11}"/>
                </a:ext>
              </a:extLst>
            </p:cNvPr>
            <p:cNvSpPr/>
            <p:nvPr/>
          </p:nvSpPr>
          <p:spPr>
            <a:xfrm>
              <a:off x="6500655" y="3340895"/>
              <a:ext cx="169652" cy="96892"/>
            </a:xfrm>
            <a:custGeom>
              <a:avLst/>
              <a:gdLst>
                <a:gd name="connsiteX0" fmla="*/ 117443 w 169652"/>
                <a:gd name="connsiteY0" fmla="*/ 93667 h 96892"/>
                <a:gd name="connsiteX1" fmla="*/ 124969 w 169652"/>
                <a:gd name="connsiteY1" fmla="*/ 92831 h 96892"/>
                <a:gd name="connsiteX2" fmla="*/ 128076 w 169652"/>
                <a:gd name="connsiteY2" fmla="*/ 90800 h 96892"/>
                <a:gd name="connsiteX3" fmla="*/ 128076 w 169652"/>
                <a:gd name="connsiteY3" fmla="*/ 90800 h 96892"/>
                <a:gd name="connsiteX4" fmla="*/ 140023 w 169652"/>
                <a:gd name="connsiteY4" fmla="*/ 83034 h 96892"/>
                <a:gd name="connsiteX5" fmla="*/ 143249 w 169652"/>
                <a:gd name="connsiteY5" fmla="*/ 83034 h 96892"/>
                <a:gd name="connsiteX6" fmla="*/ 163440 w 169652"/>
                <a:gd name="connsiteY6" fmla="*/ 95818 h 96892"/>
                <a:gd name="connsiteX7" fmla="*/ 169652 w 169652"/>
                <a:gd name="connsiteY7" fmla="*/ 86499 h 96892"/>
                <a:gd name="connsiteX8" fmla="*/ 156152 w 169652"/>
                <a:gd name="connsiteY8" fmla="*/ 71684 h 96892"/>
                <a:gd name="connsiteX9" fmla="*/ 156152 w 169652"/>
                <a:gd name="connsiteY9" fmla="*/ 68936 h 96892"/>
                <a:gd name="connsiteX10" fmla="*/ 157347 w 169652"/>
                <a:gd name="connsiteY10" fmla="*/ 66786 h 96892"/>
                <a:gd name="connsiteX11" fmla="*/ 159139 w 169652"/>
                <a:gd name="connsiteY11" fmla="*/ 65472 h 96892"/>
                <a:gd name="connsiteX12" fmla="*/ 143607 w 169652"/>
                <a:gd name="connsiteY12" fmla="*/ 56630 h 96892"/>
                <a:gd name="connsiteX13" fmla="*/ 142174 w 169652"/>
                <a:gd name="connsiteY13" fmla="*/ 53405 h 96892"/>
                <a:gd name="connsiteX14" fmla="*/ 144205 w 169652"/>
                <a:gd name="connsiteY14" fmla="*/ 45042 h 96892"/>
                <a:gd name="connsiteX15" fmla="*/ 128434 w 169652"/>
                <a:gd name="connsiteY15" fmla="*/ 38231 h 96892"/>
                <a:gd name="connsiteX16" fmla="*/ 101194 w 169652"/>
                <a:gd name="connsiteY16" fmla="*/ 50179 h 96892"/>
                <a:gd name="connsiteX17" fmla="*/ 97252 w 169652"/>
                <a:gd name="connsiteY17" fmla="*/ 48745 h 96892"/>
                <a:gd name="connsiteX18" fmla="*/ 89963 w 169652"/>
                <a:gd name="connsiteY18" fmla="*/ 33214 h 96892"/>
                <a:gd name="connsiteX19" fmla="*/ 66666 w 169652"/>
                <a:gd name="connsiteY19" fmla="*/ 22342 h 96892"/>
                <a:gd name="connsiteX20" fmla="*/ 41099 w 169652"/>
                <a:gd name="connsiteY20" fmla="*/ 21027 h 96892"/>
                <a:gd name="connsiteX21" fmla="*/ 39785 w 169652"/>
                <a:gd name="connsiteY21" fmla="*/ 21027 h 96892"/>
                <a:gd name="connsiteX22" fmla="*/ 3106 w 169652"/>
                <a:gd name="connsiteY22" fmla="*/ 0 h 96892"/>
                <a:gd name="connsiteX23" fmla="*/ 0 w 169652"/>
                <a:gd name="connsiteY23" fmla="*/ 6093 h 96892"/>
                <a:gd name="connsiteX24" fmla="*/ 33453 w 169652"/>
                <a:gd name="connsiteY24" fmla="*/ 31661 h 96892"/>
                <a:gd name="connsiteX25" fmla="*/ 34528 w 169652"/>
                <a:gd name="connsiteY25" fmla="*/ 33333 h 96892"/>
                <a:gd name="connsiteX26" fmla="*/ 43130 w 169652"/>
                <a:gd name="connsiteY26" fmla="*/ 64635 h 96892"/>
                <a:gd name="connsiteX27" fmla="*/ 43130 w 169652"/>
                <a:gd name="connsiteY27" fmla="*/ 66905 h 96892"/>
                <a:gd name="connsiteX28" fmla="*/ 35962 w 169652"/>
                <a:gd name="connsiteY28" fmla="*/ 78853 h 96892"/>
                <a:gd name="connsiteX29" fmla="*/ 34886 w 169652"/>
                <a:gd name="connsiteY29" fmla="*/ 79928 h 96892"/>
                <a:gd name="connsiteX30" fmla="*/ 34886 w 169652"/>
                <a:gd name="connsiteY30" fmla="*/ 79928 h 96892"/>
                <a:gd name="connsiteX31" fmla="*/ 46834 w 169652"/>
                <a:gd name="connsiteY31" fmla="*/ 88649 h 96892"/>
                <a:gd name="connsiteX32" fmla="*/ 69295 w 169652"/>
                <a:gd name="connsiteY32" fmla="*/ 77658 h 96892"/>
                <a:gd name="connsiteX33" fmla="*/ 70609 w 169652"/>
                <a:gd name="connsiteY33" fmla="*/ 77658 h 96892"/>
                <a:gd name="connsiteX34" fmla="*/ 70609 w 169652"/>
                <a:gd name="connsiteY34" fmla="*/ 77658 h 96892"/>
                <a:gd name="connsiteX35" fmla="*/ 72640 w 169652"/>
                <a:gd name="connsiteY35" fmla="*/ 78494 h 96892"/>
                <a:gd name="connsiteX36" fmla="*/ 88530 w 169652"/>
                <a:gd name="connsiteY36" fmla="*/ 96893 h 9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652" h="96892">
                  <a:moveTo>
                    <a:pt x="117443" y="93667"/>
                  </a:moveTo>
                  <a:lnTo>
                    <a:pt x="124969" y="92831"/>
                  </a:lnTo>
                  <a:lnTo>
                    <a:pt x="128076" y="90800"/>
                  </a:lnTo>
                  <a:lnTo>
                    <a:pt x="128076" y="90800"/>
                  </a:lnTo>
                  <a:lnTo>
                    <a:pt x="140023" y="83034"/>
                  </a:lnTo>
                  <a:cubicBezTo>
                    <a:pt x="141014" y="82432"/>
                    <a:pt x="142258" y="82432"/>
                    <a:pt x="143249" y="83034"/>
                  </a:cubicBezTo>
                  <a:lnTo>
                    <a:pt x="163440" y="95818"/>
                  </a:lnTo>
                  <a:lnTo>
                    <a:pt x="169652" y="86499"/>
                  </a:lnTo>
                  <a:lnTo>
                    <a:pt x="156152" y="71684"/>
                  </a:lnTo>
                  <a:cubicBezTo>
                    <a:pt x="155725" y="70818"/>
                    <a:pt x="155725" y="69802"/>
                    <a:pt x="156152" y="68936"/>
                  </a:cubicBezTo>
                  <a:cubicBezTo>
                    <a:pt x="156250" y="68090"/>
                    <a:pt x="156680" y="67317"/>
                    <a:pt x="157347" y="66786"/>
                  </a:cubicBezTo>
                  <a:lnTo>
                    <a:pt x="159139" y="65472"/>
                  </a:lnTo>
                  <a:lnTo>
                    <a:pt x="143607" y="56630"/>
                  </a:lnTo>
                  <a:cubicBezTo>
                    <a:pt x="142446" y="56012"/>
                    <a:pt x="141855" y="54681"/>
                    <a:pt x="142174" y="53405"/>
                  </a:cubicBezTo>
                  <a:lnTo>
                    <a:pt x="144205" y="45042"/>
                  </a:lnTo>
                  <a:lnTo>
                    <a:pt x="128434" y="38231"/>
                  </a:lnTo>
                  <a:lnTo>
                    <a:pt x="101194" y="50179"/>
                  </a:lnTo>
                  <a:cubicBezTo>
                    <a:pt x="99709" y="50860"/>
                    <a:pt x="97952" y="50221"/>
                    <a:pt x="97252" y="48745"/>
                  </a:cubicBezTo>
                  <a:lnTo>
                    <a:pt x="89963" y="33214"/>
                  </a:lnTo>
                  <a:lnTo>
                    <a:pt x="66666" y="22342"/>
                  </a:lnTo>
                  <a:lnTo>
                    <a:pt x="41099" y="21027"/>
                  </a:lnTo>
                  <a:cubicBezTo>
                    <a:pt x="40669" y="21150"/>
                    <a:pt x="40214" y="21150"/>
                    <a:pt x="39785" y="21027"/>
                  </a:cubicBezTo>
                  <a:lnTo>
                    <a:pt x="3106" y="0"/>
                  </a:lnTo>
                  <a:lnTo>
                    <a:pt x="0" y="6093"/>
                  </a:lnTo>
                  <a:lnTo>
                    <a:pt x="33453" y="31661"/>
                  </a:lnTo>
                  <a:cubicBezTo>
                    <a:pt x="34016" y="32056"/>
                    <a:pt x="34403" y="32656"/>
                    <a:pt x="34528" y="33333"/>
                  </a:cubicBezTo>
                  <a:lnTo>
                    <a:pt x="43130" y="64635"/>
                  </a:lnTo>
                  <a:cubicBezTo>
                    <a:pt x="43474" y="65353"/>
                    <a:pt x="43474" y="66187"/>
                    <a:pt x="43130" y="66905"/>
                  </a:cubicBezTo>
                  <a:lnTo>
                    <a:pt x="35962" y="78853"/>
                  </a:lnTo>
                  <a:cubicBezTo>
                    <a:pt x="35698" y="79294"/>
                    <a:pt x="35328" y="79664"/>
                    <a:pt x="34886" y="79928"/>
                  </a:cubicBezTo>
                  <a:lnTo>
                    <a:pt x="34886" y="79928"/>
                  </a:lnTo>
                  <a:lnTo>
                    <a:pt x="46834" y="88649"/>
                  </a:lnTo>
                  <a:lnTo>
                    <a:pt x="69295" y="77658"/>
                  </a:lnTo>
                  <a:lnTo>
                    <a:pt x="70609" y="77658"/>
                  </a:lnTo>
                  <a:lnTo>
                    <a:pt x="70609" y="77658"/>
                  </a:lnTo>
                  <a:cubicBezTo>
                    <a:pt x="71373" y="77642"/>
                    <a:pt x="72108" y="77945"/>
                    <a:pt x="72640" y="78494"/>
                  </a:cubicBezTo>
                  <a:lnTo>
                    <a:pt x="88530" y="968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8" name="Полилиния: фигура 2650">
              <a:extLst>
                <a:ext uri="{FF2B5EF4-FFF2-40B4-BE49-F238E27FC236}">
                  <a16:creationId xmlns:a16="http://schemas.microsoft.com/office/drawing/2014/main" id="{E13CE114-D91D-1869-C527-56B0546A1015}"/>
                </a:ext>
              </a:extLst>
            </p:cNvPr>
            <p:cNvSpPr/>
            <p:nvPr/>
          </p:nvSpPr>
          <p:spPr>
            <a:xfrm>
              <a:off x="6570069" y="3418433"/>
              <a:ext cx="2031" cy="836"/>
            </a:xfrm>
            <a:custGeom>
              <a:avLst/>
              <a:gdLst>
                <a:gd name="connsiteX0" fmla="*/ 0 w 2031"/>
                <a:gd name="connsiteY0" fmla="*/ 1 h 836"/>
                <a:gd name="connsiteX1" fmla="*/ 2031 w 2031"/>
                <a:gd name="connsiteY1" fmla="*/ 837 h 836"/>
                <a:gd name="connsiteX2" fmla="*/ 0 w 2031"/>
                <a:gd name="connsiteY2" fmla="*/ 1 h 836"/>
              </a:gdLst>
              <a:ahLst/>
              <a:cxnLst>
                <a:cxn ang="0">
                  <a:pos x="connsiteX0" y="connsiteY0"/>
                </a:cxn>
                <a:cxn ang="0">
                  <a:pos x="connsiteX1" y="connsiteY1"/>
                </a:cxn>
                <a:cxn ang="0">
                  <a:pos x="connsiteX2" y="connsiteY2"/>
                </a:cxn>
              </a:cxnLst>
              <a:rect l="l" t="t" r="r" b="b"/>
              <a:pathLst>
                <a:path w="2031" h="836">
                  <a:moveTo>
                    <a:pt x="0" y="1"/>
                  </a:moveTo>
                  <a:cubicBezTo>
                    <a:pt x="764" y="-15"/>
                    <a:pt x="1500" y="288"/>
                    <a:pt x="2031" y="837"/>
                  </a:cubicBezTo>
                  <a:cubicBezTo>
                    <a:pt x="1500" y="288"/>
                    <a:pt x="764" y="-15"/>
                    <a:pt x="0" y="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59" name="Полилиния: фигура 2651">
              <a:extLst>
                <a:ext uri="{FF2B5EF4-FFF2-40B4-BE49-F238E27FC236}">
                  <a16:creationId xmlns:a16="http://schemas.microsoft.com/office/drawing/2014/main" id="{A5F15682-2668-93CB-D8AA-355D1CE450CB}"/>
                </a:ext>
              </a:extLst>
            </p:cNvPr>
            <p:cNvSpPr/>
            <p:nvPr/>
          </p:nvSpPr>
          <p:spPr>
            <a:xfrm>
              <a:off x="6618097" y="3431695"/>
              <a:ext cx="10752" cy="2867"/>
            </a:xfrm>
            <a:custGeom>
              <a:avLst/>
              <a:gdLst>
                <a:gd name="connsiteX0" fmla="*/ 10633 w 10752"/>
                <a:gd name="connsiteY0" fmla="*/ 0 h 2867"/>
                <a:gd name="connsiteX1" fmla="*/ 7527 w 10752"/>
                <a:gd name="connsiteY1" fmla="*/ 2031 h 2867"/>
                <a:gd name="connsiteX2" fmla="*/ 0 w 10752"/>
                <a:gd name="connsiteY2" fmla="*/ 2867 h 2867"/>
                <a:gd name="connsiteX3" fmla="*/ 7527 w 10752"/>
                <a:gd name="connsiteY3" fmla="*/ 2031 h 2867"/>
                <a:gd name="connsiteX4" fmla="*/ 10633 w 10752"/>
                <a:gd name="connsiteY4" fmla="*/ 119 h 2867"/>
                <a:gd name="connsiteX5" fmla="*/ 10753 w 10752"/>
                <a:gd name="connsiteY5" fmla="*/ 0 h 2867"/>
                <a:gd name="connsiteX6" fmla="*/ 10633 w 10752"/>
                <a:gd name="connsiteY6" fmla="*/ 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 h="2867">
                  <a:moveTo>
                    <a:pt x="10633" y="0"/>
                  </a:moveTo>
                  <a:lnTo>
                    <a:pt x="7527" y="2031"/>
                  </a:lnTo>
                  <a:lnTo>
                    <a:pt x="0" y="2867"/>
                  </a:lnTo>
                  <a:lnTo>
                    <a:pt x="7527" y="2031"/>
                  </a:lnTo>
                  <a:lnTo>
                    <a:pt x="10633" y="119"/>
                  </a:lnTo>
                  <a:lnTo>
                    <a:pt x="10753" y="0"/>
                  </a:lnTo>
                  <a:lnTo>
                    <a:pt x="1063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0" name="Полилиния: фигура 2652">
              <a:extLst>
                <a:ext uri="{FF2B5EF4-FFF2-40B4-BE49-F238E27FC236}">
                  <a16:creationId xmlns:a16="http://schemas.microsoft.com/office/drawing/2014/main" id="{EBE72B03-2BE3-E4A3-7956-E2E8A6683933}"/>
                </a:ext>
              </a:extLst>
            </p:cNvPr>
            <p:cNvSpPr/>
            <p:nvPr/>
          </p:nvSpPr>
          <p:spPr>
            <a:xfrm>
              <a:off x="6628850" y="3423929"/>
              <a:ext cx="12066" cy="7765"/>
            </a:xfrm>
            <a:custGeom>
              <a:avLst/>
              <a:gdLst>
                <a:gd name="connsiteX0" fmla="*/ 12067 w 12066"/>
                <a:gd name="connsiteY0" fmla="*/ 0 h 7765"/>
                <a:gd name="connsiteX1" fmla="*/ 0 w 12066"/>
                <a:gd name="connsiteY1" fmla="*/ 7766 h 7765"/>
                <a:gd name="connsiteX2" fmla="*/ 0 w 12066"/>
                <a:gd name="connsiteY2" fmla="*/ 7766 h 7765"/>
                <a:gd name="connsiteX3" fmla="*/ 0 w 12066"/>
                <a:gd name="connsiteY3" fmla="*/ 7766 h 7765"/>
                <a:gd name="connsiteX4" fmla="*/ 12067 w 12066"/>
                <a:gd name="connsiteY4" fmla="*/ 0 h 7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6" h="7765">
                  <a:moveTo>
                    <a:pt x="12067" y="0"/>
                  </a:moveTo>
                  <a:lnTo>
                    <a:pt x="0" y="7766"/>
                  </a:lnTo>
                  <a:lnTo>
                    <a:pt x="0" y="7766"/>
                  </a:lnTo>
                  <a:lnTo>
                    <a:pt x="0" y="7766"/>
                  </a:lnTo>
                  <a:lnTo>
                    <a:pt x="1206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1" name="Полилиния: фигура 2653">
              <a:extLst>
                <a:ext uri="{FF2B5EF4-FFF2-40B4-BE49-F238E27FC236}">
                  <a16:creationId xmlns:a16="http://schemas.microsoft.com/office/drawing/2014/main" id="{5D94AE4D-E093-21A6-62AF-40F2594515F9}"/>
                </a:ext>
              </a:extLst>
            </p:cNvPr>
            <p:cNvSpPr/>
            <p:nvPr/>
          </p:nvSpPr>
          <p:spPr>
            <a:xfrm>
              <a:off x="6657762" y="3406845"/>
              <a:ext cx="1792" cy="1314"/>
            </a:xfrm>
            <a:custGeom>
              <a:avLst/>
              <a:gdLst>
                <a:gd name="connsiteX0" fmla="*/ 1792 w 1792"/>
                <a:gd name="connsiteY0" fmla="*/ 0 h 1314"/>
                <a:gd name="connsiteX1" fmla="*/ 0 w 1792"/>
                <a:gd name="connsiteY1" fmla="*/ 1314 h 1314"/>
                <a:gd name="connsiteX2" fmla="*/ 1792 w 1792"/>
                <a:gd name="connsiteY2" fmla="*/ 0 h 1314"/>
                <a:gd name="connsiteX3" fmla="*/ 1792 w 1792"/>
                <a:gd name="connsiteY3" fmla="*/ 0 h 1314"/>
              </a:gdLst>
              <a:ahLst/>
              <a:cxnLst>
                <a:cxn ang="0">
                  <a:pos x="connsiteX0" y="connsiteY0"/>
                </a:cxn>
                <a:cxn ang="0">
                  <a:pos x="connsiteX1" y="connsiteY1"/>
                </a:cxn>
                <a:cxn ang="0">
                  <a:pos x="connsiteX2" y="connsiteY2"/>
                </a:cxn>
                <a:cxn ang="0">
                  <a:pos x="connsiteX3" y="connsiteY3"/>
                </a:cxn>
              </a:cxnLst>
              <a:rect l="l" t="t" r="r" b="b"/>
              <a:pathLst>
                <a:path w="1792" h="1314">
                  <a:moveTo>
                    <a:pt x="1792" y="0"/>
                  </a:moveTo>
                  <a:lnTo>
                    <a:pt x="0" y="1314"/>
                  </a:lnTo>
                  <a:lnTo>
                    <a:pt x="1792" y="0"/>
                  </a:lnTo>
                  <a:lnTo>
                    <a:pt x="179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2" name="Полилиния: фигура 2654">
              <a:extLst>
                <a:ext uri="{FF2B5EF4-FFF2-40B4-BE49-F238E27FC236}">
                  <a16:creationId xmlns:a16="http://schemas.microsoft.com/office/drawing/2014/main" id="{A5C36D2A-4B0C-45B7-C2D2-7DB2D60716C0}"/>
                </a:ext>
              </a:extLst>
            </p:cNvPr>
            <p:cNvSpPr/>
            <p:nvPr/>
          </p:nvSpPr>
          <p:spPr>
            <a:xfrm>
              <a:off x="6628730" y="3431695"/>
              <a:ext cx="119" cy="119"/>
            </a:xfrm>
            <a:custGeom>
              <a:avLst/>
              <a:gdLst>
                <a:gd name="connsiteX0" fmla="*/ 120 w 119"/>
                <a:gd name="connsiteY0" fmla="*/ 0 h 119"/>
                <a:gd name="connsiteX1" fmla="*/ 0 w 119"/>
                <a:gd name="connsiteY1" fmla="*/ 119 h 119"/>
                <a:gd name="connsiteX2" fmla="*/ 120 w 119"/>
                <a:gd name="connsiteY2" fmla="*/ 0 h 119"/>
                <a:gd name="connsiteX3" fmla="*/ 120 w 119"/>
                <a:gd name="connsiteY3" fmla="*/ 0 h 119"/>
              </a:gdLst>
              <a:ahLst/>
              <a:cxnLst>
                <a:cxn ang="0">
                  <a:pos x="connsiteX0" y="connsiteY0"/>
                </a:cxn>
                <a:cxn ang="0">
                  <a:pos x="connsiteX1" y="connsiteY1"/>
                </a:cxn>
                <a:cxn ang="0">
                  <a:pos x="connsiteX2" y="connsiteY2"/>
                </a:cxn>
                <a:cxn ang="0">
                  <a:pos x="connsiteX3" y="connsiteY3"/>
                </a:cxn>
              </a:cxnLst>
              <a:rect l="l" t="t" r="r" b="b"/>
              <a:pathLst>
                <a:path w="119" h="119">
                  <a:moveTo>
                    <a:pt x="120" y="0"/>
                  </a:moveTo>
                  <a:lnTo>
                    <a:pt x="0" y="119"/>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3" name="Полилиния: фигура 2655">
              <a:extLst>
                <a:ext uri="{FF2B5EF4-FFF2-40B4-BE49-F238E27FC236}">
                  <a16:creationId xmlns:a16="http://schemas.microsoft.com/office/drawing/2014/main" id="{4F646F36-B6B8-4769-8AB7-DB0B2AF705DB}"/>
                </a:ext>
              </a:extLst>
            </p:cNvPr>
            <p:cNvSpPr/>
            <p:nvPr/>
          </p:nvSpPr>
          <p:spPr>
            <a:xfrm>
              <a:off x="6146058" y="1783439"/>
              <a:ext cx="4432584" cy="1646463"/>
            </a:xfrm>
            <a:custGeom>
              <a:avLst/>
              <a:gdLst>
                <a:gd name="connsiteX0" fmla="*/ 38232 w 4432584"/>
                <a:gd name="connsiteY0" fmla="*/ 514094 h 1646463"/>
                <a:gd name="connsiteX1" fmla="*/ 38829 w 4432584"/>
                <a:gd name="connsiteY1" fmla="*/ 516484 h 1646463"/>
                <a:gd name="connsiteX2" fmla="*/ 35484 w 4432584"/>
                <a:gd name="connsiteY2" fmla="*/ 531418 h 1646463"/>
                <a:gd name="connsiteX3" fmla="*/ 54241 w 4432584"/>
                <a:gd name="connsiteY3" fmla="*/ 535241 h 1646463"/>
                <a:gd name="connsiteX4" fmla="*/ 56033 w 4432584"/>
                <a:gd name="connsiteY4" fmla="*/ 536316 h 1646463"/>
                <a:gd name="connsiteX5" fmla="*/ 73835 w 4432584"/>
                <a:gd name="connsiteY5" fmla="*/ 558897 h 1646463"/>
                <a:gd name="connsiteX6" fmla="*/ 74432 w 4432584"/>
                <a:gd name="connsiteY6" fmla="*/ 561645 h 1646463"/>
                <a:gd name="connsiteX7" fmla="*/ 68697 w 4432584"/>
                <a:gd name="connsiteY7" fmla="*/ 579327 h 1646463"/>
                <a:gd name="connsiteX8" fmla="*/ 67742 w 4432584"/>
                <a:gd name="connsiteY8" fmla="*/ 580760 h 1646463"/>
                <a:gd name="connsiteX9" fmla="*/ 47192 w 4432584"/>
                <a:gd name="connsiteY9" fmla="*/ 597009 h 1646463"/>
                <a:gd name="connsiteX10" fmla="*/ 80645 w 4432584"/>
                <a:gd name="connsiteY10" fmla="*/ 654476 h 1646463"/>
                <a:gd name="connsiteX11" fmla="*/ 80645 w 4432584"/>
                <a:gd name="connsiteY11" fmla="*/ 657821 h 1646463"/>
                <a:gd name="connsiteX12" fmla="*/ 65830 w 4432584"/>
                <a:gd name="connsiteY12" fmla="*/ 676339 h 1646463"/>
                <a:gd name="connsiteX13" fmla="*/ 80645 w 4432584"/>
                <a:gd name="connsiteY13" fmla="*/ 696889 h 1646463"/>
                <a:gd name="connsiteX14" fmla="*/ 80645 w 4432584"/>
                <a:gd name="connsiteY14" fmla="*/ 699756 h 1646463"/>
                <a:gd name="connsiteX15" fmla="*/ 74790 w 4432584"/>
                <a:gd name="connsiteY15" fmla="*/ 713973 h 1646463"/>
                <a:gd name="connsiteX16" fmla="*/ 94623 w 4432584"/>
                <a:gd name="connsiteY16" fmla="*/ 725921 h 1646463"/>
                <a:gd name="connsiteX17" fmla="*/ 96057 w 4432584"/>
                <a:gd name="connsiteY17" fmla="*/ 728310 h 1646463"/>
                <a:gd name="connsiteX18" fmla="*/ 96774 w 4432584"/>
                <a:gd name="connsiteY18" fmla="*/ 741094 h 1646463"/>
                <a:gd name="connsiteX19" fmla="*/ 95579 w 4432584"/>
                <a:gd name="connsiteY19" fmla="*/ 743603 h 1646463"/>
                <a:gd name="connsiteX20" fmla="*/ 82915 w 4432584"/>
                <a:gd name="connsiteY20" fmla="*/ 753400 h 1646463"/>
                <a:gd name="connsiteX21" fmla="*/ 106809 w 4432584"/>
                <a:gd name="connsiteY21" fmla="*/ 770245 h 1646463"/>
                <a:gd name="connsiteX22" fmla="*/ 107646 w 4432584"/>
                <a:gd name="connsiteY22" fmla="*/ 771201 h 1646463"/>
                <a:gd name="connsiteX23" fmla="*/ 117203 w 4432584"/>
                <a:gd name="connsiteY23" fmla="*/ 788166 h 1646463"/>
                <a:gd name="connsiteX24" fmla="*/ 117203 w 4432584"/>
                <a:gd name="connsiteY24" fmla="*/ 791153 h 1646463"/>
                <a:gd name="connsiteX25" fmla="*/ 105256 w 4432584"/>
                <a:gd name="connsiteY25" fmla="*/ 812778 h 1646463"/>
                <a:gd name="connsiteX26" fmla="*/ 105256 w 4432584"/>
                <a:gd name="connsiteY26" fmla="*/ 813495 h 1646463"/>
                <a:gd name="connsiteX27" fmla="*/ 23895 w 4432584"/>
                <a:gd name="connsiteY27" fmla="*/ 895931 h 1646463"/>
                <a:gd name="connsiteX28" fmla="*/ 62007 w 4432584"/>
                <a:gd name="connsiteY28" fmla="*/ 918273 h 1646463"/>
                <a:gd name="connsiteX29" fmla="*/ 63440 w 4432584"/>
                <a:gd name="connsiteY29" fmla="*/ 921379 h 1646463"/>
                <a:gd name="connsiteX30" fmla="*/ 61170 w 4432584"/>
                <a:gd name="connsiteY30" fmla="*/ 923769 h 1646463"/>
                <a:gd name="connsiteX31" fmla="*/ 24134 w 4432584"/>
                <a:gd name="connsiteY31" fmla="*/ 931893 h 1646463"/>
                <a:gd name="connsiteX32" fmla="*/ 23058 w 4432584"/>
                <a:gd name="connsiteY32" fmla="*/ 942645 h 1646463"/>
                <a:gd name="connsiteX33" fmla="*/ 20430 w 4432584"/>
                <a:gd name="connsiteY33" fmla="*/ 945274 h 1646463"/>
                <a:gd name="connsiteX34" fmla="*/ 24970 w 4432584"/>
                <a:gd name="connsiteY34" fmla="*/ 950889 h 1646463"/>
                <a:gd name="connsiteX35" fmla="*/ 24970 w 4432584"/>
                <a:gd name="connsiteY35" fmla="*/ 954593 h 1646463"/>
                <a:gd name="connsiteX36" fmla="*/ 13979 w 4432584"/>
                <a:gd name="connsiteY36" fmla="*/ 969288 h 1646463"/>
                <a:gd name="connsiteX37" fmla="*/ 16487 w 4432584"/>
                <a:gd name="connsiteY37" fmla="*/ 969288 h 1646463"/>
                <a:gd name="connsiteX38" fmla="*/ 19235 w 4432584"/>
                <a:gd name="connsiteY38" fmla="*/ 972155 h 1646463"/>
                <a:gd name="connsiteX39" fmla="*/ 20071 w 4432584"/>
                <a:gd name="connsiteY39" fmla="*/ 990793 h 1646463"/>
                <a:gd name="connsiteX40" fmla="*/ 29630 w 4432584"/>
                <a:gd name="connsiteY40" fmla="*/ 1015763 h 1646463"/>
                <a:gd name="connsiteX41" fmla="*/ 29032 w 4432584"/>
                <a:gd name="connsiteY41" fmla="*/ 1018870 h 1646463"/>
                <a:gd name="connsiteX42" fmla="*/ 17085 w 4432584"/>
                <a:gd name="connsiteY42" fmla="*/ 1032370 h 1646463"/>
                <a:gd name="connsiteX43" fmla="*/ 14576 w 4432584"/>
                <a:gd name="connsiteY43" fmla="*/ 1033326 h 1646463"/>
                <a:gd name="connsiteX44" fmla="*/ 12306 w 4432584"/>
                <a:gd name="connsiteY44" fmla="*/ 1031892 h 1646463"/>
                <a:gd name="connsiteX45" fmla="*/ 7049 w 4432584"/>
                <a:gd name="connsiteY45" fmla="*/ 1023171 h 1646463"/>
                <a:gd name="connsiteX46" fmla="*/ 0 w 4432584"/>
                <a:gd name="connsiteY46" fmla="*/ 1035118 h 1646463"/>
                <a:gd name="connsiteX47" fmla="*/ 11231 w 4432584"/>
                <a:gd name="connsiteY47" fmla="*/ 1043481 h 1646463"/>
                <a:gd name="connsiteX48" fmla="*/ 12425 w 4432584"/>
                <a:gd name="connsiteY48" fmla="*/ 1046229 h 1646463"/>
                <a:gd name="connsiteX49" fmla="*/ 11111 w 4432584"/>
                <a:gd name="connsiteY49" fmla="*/ 1056145 h 1646463"/>
                <a:gd name="connsiteX50" fmla="*/ 20071 w 4432584"/>
                <a:gd name="connsiteY50" fmla="*/ 1058415 h 1646463"/>
                <a:gd name="connsiteX51" fmla="*/ 22222 w 4432584"/>
                <a:gd name="connsiteY51" fmla="*/ 1060566 h 1646463"/>
                <a:gd name="connsiteX52" fmla="*/ 27718 w 4432584"/>
                <a:gd name="connsiteY52" fmla="*/ 1081474 h 1646463"/>
                <a:gd name="connsiteX53" fmla="*/ 48745 w 4432584"/>
                <a:gd name="connsiteY53" fmla="*/ 1082788 h 1646463"/>
                <a:gd name="connsiteX54" fmla="*/ 51373 w 4432584"/>
                <a:gd name="connsiteY54" fmla="*/ 1084699 h 1646463"/>
                <a:gd name="connsiteX55" fmla="*/ 56750 w 4432584"/>
                <a:gd name="connsiteY55" fmla="*/ 1100709 h 1646463"/>
                <a:gd name="connsiteX56" fmla="*/ 78494 w 4432584"/>
                <a:gd name="connsiteY56" fmla="*/ 1088762 h 1646463"/>
                <a:gd name="connsiteX57" fmla="*/ 81601 w 4432584"/>
                <a:gd name="connsiteY57" fmla="*/ 1088762 h 1646463"/>
                <a:gd name="connsiteX58" fmla="*/ 100716 w 4432584"/>
                <a:gd name="connsiteY58" fmla="*/ 1102382 h 1646463"/>
                <a:gd name="connsiteX59" fmla="*/ 101911 w 4432584"/>
                <a:gd name="connsiteY59" fmla="*/ 1105249 h 1646463"/>
                <a:gd name="connsiteX60" fmla="*/ 98327 w 4432584"/>
                <a:gd name="connsiteY60" fmla="*/ 1134400 h 1646463"/>
                <a:gd name="connsiteX61" fmla="*/ 111230 w 4432584"/>
                <a:gd name="connsiteY61" fmla="*/ 1156384 h 1646463"/>
                <a:gd name="connsiteX62" fmla="*/ 145997 w 4432584"/>
                <a:gd name="connsiteY62" fmla="*/ 1176575 h 1646463"/>
                <a:gd name="connsiteX63" fmla="*/ 147430 w 4432584"/>
                <a:gd name="connsiteY63" fmla="*/ 1178606 h 1646463"/>
                <a:gd name="connsiteX64" fmla="*/ 150417 w 4432584"/>
                <a:gd name="connsiteY64" fmla="*/ 1196049 h 1646463"/>
                <a:gd name="connsiteX65" fmla="*/ 149222 w 4432584"/>
                <a:gd name="connsiteY65" fmla="*/ 1199035 h 1646463"/>
                <a:gd name="connsiteX66" fmla="*/ 134288 w 4432584"/>
                <a:gd name="connsiteY66" fmla="*/ 1209430 h 1646463"/>
                <a:gd name="connsiteX67" fmla="*/ 131779 w 4432584"/>
                <a:gd name="connsiteY67" fmla="*/ 1209430 h 1646463"/>
                <a:gd name="connsiteX68" fmla="*/ 111469 w 4432584"/>
                <a:gd name="connsiteY68" fmla="*/ 1203934 h 1646463"/>
                <a:gd name="connsiteX69" fmla="*/ 123416 w 4432584"/>
                <a:gd name="connsiteY69" fmla="*/ 1245869 h 1646463"/>
                <a:gd name="connsiteX70" fmla="*/ 130107 w 4432584"/>
                <a:gd name="connsiteY70" fmla="*/ 1247422 h 1646463"/>
                <a:gd name="connsiteX71" fmla="*/ 134169 w 4432584"/>
                <a:gd name="connsiteY71" fmla="*/ 1237387 h 1646463"/>
                <a:gd name="connsiteX72" fmla="*/ 136678 w 4432584"/>
                <a:gd name="connsiteY72" fmla="*/ 1235475 h 1646463"/>
                <a:gd name="connsiteX73" fmla="*/ 176462 w 4432584"/>
                <a:gd name="connsiteY73" fmla="*/ 1231891 h 1646463"/>
                <a:gd name="connsiteX74" fmla="*/ 179210 w 4432584"/>
                <a:gd name="connsiteY74" fmla="*/ 1233205 h 1646463"/>
                <a:gd name="connsiteX75" fmla="*/ 193666 w 4432584"/>
                <a:gd name="connsiteY75" fmla="*/ 1254591 h 1646463"/>
                <a:gd name="connsiteX76" fmla="*/ 193666 w 4432584"/>
                <a:gd name="connsiteY76" fmla="*/ 1258175 h 1646463"/>
                <a:gd name="connsiteX77" fmla="*/ 186617 w 4432584"/>
                <a:gd name="connsiteY77" fmla="*/ 1267135 h 1646463"/>
                <a:gd name="connsiteX78" fmla="*/ 189724 w 4432584"/>
                <a:gd name="connsiteY78" fmla="*/ 1279083 h 1646463"/>
                <a:gd name="connsiteX79" fmla="*/ 218995 w 4432584"/>
                <a:gd name="connsiteY79" fmla="*/ 1283145 h 1646463"/>
                <a:gd name="connsiteX80" fmla="*/ 221384 w 4432584"/>
                <a:gd name="connsiteY80" fmla="*/ 1284937 h 1646463"/>
                <a:gd name="connsiteX81" fmla="*/ 226402 w 4432584"/>
                <a:gd name="connsiteY81" fmla="*/ 1297959 h 1646463"/>
                <a:gd name="connsiteX82" fmla="*/ 226402 w 4432584"/>
                <a:gd name="connsiteY82" fmla="*/ 1299752 h 1646463"/>
                <a:gd name="connsiteX83" fmla="*/ 223774 w 4432584"/>
                <a:gd name="connsiteY83" fmla="*/ 1311102 h 1646463"/>
                <a:gd name="connsiteX84" fmla="*/ 227597 w 4432584"/>
                <a:gd name="connsiteY84" fmla="*/ 1316358 h 1646463"/>
                <a:gd name="connsiteX85" fmla="*/ 253403 w 4432584"/>
                <a:gd name="connsiteY85" fmla="*/ 1318867 h 1646463"/>
                <a:gd name="connsiteX86" fmla="*/ 270846 w 4432584"/>
                <a:gd name="connsiteY86" fmla="*/ 1310504 h 1646463"/>
                <a:gd name="connsiteX87" fmla="*/ 272878 w 4432584"/>
                <a:gd name="connsiteY87" fmla="*/ 1310504 h 1646463"/>
                <a:gd name="connsiteX88" fmla="*/ 274550 w 4432584"/>
                <a:gd name="connsiteY88" fmla="*/ 1311699 h 1646463"/>
                <a:gd name="connsiteX89" fmla="*/ 289006 w 4432584"/>
                <a:gd name="connsiteY89" fmla="*/ 1331532 h 1646463"/>
                <a:gd name="connsiteX90" fmla="*/ 295816 w 4432584"/>
                <a:gd name="connsiteY90" fmla="*/ 1324244 h 1646463"/>
                <a:gd name="connsiteX91" fmla="*/ 299759 w 4432584"/>
                <a:gd name="connsiteY91" fmla="*/ 1324244 h 1646463"/>
                <a:gd name="connsiteX92" fmla="*/ 322578 w 4432584"/>
                <a:gd name="connsiteY92" fmla="*/ 1340731 h 1646463"/>
                <a:gd name="connsiteX93" fmla="*/ 349938 w 4432584"/>
                <a:gd name="connsiteY93" fmla="*/ 1338819 h 1646463"/>
                <a:gd name="connsiteX94" fmla="*/ 352088 w 4432584"/>
                <a:gd name="connsiteY94" fmla="*/ 1339536 h 1646463"/>
                <a:gd name="connsiteX95" fmla="*/ 353044 w 4432584"/>
                <a:gd name="connsiteY95" fmla="*/ 1341806 h 1646463"/>
                <a:gd name="connsiteX96" fmla="*/ 353044 w 4432584"/>
                <a:gd name="connsiteY96" fmla="*/ 1360205 h 1646463"/>
                <a:gd name="connsiteX97" fmla="*/ 351730 w 4432584"/>
                <a:gd name="connsiteY97" fmla="*/ 1362714 h 1646463"/>
                <a:gd name="connsiteX98" fmla="*/ 342769 w 4432584"/>
                <a:gd name="connsiteY98" fmla="*/ 1368807 h 1646463"/>
                <a:gd name="connsiteX99" fmla="*/ 341216 w 4432584"/>
                <a:gd name="connsiteY99" fmla="*/ 1380755 h 1646463"/>
                <a:gd name="connsiteX100" fmla="*/ 349699 w 4432584"/>
                <a:gd name="connsiteY100" fmla="*/ 1395330 h 1646463"/>
                <a:gd name="connsiteX101" fmla="*/ 349699 w 4432584"/>
                <a:gd name="connsiteY101" fmla="*/ 1398078 h 1646463"/>
                <a:gd name="connsiteX102" fmla="*/ 344920 w 4432584"/>
                <a:gd name="connsiteY102" fmla="*/ 1408353 h 1646463"/>
                <a:gd name="connsiteX103" fmla="*/ 342172 w 4432584"/>
                <a:gd name="connsiteY103" fmla="*/ 1410026 h 1646463"/>
                <a:gd name="connsiteX104" fmla="*/ 314932 w 4432584"/>
                <a:gd name="connsiteY104" fmla="*/ 1410026 h 1646463"/>
                <a:gd name="connsiteX105" fmla="*/ 302984 w 4432584"/>
                <a:gd name="connsiteY105" fmla="*/ 1428066 h 1646463"/>
                <a:gd name="connsiteX106" fmla="*/ 328552 w 4432584"/>
                <a:gd name="connsiteY106" fmla="*/ 1427230 h 1646463"/>
                <a:gd name="connsiteX107" fmla="*/ 331300 w 4432584"/>
                <a:gd name="connsiteY107" fmla="*/ 1428783 h 1646463"/>
                <a:gd name="connsiteX108" fmla="*/ 331300 w 4432584"/>
                <a:gd name="connsiteY108" fmla="*/ 1432009 h 1646463"/>
                <a:gd name="connsiteX109" fmla="*/ 314573 w 4432584"/>
                <a:gd name="connsiteY109" fmla="*/ 1452797 h 1646463"/>
                <a:gd name="connsiteX110" fmla="*/ 312303 w 4432584"/>
                <a:gd name="connsiteY110" fmla="*/ 1453872 h 1646463"/>
                <a:gd name="connsiteX111" fmla="*/ 312304 w 4432584"/>
                <a:gd name="connsiteY111" fmla="*/ 1453872 h 1646463"/>
                <a:gd name="connsiteX112" fmla="*/ 295100 w 4432584"/>
                <a:gd name="connsiteY112" fmla="*/ 1453872 h 1646463"/>
                <a:gd name="connsiteX113" fmla="*/ 309197 w 4432584"/>
                <a:gd name="connsiteY113" fmla="*/ 1470360 h 1646463"/>
                <a:gd name="connsiteX114" fmla="*/ 309197 w 4432584"/>
                <a:gd name="connsiteY114" fmla="*/ 1474422 h 1646463"/>
                <a:gd name="connsiteX115" fmla="*/ 286497 w 4432584"/>
                <a:gd name="connsiteY115" fmla="*/ 1498316 h 1646463"/>
                <a:gd name="connsiteX116" fmla="*/ 284944 w 4432584"/>
                <a:gd name="connsiteY116" fmla="*/ 1499153 h 1646463"/>
                <a:gd name="connsiteX117" fmla="*/ 265112 w 4432584"/>
                <a:gd name="connsiteY117" fmla="*/ 1503215 h 1646463"/>
                <a:gd name="connsiteX118" fmla="*/ 298325 w 4432584"/>
                <a:gd name="connsiteY118" fmla="*/ 1527110 h 1646463"/>
                <a:gd name="connsiteX119" fmla="*/ 312901 w 4432584"/>
                <a:gd name="connsiteY119" fmla="*/ 1531172 h 1646463"/>
                <a:gd name="connsiteX120" fmla="*/ 313857 w 4432584"/>
                <a:gd name="connsiteY120" fmla="*/ 1531172 h 1646463"/>
                <a:gd name="connsiteX121" fmla="*/ 349699 w 4432584"/>
                <a:gd name="connsiteY121" fmla="*/ 1558412 h 1646463"/>
                <a:gd name="connsiteX122" fmla="*/ 353880 w 4432584"/>
                <a:gd name="connsiteY122" fmla="*/ 1550526 h 1646463"/>
                <a:gd name="connsiteX123" fmla="*/ 355672 w 4432584"/>
                <a:gd name="connsiteY123" fmla="*/ 1549093 h 1646463"/>
                <a:gd name="connsiteX124" fmla="*/ 358062 w 4432584"/>
                <a:gd name="connsiteY124" fmla="*/ 1549093 h 1646463"/>
                <a:gd name="connsiteX125" fmla="*/ 396652 w 4432584"/>
                <a:gd name="connsiteY125" fmla="*/ 1571195 h 1646463"/>
                <a:gd name="connsiteX126" fmla="*/ 422100 w 4432584"/>
                <a:gd name="connsiteY126" fmla="*/ 1572510 h 1646463"/>
                <a:gd name="connsiteX127" fmla="*/ 423294 w 4432584"/>
                <a:gd name="connsiteY127" fmla="*/ 1572510 h 1646463"/>
                <a:gd name="connsiteX128" fmla="*/ 448145 w 4432584"/>
                <a:gd name="connsiteY128" fmla="*/ 1584457 h 1646463"/>
                <a:gd name="connsiteX129" fmla="*/ 449579 w 4432584"/>
                <a:gd name="connsiteY129" fmla="*/ 1585891 h 1646463"/>
                <a:gd name="connsiteX130" fmla="*/ 456030 w 4432584"/>
                <a:gd name="connsiteY130" fmla="*/ 1599750 h 1646463"/>
                <a:gd name="connsiteX131" fmla="*/ 481717 w 4432584"/>
                <a:gd name="connsiteY131" fmla="*/ 1587802 h 1646463"/>
                <a:gd name="connsiteX132" fmla="*/ 484107 w 4432584"/>
                <a:gd name="connsiteY132" fmla="*/ 1587802 h 1646463"/>
                <a:gd name="connsiteX133" fmla="*/ 503461 w 4432584"/>
                <a:gd name="connsiteY133" fmla="*/ 1596046 h 1646463"/>
                <a:gd name="connsiteX134" fmla="*/ 505134 w 4432584"/>
                <a:gd name="connsiteY134" fmla="*/ 1599391 h 1646463"/>
                <a:gd name="connsiteX135" fmla="*/ 503222 w 4432584"/>
                <a:gd name="connsiteY135" fmla="*/ 1608710 h 1646463"/>
                <a:gd name="connsiteX136" fmla="*/ 519231 w 4432584"/>
                <a:gd name="connsiteY136" fmla="*/ 1617790 h 1646463"/>
                <a:gd name="connsiteX137" fmla="*/ 524130 w 4432584"/>
                <a:gd name="connsiteY137" fmla="*/ 1614086 h 1646463"/>
                <a:gd name="connsiteX138" fmla="*/ 527714 w 4432584"/>
                <a:gd name="connsiteY138" fmla="*/ 1614086 h 1646463"/>
                <a:gd name="connsiteX139" fmla="*/ 546949 w 4432584"/>
                <a:gd name="connsiteY139" fmla="*/ 1629020 h 1646463"/>
                <a:gd name="connsiteX140" fmla="*/ 547905 w 4432584"/>
                <a:gd name="connsiteY140" fmla="*/ 1630574 h 1646463"/>
                <a:gd name="connsiteX141" fmla="*/ 552923 w 4432584"/>
                <a:gd name="connsiteY141" fmla="*/ 1646463 h 1646463"/>
                <a:gd name="connsiteX142" fmla="*/ 563676 w 4432584"/>
                <a:gd name="connsiteY142" fmla="*/ 1646463 h 1646463"/>
                <a:gd name="connsiteX143" fmla="*/ 576221 w 4432584"/>
                <a:gd name="connsiteY143" fmla="*/ 1629976 h 1646463"/>
                <a:gd name="connsiteX144" fmla="*/ 548264 w 4432584"/>
                <a:gd name="connsiteY144" fmla="*/ 1586130 h 1646463"/>
                <a:gd name="connsiteX145" fmla="*/ 548264 w 4432584"/>
                <a:gd name="connsiteY145" fmla="*/ 1584576 h 1646463"/>
                <a:gd name="connsiteX146" fmla="*/ 547188 w 4432584"/>
                <a:gd name="connsiteY146" fmla="*/ 1545508 h 1646463"/>
                <a:gd name="connsiteX147" fmla="*/ 523294 w 4432584"/>
                <a:gd name="connsiteY147" fmla="*/ 1533561 h 1646463"/>
                <a:gd name="connsiteX148" fmla="*/ 521621 w 4432584"/>
                <a:gd name="connsiteY148" fmla="*/ 1531291 h 1646463"/>
                <a:gd name="connsiteX149" fmla="*/ 522696 w 4432584"/>
                <a:gd name="connsiteY149" fmla="*/ 1528663 h 1646463"/>
                <a:gd name="connsiteX150" fmla="*/ 541334 w 4432584"/>
                <a:gd name="connsiteY150" fmla="*/ 1512175 h 1646463"/>
                <a:gd name="connsiteX151" fmla="*/ 556985 w 4432584"/>
                <a:gd name="connsiteY151" fmla="*/ 1478842 h 1646463"/>
                <a:gd name="connsiteX152" fmla="*/ 560211 w 4432584"/>
                <a:gd name="connsiteY152" fmla="*/ 1477170 h 1646463"/>
                <a:gd name="connsiteX153" fmla="*/ 579566 w 4432584"/>
                <a:gd name="connsiteY153" fmla="*/ 1480276 h 1646463"/>
                <a:gd name="connsiteX154" fmla="*/ 584583 w 4432584"/>
                <a:gd name="connsiteY154" fmla="*/ 1473108 h 1646463"/>
                <a:gd name="connsiteX155" fmla="*/ 573592 w 4432584"/>
                <a:gd name="connsiteY155" fmla="*/ 1463072 h 1646463"/>
                <a:gd name="connsiteX156" fmla="*/ 572995 w 4432584"/>
                <a:gd name="connsiteY156" fmla="*/ 1459249 h 1646463"/>
                <a:gd name="connsiteX157" fmla="*/ 584942 w 4432584"/>
                <a:gd name="connsiteY157" fmla="*/ 1440730 h 1646463"/>
                <a:gd name="connsiteX158" fmla="*/ 567379 w 4432584"/>
                <a:gd name="connsiteY158" fmla="*/ 1417911 h 1646463"/>
                <a:gd name="connsiteX159" fmla="*/ 539423 w 4432584"/>
                <a:gd name="connsiteY159" fmla="*/ 1413012 h 1646463"/>
                <a:gd name="connsiteX160" fmla="*/ 537033 w 4432584"/>
                <a:gd name="connsiteY160" fmla="*/ 1410026 h 1646463"/>
                <a:gd name="connsiteX161" fmla="*/ 537033 w 4432584"/>
                <a:gd name="connsiteY161" fmla="*/ 1398078 h 1646463"/>
                <a:gd name="connsiteX162" fmla="*/ 525683 w 4432584"/>
                <a:gd name="connsiteY162" fmla="*/ 1391507 h 1646463"/>
                <a:gd name="connsiteX163" fmla="*/ 524488 w 4432584"/>
                <a:gd name="connsiteY163" fmla="*/ 1387684 h 1646463"/>
                <a:gd name="connsiteX164" fmla="*/ 535719 w 4432584"/>
                <a:gd name="connsiteY164" fmla="*/ 1362834 h 1646463"/>
                <a:gd name="connsiteX165" fmla="*/ 526997 w 4432584"/>
                <a:gd name="connsiteY165" fmla="*/ 1350886 h 1646463"/>
                <a:gd name="connsiteX166" fmla="*/ 526997 w 4432584"/>
                <a:gd name="connsiteY166" fmla="*/ 1347302 h 1646463"/>
                <a:gd name="connsiteX167" fmla="*/ 539901 w 4432584"/>
                <a:gd name="connsiteY167" fmla="*/ 1330456 h 1646463"/>
                <a:gd name="connsiteX168" fmla="*/ 539184 w 4432584"/>
                <a:gd name="connsiteY168" fmla="*/ 1317314 h 1646463"/>
                <a:gd name="connsiteX169" fmla="*/ 540498 w 4432584"/>
                <a:gd name="connsiteY169" fmla="*/ 1314686 h 1646463"/>
                <a:gd name="connsiteX170" fmla="*/ 552445 w 4432584"/>
                <a:gd name="connsiteY170" fmla="*/ 1306084 h 1646463"/>
                <a:gd name="connsiteX171" fmla="*/ 556507 w 4432584"/>
                <a:gd name="connsiteY171" fmla="*/ 1306084 h 1646463"/>
                <a:gd name="connsiteX172" fmla="*/ 575623 w 4432584"/>
                <a:gd name="connsiteY172" fmla="*/ 1328306 h 1646463"/>
                <a:gd name="connsiteX173" fmla="*/ 585061 w 4432584"/>
                <a:gd name="connsiteY173" fmla="*/ 1323885 h 1646463"/>
                <a:gd name="connsiteX174" fmla="*/ 581597 w 4432584"/>
                <a:gd name="connsiteY174" fmla="*/ 1308593 h 1646463"/>
                <a:gd name="connsiteX175" fmla="*/ 582313 w 4432584"/>
                <a:gd name="connsiteY175" fmla="*/ 1306084 h 1646463"/>
                <a:gd name="connsiteX176" fmla="*/ 603341 w 4432584"/>
                <a:gd name="connsiteY176" fmla="*/ 1281114 h 1646463"/>
                <a:gd name="connsiteX177" fmla="*/ 604894 w 4432584"/>
                <a:gd name="connsiteY177" fmla="*/ 1280158 h 1646463"/>
                <a:gd name="connsiteX178" fmla="*/ 626877 w 4432584"/>
                <a:gd name="connsiteY178" fmla="*/ 1274423 h 1646463"/>
                <a:gd name="connsiteX179" fmla="*/ 633329 w 4432584"/>
                <a:gd name="connsiteY179" fmla="*/ 1263312 h 1646463"/>
                <a:gd name="connsiteX180" fmla="*/ 635957 w 4432584"/>
                <a:gd name="connsiteY180" fmla="*/ 1261879 h 1646463"/>
                <a:gd name="connsiteX181" fmla="*/ 651250 w 4432584"/>
                <a:gd name="connsiteY181" fmla="*/ 1261879 h 1646463"/>
                <a:gd name="connsiteX182" fmla="*/ 653759 w 4432584"/>
                <a:gd name="connsiteY182" fmla="*/ 1263312 h 1646463"/>
                <a:gd name="connsiteX183" fmla="*/ 656626 w 4432584"/>
                <a:gd name="connsiteY183" fmla="*/ 1267972 h 1646463"/>
                <a:gd name="connsiteX184" fmla="*/ 666064 w 4432584"/>
                <a:gd name="connsiteY184" fmla="*/ 1267972 h 1646463"/>
                <a:gd name="connsiteX185" fmla="*/ 670724 w 4432584"/>
                <a:gd name="connsiteY185" fmla="*/ 1261042 h 1646463"/>
                <a:gd name="connsiteX186" fmla="*/ 673233 w 4432584"/>
                <a:gd name="connsiteY186" fmla="*/ 1259728 h 1646463"/>
                <a:gd name="connsiteX187" fmla="*/ 689959 w 4432584"/>
                <a:gd name="connsiteY187" fmla="*/ 1259728 h 1646463"/>
                <a:gd name="connsiteX188" fmla="*/ 692946 w 4432584"/>
                <a:gd name="connsiteY188" fmla="*/ 1262715 h 1646463"/>
                <a:gd name="connsiteX189" fmla="*/ 692946 w 4432584"/>
                <a:gd name="connsiteY189" fmla="*/ 1267374 h 1646463"/>
                <a:gd name="connsiteX190" fmla="*/ 711942 w 4432584"/>
                <a:gd name="connsiteY190" fmla="*/ 1268330 h 1646463"/>
                <a:gd name="connsiteX191" fmla="*/ 714212 w 4432584"/>
                <a:gd name="connsiteY191" fmla="*/ 1269525 h 1646463"/>
                <a:gd name="connsiteX192" fmla="*/ 726160 w 4432584"/>
                <a:gd name="connsiteY192" fmla="*/ 1285295 h 1646463"/>
                <a:gd name="connsiteX193" fmla="*/ 734523 w 4432584"/>
                <a:gd name="connsiteY193" fmla="*/ 1300229 h 1646463"/>
                <a:gd name="connsiteX194" fmla="*/ 743483 w 4432584"/>
                <a:gd name="connsiteY194" fmla="*/ 1300827 h 1646463"/>
                <a:gd name="connsiteX195" fmla="*/ 743483 w 4432584"/>
                <a:gd name="connsiteY195" fmla="*/ 1289477 h 1646463"/>
                <a:gd name="connsiteX196" fmla="*/ 745156 w 4432584"/>
                <a:gd name="connsiteY196" fmla="*/ 1286729 h 1646463"/>
                <a:gd name="connsiteX197" fmla="*/ 748263 w 4432584"/>
                <a:gd name="connsiteY197" fmla="*/ 1286729 h 1646463"/>
                <a:gd name="connsiteX198" fmla="*/ 772157 w 4432584"/>
                <a:gd name="connsiteY198" fmla="*/ 1304411 h 1646463"/>
                <a:gd name="connsiteX199" fmla="*/ 788166 w 4432584"/>
                <a:gd name="connsiteY199" fmla="*/ 1287326 h 1646463"/>
                <a:gd name="connsiteX200" fmla="*/ 789958 w 4432584"/>
                <a:gd name="connsiteY200" fmla="*/ 1286371 h 1646463"/>
                <a:gd name="connsiteX201" fmla="*/ 808596 w 4432584"/>
                <a:gd name="connsiteY201" fmla="*/ 1284340 h 1646463"/>
                <a:gd name="connsiteX202" fmla="*/ 811583 w 4432584"/>
                <a:gd name="connsiteY202" fmla="*/ 1286132 h 1646463"/>
                <a:gd name="connsiteX203" fmla="*/ 816003 w 4432584"/>
                <a:gd name="connsiteY203" fmla="*/ 1295451 h 1646463"/>
                <a:gd name="connsiteX204" fmla="*/ 826278 w 4432584"/>
                <a:gd name="connsiteY204" fmla="*/ 1292703 h 1646463"/>
                <a:gd name="connsiteX205" fmla="*/ 829743 w 4432584"/>
                <a:gd name="connsiteY205" fmla="*/ 1283503 h 1646463"/>
                <a:gd name="connsiteX206" fmla="*/ 832850 w 4432584"/>
                <a:gd name="connsiteY206" fmla="*/ 1281592 h 1646463"/>
                <a:gd name="connsiteX207" fmla="*/ 851009 w 4432584"/>
                <a:gd name="connsiteY207" fmla="*/ 1283145 h 1646463"/>
                <a:gd name="connsiteX208" fmla="*/ 853518 w 4432584"/>
                <a:gd name="connsiteY208" fmla="*/ 1285057 h 1646463"/>
                <a:gd name="connsiteX209" fmla="*/ 857819 w 4432584"/>
                <a:gd name="connsiteY209" fmla="*/ 1297004 h 1646463"/>
                <a:gd name="connsiteX210" fmla="*/ 882909 w 4432584"/>
                <a:gd name="connsiteY210" fmla="*/ 1306562 h 1646463"/>
                <a:gd name="connsiteX211" fmla="*/ 891033 w 4432584"/>
                <a:gd name="connsiteY211" fmla="*/ 1297362 h 1646463"/>
                <a:gd name="connsiteX212" fmla="*/ 893184 w 4432584"/>
                <a:gd name="connsiteY212" fmla="*/ 1296406 h 1646463"/>
                <a:gd name="connsiteX213" fmla="*/ 925680 w 4432584"/>
                <a:gd name="connsiteY213" fmla="*/ 1295331 h 1646463"/>
                <a:gd name="connsiteX214" fmla="*/ 930100 w 4432584"/>
                <a:gd name="connsiteY214" fmla="*/ 1275737 h 1646463"/>
                <a:gd name="connsiteX215" fmla="*/ 887688 w 4432584"/>
                <a:gd name="connsiteY215" fmla="*/ 1262595 h 1646463"/>
                <a:gd name="connsiteX216" fmla="*/ 885657 w 4432584"/>
                <a:gd name="connsiteY216" fmla="*/ 1260445 h 1646463"/>
                <a:gd name="connsiteX217" fmla="*/ 882789 w 4432584"/>
                <a:gd name="connsiteY217" fmla="*/ 1248497 h 1646463"/>
                <a:gd name="connsiteX218" fmla="*/ 882789 w 4432584"/>
                <a:gd name="connsiteY218" fmla="*/ 1246108 h 1646463"/>
                <a:gd name="connsiteX219" fmla="*/ 884701 w 4432584"/>
                <a:gd name="connsiteY219" fmla="*/ 1244913 h 1646463"/>
                <a:gd name="connsiteX220" fmla="*/ 916122 w 4432584"/>
                <a:gd name="connsiteY220" fmla="*/ 1239418 h 1646463"/>
                <a:gd name="connsiteX221" fmla="*/ 906923 w 4432584"/>
                <a:gd name="connsiteY221" fmla="*/ 1224961 h 1646463"/>
                <a:gd name="connsiteX222" fmla="*/ 906923 w 4432584"/>
                <a:gd name="connsiteY222" fmla="*/ 1221616 h 1646463"/>
                <a:gd name="connsiteX223" fmla="*/ 915166 w 4432584"/>
                <a:gd name="connsiteY223" fmla="*/ 1210863 h 1646463"/>
                <a:gd name="connsiteX224" fmla="*/ 918153 w 4432584"/>
                <a:gd name="connsiteY224" fmla="*/ 1209788 h 1646463"/>
                <a:gd name="connsiteX225" fmla="*/ 946349 w 4432584"/>
                <a:gd name="connsiteY225" fmla="*/ 1215642 h 1646463"/>
                <a:gd name="connsiteX226" fmla="*/ 949575 w 4432584"/>
                <a:gd name="connsiteY226" fmla="*/ 1203695 h 1646463"/>
                <a:gd name="connsiteX227" fmla="*/ 925680 w 4432584"/>
                <a:gd name="connsiteY227" fmla="*/ 1197721 h 1646463"/>
                <a:gd name="connsiteX228" fmla="*/ 923530 w 4432584"/>
                <a:gd name="connsiteY228" fmla="*/ 1195451 h 1646463"/>
                <a:gd name="connsiteX229" fmla="*/ 920304 w 4432584"/>
                <a:gd name="connsiteY229" fmla="*/ 1182190 h 1646463"/>
                <a:gd name="connsiteX230" fmla="*/ 916959 w 4432584"/>
                <a:gd name="connsiteY230" fmla="*/ 1172393 h 1646463"/>
                <a:gd name="connsiteX231" fmla="*/ 916959 w 4432584"/>
                <a:gd name="connsiteY231" fmla="*/ 1172393 h 1646463"/>
                <a:gd name="connsiteX232" fmla="*/ 916959 w 4432584"/>
                <a:gd name="connsiteY232" fmla="*/ 1170004 h 1646463"/>
                <a:gd name="connsiteX233" fmla="*/ 918870 w 4432584"/>
                <a:gd name="connsiteY233" fmla="*/ 1168689 h 1646463"/>
                <a:gd name="connsiteX234" fmla="*/ 966659 w 4432584"/>
                <a:gd name="connsiteY234" fmla="*/ 1159490 h 1646463"/>
                <a:gd name="connsiteX235" fmla="*/ 1025560 w 4432584"/>
                <a:gd name="connsiteY235" fmla="*/ 1154711 h 1646463"/>
                <a:gd name="connsiteX236" fmla="*/ 1030339 w 4432584"/>
                <a:gd name="connsiteY236" fmla="*/ 1143839 h 1646463"/>
                <a:gd name="connsiteX237" fmla="*/ 1032609 w 4432584"/>
                <a:gd name="connsiteY237" fmla="*/ 1142166 h 1646463"/>
                <a:gd name="connsiteX238" fmla="*/ 1108236 w 4432584"/>
                <a:gd name="connsiteY238" fmla="*/ 1131294 h 1646463"/>
                <a:gd name="connsiteX239" fmla="*/ 1109072 w 4432584"/>
                <a:gd name="connsiteY239" fmla="*/ 1117316 h 1646463"/>
                <a:gd name="connsiteX240" fmla="*/ 1110865 w 4432584"/>
                <a:gd name="connsiteY240" fmla="*/ 1114807 h 1646463"/>
                <a:gd name="connsiteX241" fmla="*/ 1134759 w 4432584"/>
                <a:gd name="connsiteY241" fmla="*/ 1105129 h 1646463"/>
                <a:gd name="connsiteX242" fmla="*/ 1136909 w 4432584"/>
                <a:gd name="connsiteY242" fmla="*/ 1105129 h 1646463"/>
                <a:gd name="connsiteX243" fmla="*/ 1162476 w 4432584"/>
                <a:gd name="connsiteY243" fmla="*/ 1114329 h 1646463"/>
                <a:gd name="connsiteX244" fmla="*/ 1188402 w 4432584"/>
                <a:gd name="connsiteY244" fmla="*/ 1114329 h 1646463"/>
                <a:gd name="connsiteX245" fmla="*/ 1191150 w 4432584"/>
                <a:gd name="connsiteY245" fmla="*/ 1116121 h 1646463"/>
                <a:gd name="connsiteX246" fmla="*/ 1199991 w 4432584"/>
                <a:gd name="connsiteY246" fmla="*/ 1137865 h 1646463"/>
                <a:gd name="connsiteX247" fmla="*/ 1199991 w 4432584"/>
                <a:gd name="connsiteY247" fmla="*/ 1140613 h 1646463"/>
                <a:gd name="connsiteX248" fmla="*/ 1188880 w 4432584"/>
                <a:gd name="connsiteY248" fmla="*/ 1157937 h 1646463"/>
                <a:gd name="connsiteX249" fmla="*/ 1198199 w 4432584"/>
                <a:gd name="connsiteY249" fmla="*/ 1168809 h 1646463"/>
                <a:gd name="connsiteX250" fmla="*/ 1224603 w 4432584"/>
                <a:gd name="connsiteY250" fmla="*/ 1154472 h 1646463"/>
                <a:gd name="connsiteX251" fmla="*/ 1226992 w 4432584"/>
                <a:gd name="connsiteY251" fmla="*/ 1154472 h 1646463"/>
                <a:gd name="connsiteX252" fmla="*/ 1228665 w 4432584"/>
                <a:gd name="connsiteY252" fmla="*/ 1156025 h 1646463"/>
                <a:gd name="connsiteX253" fmla="*/ 1233205 w 4432584"/>
                <a:gd name="connsiteY253" fmla="*/ 1164866 h 1646463"/>
                <a:gd name="connsiteX254" fmla="*/ 1255308 w 4432584"/>
                <a:gd name="connsiteY254" fmla="*/ 1155428 h 1646463"/>
                <a:gd name="connsiteX255" fmla="*/ 1257697 w 4432584"/>
                <a:gd name="connsiteY255" fmla="*/ 1155428 h 1646463"/>
                <a:gd name="connsiteX256" fmla="*/ 1259250 w 4432584"/>
                <a:gd name="connsiteY256" fmla="*/ 1157220 h 1646463"/>
                <a:gd name="connsiteX257" fmla="*/ 1263790 w 4432584"/>
                <a:gd name="connsiteY257" fmla="*/ 1170840 h 1646463"/>
                <a:gd name="connsiteX258" fmla="*/ 1262954 w 4432584"/>
                <a:gd name="connsiteY258" fmla="*/ 1173946 h 1646463"/>
                <a:gd name="connsiteX259" fmla="*/ 1251007 w 4432584"/>
                <a:gd name="connsiteY259" fmla="*/ 1185177 h 1646463"/>
                <a:gd name="connsiteX260" fmla="*/ 1260325 w 4432584"/>
                <a:gd name="connsiteY260" fmla="*/ 1196288 h 1646463"/>
                <a:gd name="connsiteX261" fmla="*/ 1329859 w 4432584"/>
                <a:gd name="connsiteY261" fmla="*/ 1145272 h 1646463"/>
                <a:gd name="connsiteX262" fmla="*/ 1331770 w 4432584"/>
                <a:gd name="connsiteY262" fmla="*/ 1145272 h 1646463"/>
                <a:gd name="connsiteX263" fmla="*/ 1355068 w 4432584"/>
                <a:gd name="connsiteY263" fmla="*/ 1146587 h 1646463"/>
                <a:gd name="connsiteX264" fmla="*/ 1357577 w 4432584"/>
                <a:gd name="connsiteY264" fmla="*/ 1148140 h 1646463"/>
                <a:gd name="connsiteX265" fmla="*/ 1357577 w 4432584"/>
                <a:gd name="connsiteY265" fmla="*/ 1150888 h 1646463"/>
                <a:gd name="connsiteX266" fmla="*/ 1345629 w 4432584"/>
                <a:gd name="connsiteY266" fmla="*/ 1174782 h 1646463"/>
                <a:gd name="connsiteX267" fmla="*/ 1378126 w 4432584"/>
                <a:gd name="connsiteY267" fmla="*/ 1198677 h 1646463"/>
                <a:gd name="connsiteX268" fmla="*/ 1378962 w 4432584"/>
                <a:gd name="connsiteY268" fmla="*/ 1199633 h 1646463"/>
                <a:gd name="connsiteX269" fmla="*/ 1435832 w 4432584"/>
                <a:gd name="connsiteY269" fmla="*/ 1300229 h 1646463"/>
                <a:gd name="connsiteX270" fmla="*/ 1443359 w 4432584"/>
                <a:gd name="connsiteY270" fmla="*/ 1295451 h 1646463"/>
                <a:gd name="connsiteX271" fmla="*/ 1446106 w 4432584"/>
                <a:gd name="connsiteY271" fmla="*/ 1282786 h 1646463"/>
                <a:gd name="connsiteX272" fmla="*/ 1449093 w 4432584"/>
                <a:gd name="connsiteY272" fmla="*/ 1280397 h 1646463"/>
                <a:gd name="connsiteX273" fmla="*/ 1470001 w 4432584"/>
                <a:gd name="connsiteY273" fmla="*/ 1281472 h 1646463"/>
                <a:gd name="connsiteX274" fmla="*/ 1472749 w 4432584"/>
                <a:gd name="connsiteY274" fmla="*/ 1283503 h 1646463"/>
                <a:gd name="connsiteX275" fmla="*/ 1479917 w 4432584"/>
                <a:gd name="connsiteY275" fmla="*/ 1304172 h 1646463"/>
                <a:gd name="connsiteX276" fmla="*/ 1504529 w 4432584"/>
                <a:gd name="connsiteY276" fmla="*/ 1305486 h 1646463"/>
                <a:gd name="connsiteX277" fmla="*/ 1518030 w 4432584"/>
                <a:gd name="connsiteY277" fmla="*/ 1290791 h 1646463"/>
                <a:gd name="connsiteX278" fmla="*/ 1521136 w 4432584"/>
                <a:gd name="connsiteY278" fmla="*/ 1290074 h 1646463"/>
                <a:gd name="connsiteX279" fmla="*/ 1544075 w 4432584"/>
                <a:gd name="connsiteY279" fmla="*/ 1298198 h 1646463"/>
                <a:gd name="connsiteX280" fmla="*/ 1545986 w 4432584"/>
                <a:gd name="connsiteY280" fmla="*/ 1300110 h 1646463"/>
                <a:gd name="connsiteX281" fmla="*/ 1553394 w 4432584"/>
                <a:gd name="connsiteY281" fmla="*/ 1324005 h 1646463"/>
                <a:gd name="connsiteX282" fmla="*/ 1571673 w 4432584"/>
                <a:gd name="connsiteY282" fmla="*/ 1328425 h 1646463"/>
                <a:gd name="connsiteX283" fmla="*/ 1573704 w 4432584"/>
                <a:gd name="connsiteY283" fmla="*/ 1330098 h 1646463"/>
                <a:gd name="connsiteX284" fmla="*/ 1580514 w 4432584"/>
                <a:gd name="connsiteY284" fmla="*/ 1345152 h 1646463"/>
                <a:gd name="connsiteX285" fmla="*/ 1596643 w 4432584"/>
                <a:gd name="connsiteY285" fmla="*/ 1347780 h 1646463"/>
                <a:gd name="connsiteX286" fmla="*/ 1608591 w 4432584"/>
                <a:gd name="connsiteY286" fmla="*/ 1333563 h 1646463"/>
                <a:gd name="connsiteX287" fmla="*/ 1612414 w 4432584"/>
                <a:gd name="connsiteY287" fmla="*/ 1333563 h 1646463"/>
                <a:gd name="connsiteX288" fmla="*/ 1627467 w 4432584"/>
                <a:gd name="connsiteY288" fmla="*/ 1343240 h 1646463"/>
                <a:gd name="connsiteX289" fmla="*/ 1628781 w 4432584"/>
                <a:gd name="connsiteY289" fmla="*/ 1346466 h 1646463"/>
                <a:gd name="connsiteX290" fmla="*/ 1627467 w 4432584"/>
                <a:gd name="connsiteY290" fmla="*/ 1351484 h 1646463"/>
                <a:gd name="connsiteX291" fmla="*/ 1645149 w 4432584"/>
                <a:gd name="connsiteY291" fmla="*/ 1368449 h 1646463"/>
                <a:gd name="connsiteX292" fmla="*/ 1659844 w 4432584"/>
                <a:gd name="connsiteY292" fmla="*/ 1350050 h 1646463"/>
                <a:gd name="connsiteX293" fmla="*/ 1662354 w 4432584"/>
                <a:gd name="connsiteY293" fmla="*/ 1348855 h 1646463"/>
                <a:gd name="connsiteX294" fmla="*/ 1692580 w 4432584"/>
                <a:gd name="connsiteY294" fmla="*/ 1351364 h 1646463"/>
                <a:gd name="connsiteX295" fmla="*/ 1692580 w 4432584"/>
                <a:gd name="connsiteY295" fmla="*/ 1339417 h 1646463"/>
                <a:gd name="connsiteX296" fmla="*/ 1694014 w 4432584"/>
                <a:gd name="connsiteY296" fmla="*/ 1336788 h 1646463"/>
                <a:gd name="connsiteX297" fmla="*/ 1730454 w 4432584"/>
                <a:gd name="connsiteY297" fmla="*/ 1314088 h 1646463"/>
                <a:gd name="connsiteX298" fmla="*/ 1732485 w 4432584"/>
                <a:gd name="connsiteY298" fmla="*/ 1314088 h 1646463"/>
                <a:gd name="connsiteX299" fmla="*/ 1750525 w 4432584"/>
                <a:gd name="connsiteY299" fmla="*/ 1316836 h 1646463"/>
                <a:gd name="connsiteX300" fmla="*/ 1762472 w 4432584"/>
                <a:gd name="connsiteY300" fmla="*/ 1302261 h 1646463"/>
                <a:gd name="connsiteX301" fmla="*/ 1765459 w 4432584"/>
                <a:gd name="connsiteY301" fmla="*/ 1301305 h 1646463"/>
                <a:gd name="connsiteX302" fmla="*/ 1793535 w 4432584"/>
                <a:gd name="connsiteY302" fmla="*/ 1308234 h 1646463"/>
                <a:gd name="connsiteX303" fmla="*/ 1822926 w 4432584"/>
                <a:gd name="connsiteY303" fmla="*/ 1310504 h 1646463"/>
                <a:gd name="connsiteX304" fmla="*/ 1825674 w 4432584"/>
                <a:gd name="connsiteY304" fmla="*/ 1312894 h 1646463"/>
                <a:gd name="connsiteX305" fmla="*/ 1829736 w 4432584"/>
                <a:gd name="connsiteY305" fmla="*/ 1334041 h 1646463"/>
                <a:gd name="connsiteX306" fmla="*/ 1854348 w 4432584"/>
                <a:gd name="connsiteY306" fmla="*/ 1339178 h 1646463"/>
                <a:gd name="connsiteX307" fmla="*/ 1870237 w 4432584"/>
                <a:gd name="connsiteY307" fmla="*/ 1330337 h 1646463"/>
                <a:gd name="connsiteX308" fmla="*/ 1873104 w 4432584"/>
                <a:gd name="connsiteY308" fmla="*/ 1330337 h 1646463"/>
                <a:gd name="connsiteX309" fmla="*/ 1900345 w 4432584"/>
                <a:gd name="connsiteY309" fmla="*/ 1345271 h 1646463"/>
                <a:gd name="connsiteX310" fmla="*/ 1922686 w 4432584"/>
                <a:gd name="connsiteY310" fmla="*/ 1337386 h 1646463"/>
                <a:gd name="connsiteX311" fmla="*/ 1929137 w 4432584"/>
                <a:gd name="connsiteY311" fmla="*/ 1320182 h 1646463"/>
                <a:gd name="connsiteX312" fmla="*/ 1917190 w 4432584"/>
                <a:gd name="connsiteY312" fmla="*/ 1298915 h 1646463"/>
                <a:gd name="connsiteX313" fmla="*/ 1917190 w 4432584"/>
                <a:gd name="connsiteY313" fmla="*/ 1296406 h 1646463"/>
                <a:gd name="connsiteX314" fmla="*/ 1925912 w 4432584"/>
                <a:gd name="connsiteY314" fmla="*/ 1272512 h 1646463"/>
                <a:gd name="connsiteX315" fmla="*/ 1926629 w 4432584"/>
                <a:gd name="connsiteY315" fmla="*/ 1271436 h 1646463"/>
                <a:gd name="connsiteX316" fmla="*/ 1952913 w 4432584"/>
                <a:gd name="connsiteY316" fmla="*/ 1245272 h 1646463"/>
                <a:gd name="connsiteX317" fmla="*/ 1956736 w 4432584"/>
                <a:gd name="connsiteY317" fmla="*/ 1245272 h 1646463"/>
                <a:gd name="connsiteX318" fmla="*/ 1982542 w 4432584"/>
                <a:gd name="connsiteY318" fmla="*/ 1263671 h 1646463"/>
                <a:gd name="connsiteX319" fmla="*/ 2014203 w 4432584"/>
                <a:gd name="connsiteY319" fmla="*/ 1272392 h 1646463"/>
                <a:gd name="connsiteX320" fmla="*/ 2040606 w 4432584"/>
                <a:gd name="connsiteY320" fmla="*/ 1273945 h 1646463"/>
                <a:gd name="connsiteX321" fmla="*/ 2043474 w 4432584"/>
                <a:gd name="connsiteY321" fmla="*/ 1276932 h 1646463"/>
                <a:gd name="connsiteX322" fmla="*/ 2043474 w 4432584"/>
                <a:gd name="connsiteY322" fmla="*/ 1308832 h 1646463"/>
                <a:gd name="connsiteX323" fmla="*/ 2082422 w 4432584"/>
                <a:gd name="connsiteY323" fmla="*/ 1332726 h 1646463"/>
                <a:gd name="connsiteX324" fmla="*/ 2126150 w 4432584"/>
                <a:gd name="connsiteY324" fmla="*/ 1311221 h 1646463"/>
                <a:gd name="connsiteX325" fmla="*/ 2128300 w 4432584"/>
                <a:gd name="connsiteY325" fmla="*/ 1311221 h 1646463"/>
                <a:gd name="connsiteX326" fmla="*/ 2201179 w 4432584"/>
                <a:gd name="connsiteY326" fmla="*/ 1333324 h 1646463"/>
                <a:gd name="connsiteX327" fmla="*/ 2203210 w 4432584"/>
                <a:gd name="connsiteY327" fmla="*/ 1336072 h 1646463"/>
                <a:gd name="connsiteX328" fmla="*/ 2203210 w 4432584"/>
                <a:gd name="connsiteY328" fmla="*/ 1350050 h 1646463"/>
                <a:gd name="connsiteX329" fmla="*/ 2234870 w 4432584"/>
                <a:gd name="connsiteY329" fmla="*/ 1363073 h 1646463"/>
                <a:gd name="connsiteX330" fmla="*/ 2270712 w 4432584"/>
                <a:gd name="connsiteY330" fmla="*/ 1370838 h 1646463"/>
                <a:gd name="connsiteX331" fmla="*/ 2283616 w 4432584"/>
                <a:gd name="connsiteY331" fmla="*/ 1356502 h 1646463"/>
                <a:gd name="connsiteX332" fmla="*/ 2286125 w 4432584"/>
                <a:gd name="connsiteY332" fmla="*/ 1355546 h 1646463"/>
                <a:gd name="connsiteX333" fmla="*/ 2331763 w 4432584"/>
                <a:gd name="connsiteY333" fmla="*/ 1358294 h 1646463"/>
                <a:gd name="connsiteX334" fmla="*/ 2337139 w 4432584"/>
                <a:gd name="connsiteY334" fmla="*/ 1342762 h 1646463"/>
                <a:gd name="connsiteX335" fmla="*/ 2338095 w 4432584"/>
                <a:gd name="connsiteY335" fmla="*/ 1341448 h 1646463"/>
                <a:gd name="connsiteX336" fmla="*/ 2365574 w 4432584"/>
                <a:gd name="connsiteY336" fmla="*/ 1318987 h 1646463"/>
                <a:gd name="connsiteX337" fmla="*/ 2367247 w 4432584"/>
                <a:gd name="connsiteY337" fmla="*/ 1318390 h 1646463"/>
                <a:gd name="connsiteX338" fmla="*/ 2367247 w 4432584"/>
                <a:gd name="connsiteY338" fmla="*/ 1318390 h 1646463"/>
                <a:gd name="connsiteX339" fmla="*/ 2368681 w 4432584"/>
                <a:gd name="connsiteY339" fmla="*/ 1318390 h 1646463"/>
                <a:gd name="connsiteX340" fmla="*/ 2398429 w 4432584"/>
                <a:gd name="connsiteY340" fmla="*/ 1333682 h 1646463"/>
                <a:gd name="connsiteX341" fmla="*/ 2416948 w 4432584"/>
                <a:gd name="connsiteY341" fmla="*/ 1325199 h 1646463"/>
                <a:gd name="connsiteX342" fmla="*/ 2420054 w 4432584"/>
                <a:gd name="connsiteY342" fmla="*/ 1325199 h 1646463"/>
                <a:gd name="connsiteX343" fmla="*/ 2438692 w 4432584"/>
                <a:gd name="connsiteY343" fmla="*/ 1339895 h 1646463"/>
                <a:gd name="connsiteX344" fmla="*/ 2463543 w 4432584"/>
                <a:gd name="connsiteY344" fmla="*/ 1351125 h 1646463"/>
                <a:gd name="connsiteX345" fmla="*/ 2483136 w 4432584"/>
                <a:gd name="connsiteY345" fmla="*/ 1336072 h 1646463"/>
                <a:gd name="connsiteX346" fmla="*/ 2484570 w 4432584"/>
                <a:gd name="connsiteY346" fmla="*/ 1336072 h 1646463"/>
                <a:gd name="connsiteX347" fmla="*/ 2507150 w 4432584"/>
                <a:gd name="connsiteY347" fmla="*/ 1332726 h 1646463"/>
                <a:gd name="connsiteX348" fmla="*/ 2509779 w 4432584"/>
                <a:gd name="connsiteY348" fmla="*/ 1324244 h 1646463"/>
                <a:gd name="connsiteX349" fmla="*/ 2502132 w 4432584"/>
                <a:gd name="connsiteY349" fmla="*/ 1320540 h 1646463"/>
                <a:gd name="connsiteX350" fmla="*/ 2500753 w 4432584"/>
                <a:gd name="connsiteY350" fmla="*/ 1316727 h 1646463"/>
                <a:gd name="connsiteX351" fmla="*/ 2500818 w 4432584"/>
                <a:gd name="connsiteY351" fmla="*/ 1316597 h 1646463"/>
                <a:gd name="connsiteX352" fmla="*/ 2524713 w 4432584"/>
                <a:gd name="connsiteY352" fmla="*/ 1265702 h 1646463"/>
                <a:gd name="connsiteX353" fmla="*/ 2526027 w 4432584"/>
                <a:gd name="connsiteY353" fmla="*/ 1264387 h 1646463"/>
                <a:gd name="connsiteX354" fmla="*/ 2544307 w 4432584"/>
                <a:gd name="connsiteY354" fmla="*/ 1254232 h 1646463"/>
                <a:gd name="connsiteX355" fmla="*/ 2541320 w 4432584"/>
                <a:gd name="connsiteY355" fmla="*/ 1234041 h 1646463"/>
                <a:gd name="connsiteX356" fmla="*/ 2527819 w 4432584"/>
                <a:gd name="connsiteY356" fmla="*/ 1235475 h 1646463"/>
                <a:gd name="connsiteX357" fmla="*/ 2524474 w 4432584"/>
                <a:gd name="connsiteY357" fmla="*/ 1232966 h 1646463"/>
                <a:gd name="connsiteX358" fmla="*/ 2522084 w 4432584"/>
                <a:gd name="connsiteY358" fmla="*/ 1216240 h 1646463"/>
                <a:gd name="connsiteX359" fmla="*/ 2523279 w 4432584"/>
                <a:gd name="connsiteY359" fmla="*/ 1213253 h 1646463"/>
                <a:gd name="connsiteX360" fmla="*/ 2545860 w 4432584"/>
                <a:gd name="connsiteY360" fmla="*/ 1197960 h 1646463"/>
                <a:gd name="connsiteX361" fmla="*/ 2546935 w 4432584"/>
                <a:gd name="connsiteY361" fmla="*/ 1197960 h 1646463"/>
                <a:gd name="connsiteX362" fmla="*/ 2610614 w 4432584"/>
                <a:gd name="connsiteY362" fmla="*/ 1185296 h 1646463"/>
                <a:gd name="connsiteX363" fmla="*/ 2612526 w 4432584"/>
                <a:gd name="connsiteY363" fmla="*/ 1185296 h 1646463"/>
                <a:gd name="connsiteX364" fmla="*/ 2648368 w 4432584"/>
                <a:gd name="connsiteY364" fmla="*/ 1203576 h 1646463"/>
                <a:gd name="connsiteX365" fmla="*/ 2662824 w 4432584"/>
                <a:gd name="connsiteY365" fmla="*/ 1200111 h 1646463"/>
                <a:gd name="connsiteX366" fmla="*/ 2665572 w 4432584"/>
                <a:gd name="connsiteY366" fmla="*/ 1200947 h 1646463"/>
                <a:gd name="connsiteX367" fmla="*/ 2704281 w 4432584"/>
                <a:gd name="connsiteY367" fmla="*/ 1239179 h 1646463"/>
                <a:gd name="connsiteX368" fmla="*/ 2704998 w 4432584"/>
                <a:gd name="connsiteY368" fmla="*/ 1240612 h 1646463"/>
                <a:gd name="connsiteX369" fmla="*/ 2715751 w 4432584"/>
                <a:gd name="connsiteY369" fmla="*/ 1285773 h 1646463"/>
                <a:gd name="connsiteX370" fmla="*/ 2733314 w 4432584"/>
                <a:gd name="connsiteY370" fmla="*/ 1342404 h 1646463"/>
                <a:gd name="connsiteX371" fmla="*/ 2745261 w 4432584"/>
                <a:gd name="connsiteY371" fmla="*/ 1351006 h 1646463"/>
                <a:gd name="connsiteX372" fmla="*/ 2759120 w 4432584"/>
                <a:gd name="connsiteY372" fmla="*/ 1344554 h 1646463"/>
                <a:gd name="connsiteX373" fmla="*/ 2761629 w 4432584"/>
                <a:gd name="connsiteY373" fmla="*/ 1344554 h 1646463"/>
                <a:gd name="connsiteX374" fmla="*/ 2789585 w 4432584"/>
                <a:gd name="connsiteY374" fmla="*/ 1356502 h 1646463"/>
                <a:gd name="connsiteX375" fmla="*/ 2791139 w 4432584"/>
                <a:gd name="connsiteY375" fmla="*/ 1357816 h 1646463"/>
                <a:gd name="connsiteX376" fmla="*/ 2796635 w 4432584"/>
                <a:gd name="connsiteY376" fmla="*/ 1367852 h 1646463"/>
                <a:gd name="connsiteX377" fmla="*/ 2813958 w 4432584"/>
                <a:gd name="connsiteY377" fmla="*/ 1366298 h 1646463"/>
                <a:gd name="connsiteX378" fmla="*/ 2817184 w 4432584"/>
                <a:gd name="connsiteY378" fmla="*/ 1369046 h 1646463"/>
                <a:gd name="connsiteX379" fmla="*/ 2821843 w 4432584"/>
                <a:gd name="connsiteY379" fmla="*/ 1418508 h 1646463"/>
                <a:gd name="connsiteX380" fmla="*/ 2839406 w 4432584"/>
                <a:gd name="connsiteY380" fmla="*/ 1413729 h 1646463"/>
                <a:gd name="connsiteX381" fmla="*/ 2840481 w 4432584"/>
                <a:gd name="connsiteY381" fmla="*/ 1413729 h 1646463"/>
                <a:gd name="connsiteX382" fmla="*/ 2863420 w 4432584"/>
                <a:gd name="connsiteY382" fmla="*/ 1419345 h 1646463"/>
                <a:gd name="connsiteX383" fmla="*/ 2868677 w 4432584"/>
                <a:gd name="connsiteY383" fmla="*/ 1401185 h 1646463"/>
                <a:gd name="connsiteX384" fmla="*/ 2870708 w 4432584"/>
                <a:gd name="connsiteY384" fmla="*/ 1399153 h 1646463"/>
                <a:gd name="connsiteX385" fmla="*/ 2921126 w 4432584"/>
                <a:gd name="connsiteY385" fmla="*/ 1385773 h 1646463"/>
                <a:gd name="connsiteX386" fmla="*/ 2924352 w 4432584"/>
                <a:gd name="connsiteY386" fmla="*/ 1386967 h 1646463"/>
                <a:gd name="connsiteX387" fmla="*/ 2931879 w 4432584"/>
                <a:gd name="connsiteY387" fmla="*/ 1398198 h 1646463"/>
                <a:gd name="connsiteX388" fmla="*/ 2931879 w 4432584"/>
                <a:gd name="connsiteY388" fmla="*/ 1399870 h 1646463"/>
                <a:gd name="connsiteX389" fmla="*/ 2931879 w 4432584"/>
                <a:gd name="connsiteY389" fmla="*/ 1401543 h 1646463"/>
                <a:gd name="connsiteX390" fmla="*/ 2926024 w 4432584"/>
                <a:gd name="connsiteY390" fmla="*/ 1409906 h 1646463"/>
                <a:gd name="connsiteX391" fmla="*/ 2932834 w 4432584"/>
                <a:gd name="connsiteY391" fmla="*/ 1418389 h 1646463"/>
                <a:gd name="connsiteX392" fmla="*/ 2932834 w 4432584"/>
                <a:gd name="connsiteY392" fmla="*/ 1421734 h 1646463"/>
                <a:gd name="connsiteX393" fmla="*/ 2926980 w 4432584"/>
                <a:gd name="connsiteY393" fmla="*/ 1432487 h 1646463"/>
                <a:gd name="connsiteX394" fmla="*/ 2925307 w 4432584"/>
                <a:gd name="connsiteY394" fmla="*/ 1433801 h 1646463"/>
                <a:gd name="connsiteX395" fmla="*/ 2910254 w 4432584"/>
                <a:gd name="connsiteY395" fmla="*/ 1438819 h 1646463"/>
                <a:gd name="connsiteX396" fmla="*/ 2886359 w 4432584"/>
                <a:gd name="connsiteY396" fmla="*/ 1519702 h 1646463"/>
                <a:gd name="connsiteX397" fmla="*/ 2884806 w 4432584"/>
                <a:gd name="connsiteY397" fmla="*/ 1521494 h 1646463"/>
                <a:gd name="connsiteX398" fmla="*/ 2882416 w 4432584"/>
                <a:gd name="connsiteY398" fmla="*/ 1521494 h 1646463"/>
                <a:gd name="connsiteX399" fmla="*/ 2848128 w 4432584"/>
                <a:gd name="connsiteY399" fmla="*/ 1508591 h 1646463"/>
                <a:gd name="connsiteX400" fmla="*/ 2825786 w 4432584"/>
                <a:gd name="connsiteY400" fmla="*/ 1520539 h 1646463"/>
                <a:gd name="connsiteX401" fmla="*/ 2832954 w 4432584"/>
                <a:gd name="connsiteY401" fmla="*/ 1549810 h 1646463"/>
                <a:gd name="connsiteX402" fmla="*/ 2832954 w 4432584"/>
                <a:gd name="connsiteY402" fmla="*/ 1551721 h 1646463"/>
                <a:gd name="connsiteX403" fmla="*/ 2819334 w 4432584"/>
                <a:gd name="connsiteY403" fmla="*/ 1581470 h 1646463"/>
                <a:gd name="connsiteX404" fmla="*/ 2818617 w 4432584"/>
                <a:gd name="connsiteY404" fmla="*/ 1582306 h 1646463"/>
                <a:gd name="connsiteX405" fmla="*/ 2807985 w 4432584"/>
                <a:gd name="connsiteY405" fmla="*/ 1592939 h 1646463"/>
                <a:gd name="connsiteX406" fmla="*/ 2813122 w 4432584"/>
                <a:gd name="connsiteY406" fmla="*/ 1604887 h 1646463"/>
                <a:gd name="connsiteX407" fmla="*/ 2828534 w 4432584"/>
                <a:gd name="connsiteY407" fmla="*/ 1590550 h 1646463"/>
                <a:gd name="connsiteX408" fmla="*/ 2843707 w 4432584"/>
                <a:gd name="connsiteY408" fmla="*/ 1566655 h 1646463"/>
                <a:gd name="connsiteX409" fmla="*/ 2845618 w 4432584"/>
                <a:gd name="connsiteY409" fmla="*/ 1565222 h 1646463"/>
                <a:gd name="connsiteX410" fmla="*/ 2848008 w 4432584"/>
                <a:gd name="connsiteY410" fmla="*/ 1565222 h 1646463"/>
                <a:gd name="connsiteX411" fmla="*/ 2879907 w 4432584"/>
                <a:gd name="connsiteY411" fmla="*/ 1587802 h 1646463"/>
                <a:gd name="connsiteX412" fmla="*/ 2901651 w 4432584"/>
                <a:gd name="connsiteY412" fmla="*/ 1581709 h 1646463"/>
                <a:gd name="connsiteX413" fmla="*/ 2934387 w 4432584"/>
                <a:gd name="connsiteY413" fmla="*/ 1559487 h 1646463"/>
                <a:gd name="connsiteX414" fmla="*/ 2953025 w 4432584"/>
                <a:gd name="connsiteY414" fmla="*/ 1529260 h 1646463"/>
                <a:gd name="connsiteX415" fmla="*/ 3003324 w 4432584"/>
                <a:gd name="connsiteY415" fmla="*/ 1476453 h 1646463"/>
                <a:gd name="connsiteX416" fmla="*/ 3047050 w 4432584"/>
                <a:gd name="connsiteY416" fmla="*/ 1404171 h 1646463"/>
                <a:gd name="connsiteX417" fmla="*/ 3047050 w 4432584"/>
                <a:gd name="connsiteY417" fmla="*/ 1403574 h 1646463"/>
                <a:gd name="connsiteX418" fmla="*/ 3070945 w 4432584"/>
                <a:gd name="connsiteY418" fmla="*/ 1381352 h 1646463"/>
                <a:gd name="connsiteX419" fmla="*/ 3076800 w 4432584"/>
                <a:gd name="connsiteY419" fmla="*/ 1331293 h 1646463"/>
                <a:gd name="connsiteX420" fmla="*/ 3077636 w 4432584"/>
                <a:gd name="connsiteY420" fmla="*/ 1329501 h 1646463"/>
                <a:gd name="connsiteX421" fmla="*/ 3084565 w 4432584"/>
                <a:gd name="connsiteY421" fmla="*/ 1322930 h 1646463"/>
                <a:gd name="connsiteX422" fmla="*/ 3078711 w 4432584"/>
                <a:gd name="connsiteY422" fmla="*/ 1299035 h 1646463"/>
                <a:gd name="connsiteX423" fmla="*/ 3078711 w 4432584"/>
                <a:gd name="connsiteY423" fmla="*/ 1297601 h 1646463"/>
                <a:gd name="connsiteX424" fmla="*/ 3099977 w 4432584"/>
                <a:gd name="connsiteY424" fmla="*/ 1212058 h 1646463"/>
                <a:gd name="connsiteX425" fmla="*/ 3086238 w 4432584"/>
                <a:gd name="connsiteY425" fmla="*/ 1202500 h 1646463"/>
                <a:gd name="connsiteX426" fmla="*/ 3085163 w 4432584"/>
                <a:gd name="connsiteY426" fmla="*/ 1198797 h 1646463"/>
                <a:gd name="connsiteX427" fmla="*/ 3092331 w 4432584"/>
                <a:gd name="connsiteY427" fmla="*/ 1183265 h 1646463"/>
                <a:gd name="connsiteX428" fmla="*/ 3061866 w 4432584"/>
                <a:gd name="connsiteY428" fmla="*/ 1155069 h 1646463"/>
                <a:gd name="connsiteX429" fmla="*/ 3017063 w 4432584"/>
                <a:gd name="connsiteY429" fmla="*/ 1190911 h 1646463"/>
                <a:gd name="connsiteX430" fmla="*/ 3014316 w 4432584"/>
                <a:gd name="connsiteY430" fmla="*/ 1190911 h 1646463"/>
                <a:gd name="connsiteX431" fmla="*/ 2977039 w 4432584"/>
                <a:gd name="connsiteY431" fmla="*/ 1179681 h 1646463"/>
                <a:gd name="connsiteX432" fmla="*/ 2975128 w 4432584"/>
                <a:gd name="connsiteY432" fmla="*/ 1177889 h 1646463"/>
                <a:gd name="connsiteX433" fmla="*/ 2975128 w 4432584"/>
                <a:gd name="connsiteY433" fmla="*/ 1175260 h 1646463"/>
                <a:gd name="connsiteX434" fmla="*/ 2995797 w 4432584"/>
                <a:gd name="connsiteY434" fmla="*/ 1144914 h 1646463"/>
                <a:gd name="connsiteX435" fmla="*/ 2938808 w 4432584"/>
                <a:gd name="connsiteY435" fmla="*/ 1148618 h 1646463"/>
                <a:gd name="connsiteX436" fmla="*/ 2936538 w 4432584"/>
                <a:gd name="connsiteY436" fmla="*/ 1147781 h 1646463"/>
                <a:gd name="connsiteX437" fmla="*/ 2935701 w 4432584"/>
                <a:gd name="connsiteY437" fmla="*/ 1145511 h 1646463"/>
                <a:gd name="connsiteX438" fmla="*/ 2935701 w 4432584"/>
                <a:gd name="connsiteY438" fmla="*/ 1127113 h 1646463"/>
                <a:gd name="connsiteX439" fmla="*/ 2937254 w 4432584"/>
                <a:gd name="connsiteY439" fmla="*/ 1124484 h 1646463"/>
                <a:gd name="connsiteX440" fmla="*/ 2991973 w 4432584"/>
                <a:gd name="connsiteY440" fmla="*/ 1093660 h 1646463"/>
                <a:gd name="connsiteX441" fmla="*/ 3009655 w 4432584"/>
                <a:gd name="connsiteY441" fmla="*/ 1066539 h 1646463"/>
                <a:gd name="connsiteX442" fmla="*/ 3011686 w 4432584"/>
                <a:gd name="connsiteY442" fmla="*/ 1065225 h 1646463"/>
                <a:gd name="connsiteX443" fmla="*/ 3024948 w 4432584"/>
                <a:gd name="connsiteY443" fmla="*/ 1062716 h 1646463"/>
                <a:gd name="connsiteX444" fmla="*/ 3028771 w 4432584"/>
                <a:gd name="connsiteY444" fmla="*/ 1043123 h 1646463"/>
                <a:gd name="connsiteX445" fmla="*/ 3030085 w 4432584"/>
                <a:gd name="connsiteY445" fmla="*/ 1041211 h 1646463"/>
                <a:gd name="connsiteX446" fmla="*/ 3080145 w 4432584"/>
                <a:gd name="connsiteY446" fmla="*/ 1007878 h 1646463"/>
                <a:gd name="connsiteX447" fmla="*/ 3087552 w 4432584"/>
                <a:gd name="connsiteY447" fmla="*/ 989121 h 1646463"/>
                <a:gd name="connsiteX448" fmla="*/ 3088628 w 4432584"/>
                <a:gd name="connsiteY448" fmla="*/ 987687 h 1646463"/>
                <a:gd name="connsiteX449" fmla="*/ 3154458 w 4432584"/>
                <a:gd name="connsiteY449" fmla="*/ 943721 h 1646463"/>
                <a:gd name="connsiteX450" fmla="*/ 3156011 w 4432584"/>
                <a:gd name="connsiteY450" fmla="*/ 943721 h 1646463"/>
                <a:gd name="connsiteX451" fmla="*/ 3223155 w 4432584"/>
                <a:gd name="connsiteY451" fmla="*/ 941690 h 1646463"/>
                <a:gd name="connsiteX452" fmla="*/ 3224708 w 4432584"/>
                <a:gd name="connsiteY452" fmla="*/ 941690 h 1646463"/>
                <a:gd name="connsiteX453" fmla="*/ 3241434 w 4432584"/>
                <a:gd name="connsiteY453" fmla="*/ 951248 h 1646463"/>
                <a:gd name="connsiteX454" fmla="*/ 3292210 w 4432584"/>
                <a:gd name="connsiteY454" fmla="*/ 941929 h 1646463"/>
                <a:gd name="connsiteX455" fmla="*/ 3293763 w 4432584"/>
                <a:gd name="connsiteY455" fmla="*/ 941929 h 1646463"/>
                <a:gd name="connsiteX456" fmla="*/ 3310490 w 4432584"/>
                <a:gd name="connsiteY456" fmla="*/ 948619 h 1646463"/>
                <a:gd name="connsiteX457" fmla="*/ 3328649 w 4432584"/>
                <a:gd name="connsiteY457" fmla="*/ 928428 h 1646463"/>
                <a:gd name="connsiteX458" fmla="*/ 3331039 w 4432584"/>
                <a:gd name="connsiteY458" fmla="*/ 927472 h 1646463"/>
                <a:gd name="connsiteX459" fmla="*/ 3394121 w 4432584"/>
                <a:gd name="connsiteY459" fmla="*/ 932371 h 1646463"/>
                <a:gd name="connsiteX460" fmla="*/ 3396749 w 4432584"/>
                <a:gd name="connsiteY460" fmla="*/ 934282 h 1646463"/>
                <a:gd name="connsiteX461" fmla="*/ 3395913 w 4432584"/>
                <a:gd name="connsiteY461" fmla="*/ 937508 h 1646463"/>
                <a:gd name="connsiteX462" fmla="*/ 3374049 w 4432584"/>
                <a:gd name="connsiteY462" fmla="*/ 957341 h 1646463"/>
                <a:gd name="connsiteX463" fmla="*/ 3378709 w 4432584"/>
                <a:gd name="connsiteY463" fmla="*/ 965107 h 1646463"/>
                <a:gd name="connsiteX464" fmla="*/ 3420047 w 4432584"/>
                <a:gd name="connsiteY464" fmla="*/ 962598 h 1646463"/>
                <a:gd name="connsiteX465" fmla="*/ 3479067 w 4432584"/>
                <a:gd name="connsiteY465" fmla="*/ 952323 h 1646463"/>
                <a:gd name="connsiteX466" fmla="*/ 3477872 w 4432584"/>
                <a:gd name="connsiteY466" fmla="*/ 941809 h 1646463"/>
                <a:gd name="connsiteX467" fmla="*/ 3453141 w 4432584"/>
                <a:gd name="connsiteY467" fmla="*/ 937628 h 1646463"/>
                <a:gd name="connsiteX468" fmla="*/ 3450871 w 4432584"/>
                <a:gd name="connsiteY468" fmla="*/ 935835 h 1646463"/>
                <a:gd name="connsiteX469" fmla="*/ 3450871 w 4432584"/>
                <a:gd name="connsiteY469" fmla="*/ 932968 h 1646463"/>
                <a:gd name="connsiteX470" fmla="*/ 3472854 w 4432584"/>
                <a:gd name="connsiteY470" fmla="*/ 902383 h 1646463"/>
                <a:gd name="connsiteX471" fmla="*/ 3473571 w 4432584"/>
                <a:gd name="connsiteY471" fmla="*/ 901547 h 1646463"/>
                <a:gd name="connsiteX472" fmla="*/ 3499616 w 4432584"/>
                <a:gd name="connsiteY472" fmla="*/ 884342 h 1646463"/>
                <a:gd name="connsiteX473" fmla="*/ 3519568 w 4432584"/>
                <a:gd name="connsiteY473" fmla="*/ 861642 h 1646463"/>
                <a:gd name="connsiteX474" fmla="*/ 3520404 w 4432584"/>
                <a:gd name="connsiteY474" fmla="*/ 847545 h 1646463"/>
                <a:gd name="connsiteX475" fmla="*/ 3521838 w 4432584"/>
                <a:gd name="connsiteY475" fmla="*/ 845155 h 1646463"/>
                <a:gd name="connsiteX476" fmla="*/ 3543224 w 4432584"/>
                <a:gd name="connsiteY476" fmla="*/ 832491 h 1646463"/>
                <a:gd name="connsiteX477" fmla="*/ 3544300 w 4432584"/>
                <a:gd name="connsiteY477" fmla="*/ 832491 h 1646463"/>
                <a:gd name="connsiteX478" fmla="*/ 3591133 w 4432584"/>
                <a:gd name="connsiteY478" fmla="*/ 826876 h 1646463"/>
                <a:gd name="connsiteX479" fmla="*/ 3593881 w 4432584"/>
                <a:gd name="connsiteY479" fmla="*/ 828070 h 1646463"/>
                <a:gd name="connsiteX480" fmla="*/ 3601288 w 4432584"/>
                <a:gd name="connsiteY480" fmla="*/ 837748 h 1646463"/>
                <a:gd name="connsiteX481" fmla="*/ 3620643 w 4432584"/>
                <a:gd name="connsiteY481" fmla="*/ 825800 h 1646463"/>
                <a:gd name="connsiteX482" fmla="*/ 3623869 w 4432584"/>
                <a:gd name="connsiteY482" fmla="*/ 825800 h 1646463"/>
                <a:gd name="connsiteX483" fmla="*/ 3625183 w 4432584"/>
                <a:gd name="connsiteY483" fmla="*/ 828668 h 1646463"/>
                <a:gd name="connsiteX484" fmla="*/ 3620404 w 4432584"/>
                <a:gd name="connsiteY484" fmla="*/ 886493 h 1646463"/>
                <a:gd name="connsiteX485" fmla="*/ 3676676 w 4432584"/>
                <a:gd name="connsiteY485" fmla="*/ 839540 h 1646463"/>
                <a:gd name="connsiteX486" fmla="*/ 3678587 w 4432584"/>
                <a:gd name="connsiteY486" fmla="*/ 838943 h 1646463"/>
                <a:gd name="connsiteX487" fmla="*/ 3699256 w 4432584"/>
                <a:gd name="connsiteY487" fmla="*/ 838943 h 1646463"/>
                <a:gd name="connsiteX488" fmla="*/ 3695433 w 4432584"/>
                <a:gd name="connsiteY488" fmla="*/ 807641 h 1646463"/>
                <a:gd name="connsiteX489" fmla="*/ 3697464 w 4432584"/>
                <a:gd name="connsiteY489" fmla="*/ 804415 h 1646463"/>
                <a:gd name="connsiteX490" fmla="*/ 3740594 w 4432584"/>
                <a:gd name="connsiteY490" fmla="*/ 791034 h 1646463"/>
                <a:gd name="connsiteX491" fmla="*/ 3743342 w 4432584"/>
                <a:gd name="connsiteY491" fmla="*/ 791034 h 1646463"/>
                <a:gd name="connsiteX492" fmla="*/ 3765206 w 4432584"/>
                <a:gd name="connsiteY492" fmla="*/ 809194 h 1646463"/>
                <a:gd name="connsiteX493" fmla="*/ 3765334 w 4432584"/>
                <a:gd name="connsiteY493" fmla="*/ 813585 h 1646463"/>
                <a:gd name="connsiteX494" fmla="*/ 3763891 w 4432584"/>
                <a:gd name="connsiteY494" fmla="*/ 814451 h 1646463"/>
                <a:gd name="connsiteX495" fmla="*/ 3724585 w 4432584"/>
                <a:gd name="connsiteY495" fmla="*/ 822575 h 1646463"/>
                <a:gd name="connsiteX496" fmla="*/ 3725541 w 4432584"/>
                <a:gd name="connsiteY496" fmla="*/ 857103 h 1646463"/>
                <a:gd name="connsiteX497" fmla="*/ 3725541 w 4432584"/>
                <a:gd name="connsiteY497" fmla="*/ 858178 h 1646463"/>
                <a:gd name="connsiteX498" fmla="*/ 3716938 w 4432584"/>
                <a:gd name="connsiteY498" fmla="*/ 880400 h 1646463"/>
                <a:gd name="connsiteX499" fmla="*/ 3715265 w 4432584"/>
                <a:gd name="connsiteY499" fmla="*/ 882072 h 1646463"/>
                <a:gd name="connsiteX500" fmla="*/ 3668193 w 4432584"/>
                <a:gd name="connsiteY500" fmla="*/ 902980 h 1646463"/>
                <a:gd name="connsiteX501" fmla="*/ 3665684 w 4432584"/>
                <a:gd name="connsiteY501" fmla="*/ 914928 h 1646463"/>
                <a:gd name="connsiteX502" fmla="*/ 3664728 w 4432584"/>
                <a:gd name="connsiteY502" fmla="*/ 916600 h 1646463"/>
                <a:gd name="connsiteX503" fmla="*/ 3600332 w 4432584"/>
                <a:gd name="connsiteY503" fmla="*/ 970483 h 1646463"/>
                <a:gd name="connsiteX504" fmla="*/ 3597704 w 4432584"/>
                <a:gd name="connsiteY504" fmla="*/ 986731 h 1646463"/>
                <a:gd name="connsiteX505" fmla="*/ 3595076 w 4432584"/>
                <a:gd name="connsiteY505" fmla="*/ 989240 h 1646463"/>
                <a:gd name="connsiteX506" fmla="*/ 3572615 w 4432584"/>
                <a:gd name="connsiteY506" fmla="*/ 991630 h 1646463"/>
                <a:gd name="connsiteX507" fmla="*/ 3570822 w 4432584"/>
                <a:gd name="connsiteY507" fmla="*/ 1004772 h 1646463"/>
                <a:gd name="connsiteX508" fmla="*/ 3568313 w 4432584"/>
                <a:gd name="connsiteY508" fmla="*/ 1007400 h 1646463"/>
                <a:gd name="connsiteX509" fmla="*/ 3530679 w 4432584"/>
                <a:gd name="connsiteY509" fmla="*/ 1013135 h 1646463"/>
                <a:gd name="connsiteX510" fmla="*/ 3526856 w 4432584"/>
                <a:gd name="connsiteY510" fmla="*/ 1040016 h 1646463"/>
                <a:gd name="connsiteX511" fmla="*/ 3525781 w 4432584"/>
                <a:gd name="connsiteY511" fmla="*/ 1041928 h 1646463"/>
                <a:gd name="connsiteX512" fmla="*/ 3505829 w 4432584"/>
                <a:gd name="connsiteY512" fmla="*/ 1058296 h 1646463"/>
                <a:gd name="connsiteX513" fmla="*/ 3495195 w 4432584"/>
                <a:gd name="connsiteY513" fmla="*/ 1110864 h 1646463"/>
                <a:gd name="connsiteX514" fmla="*/ 3509891 w 4432584"/>
                <a:gd name="connsiteY514" fmla="*/ 1209908 h 1646463"/>
                <a:gd name="connsiteX515" fmla="*/ 3522913 w 4432584"/>
                <a:gd name="connsiteY515" fmla="*/ 1217434 h 1646463"/>
                <a:gd name="connsiteX516" fmla="*/ 3524347 w 4432584"/>
                <a:gd name="connsiteY516" fmla="*/ 1219346 h 1646463"/>
                <a:gd name="connsiteX517" fmla="*/ 3524347 w 4432584"/>
                <a:gd name="connsiteY517" fmla="*/ 1221736 h 1646463"/>
                <a:gd name="connsiteX518" fmla="*/ 3516582 w 4432584"/>
                <a:gd name="connsiteY518" fmla="*/ 1233683 h 1646463"/>
                <a:gd name="connsiteX519" fmla="*/ 3521480 w 4432584"/>
                <a:gd name="connsiteY519" fmla="*/ 1271675 h 1646463"/>
                <a:gd name="connsiteX520" fmla="*/ 3528529 w 4432584"/>
                <a:gd name="connsiteY520" fmla="*/ 1271675 h 1646463"/>
                <a:gd name="connsiteX521" fmla="*/ 3531396 w 4432584"/>
                <a:gd name="connsiteY521" fmla="*/ 1274543 h 1646463"/>
                <a:gd name="connsiteX522" fmla="*/ 3531396 w 4432584"/>
                <a:gd name="connsiteY522" fmla="*/ 1284340 h 1646463"/>
                <a:gd name="connsiteX523" fmla="*/ 3556844 w 4432584"/>
                <a:gd name="connsiteY523" fmla="*/ 1261879 h 1646463"/>
                <a:gd name="connsiteX524" fmla="*/ 3567596 w 4432584"/>
                <a:gd name="connsiteY524" fmla="*/ 1204651 h 1646463"/>
                <a:gd name="connsiteX525" fmla="*/ 3570344 w 4432584"/>
                <a:gd name="connsiteY525" fmla="*/ 1202142 h 1646463"/>
                <a:gd name="connsiteX526" fmla="*/ 3610965 w 4432584"/>
                <a:gd name="connsiteY526" fmla="*/ 1199035 h 1646463"/>
                <a:gd name="connsiteX527" fmla="*/ 3606664 w 4432584"/>
                <a:gd name="connsiteY527" fmla="*/ 1178725 h 1646463"/>
                <a:gd name="connsiteX528" fmla="*/ 3606664 w 4432584"/>
                <a:gd name="connsiteY528" fmla="*/ 1177291 h 1646463"/>
                <a:gd name="connsiteX529" fmla="*/ 3612877 w 4432584"/>
                <a:gd name="connsiteY529" fmla="*/ 1156145 h 1646463"/>
                <a:gd name="connsiteX530" fmla="*/ 3614072 w 4432584"/>
                <a:gd name="connsiteY530" fmla="*/ 1154591 h 1646463"/>
                <a:gd name="connsiteX531" fmla="*/ 3634502 w 4432584"/>
                <a:gd name="connsiteY531" fmla="*/ 1140374 h 1646463"/>
                <a:gd name="connsiteX532" fmla="*/ 3636772 w 4432584"/>
                <a:gd name="connsiteY532" fmla="*/ 1140374 h 1646463"/>
                <a:gd name="connsiteX533" fmla="*/ 3661981 w 4432584"/>
                <a:gd name="connsiteY533" fmla="*/ 1145153 h 1646463"/>
                <a:gd name="connsiteX534" fmla="*/ 3670463 w 4432584"/>
                <a:gd name="connsiteY534" fmla="*/ 1086372 h 1646463"/>
                <a:gd name="connsiteX535" fmla="*/ 3672494 w 4432584"/>
                <a:gd name="connsiteY535" fmla="*/ 1083983 h 1646463"/>
                <a:gd name="connsiteX536" fmla="*/ 3700451 w 4432584"/>
                <a:gd name="connsiteY536" fmla="*/ 1074305 h 1646463"/>
                <a:gd name="connsiteX537" fmla="*/ 3684680 w 4432584"/>
                <a:gd name="connsiteY537" fmla="*/ 1030459 h 1646463"/>
                <a:gd name="connsiteX538" fmla="*/ 3684680 w 4432584"/>
                <a:gd name="connsiteY538" fmla="*/ 1027472 h 1646463"/>
                <a:gd name="connsiteX539" fmla="*/ 3696627 w 4432584"/>
                <a:gd name="connsiteY539" fmla="*/ 1013374 h 1646463"/>
                <a:gd name="connsiteX540" fmla="*/ 3685995 w 4432584"/>
                <a:gd name="connsiteY540" fmla="*/ 1007759 h 1646463"/>
                <a:gd name="connsiteX541" fmla="*/ 3675122 w 4432584"/>
                <a:gd name="connsiteY541" fmla="*/ 1013732 h 1646463"/>
                <a:gd name="connsiteX542" fmla="*/ 3671299 w 4432584"/>
                <a:gd name="connsiteY542" fmla="*/ 1013015 h 1646463"/>
                <a:gd name="connsiteX543" fmla="*/ 3662697 w 4432584"/>
                <a:gd name="connsiteY543" fmla="*/ 1002143 h 1646463"/>
                <a:gd name="connsiteX544" fmla="*/ 3662697 w 4432584"/>
                <a:gd name="connsiteY544" fmla="*/ 998679 h 1646463"/>
                <a:gd name="connsiteX545" fmla="*/ 3688503 w 4432584"/>
                <a:gd name="connsiteY545" fmla="*/ 955429 h 1646463"/>
                <a:gd name="connsiteX546" fmla="*/ 3692207 w 4432584"/>
                <a:gd name="connsiteY546" fmla="*/ 954115 h 1646463"/>
                <a:gd name="connsiteX547" fmla="*/ 3697823 w 4432584"/>
                <a:gd name="connsiteY547" fmla="*/ 956385 h 1646463"/>
                <a:gd name="connsiteX548" fmla="*/ 3708694 w 4432584"/>
                <a:gd name="connsiteY548" fmla="*/ 919468 h 1646463"/>
                <a:gd name="connsiteX549" fmla="*/ 3712398 w 4432584"/>
                <a:gd name="connsiteY549" fmla="*/ 917437 h 1646463"/>
                <a:gd name="connsiteX550" fmla="*/ 3742864 w 4432584"/>
                <a:gd name="connsiteY550" fmla="*/ 926994 h 1646463"/>
                <a:gd name="connsiteX551" fmla="*/ 3750630 w 4432584"/>
                <a:gd name="connsiteY551" fmla="*/ 918273 h 1646463"/>
                <a:gd name="connsiteX552" fmla="*/ 3780259 w 4432584"/>
                <a:gd name="connsiteY552" fmla="*/ 898321 h 1646463"/>
                <a:gd name="connsiteX553" fmla="*/ 3783485 w 4432584"/>
                <a:gd name="connsiteY553" fmla="*/ 898321 h 1646463"/>
                <a:gd name="connsiteX554" fmla="*/ 3784799 w 4432584"/>
                <a:gd name="connsiteY554" fmla="*/ 901188 h 1646463"/>
                <a:gd name="connsiteX555" fmla="*/ 3782171 w 4432584"/>
                <a:gd name="connsiteY555" fmla="*/ 924366 h 1646463"/>
                <a:gd name="connsiteX556" fmla="*/ 3794118 w 4432584"/>
                <a:gd name="connsiteY556" fmla="*/ 920782 h 1646463"/>
                <a:gd name="connsiteX557" fmla="*/ 3800331 w 4432584"/>
                <a:gd name="connsiteY557" fmla="*/ 900113 h 1646463"/>
                <a:gd name="connsiteX558" fmla="*/ 3802721 w 4432584"/>
                <a:gd name="connsiteY558" fmla="*/ 897962 h 1646463"/>
                <a:gd name="connsiteX559" fmla="*/ 3862457 w 4432584"/>
                <a:gd name="connsiteY559" fmla="*/ 889241 h 1646463"/>
                <a:gd name="connsiteX560" fmla="*/ 3865085 w 4432584"/>
                <a:gd name="connsiteY560" fmla="*/ 890316 h 1646463"/>
                <a:gd name="connsiteX561" fmla="*/ 3889697 w 4432584"/>
                <a:gd name="connsiteY561" fmla="*/ 918990 h 1646463"/>
                <a:gd name="connsiteX562" fmla="*/ 3895431 w 4432584"/>
                <a:gd name="connsiteY562" fmla="*/ 899277 h 1646463"/>
                <a:gd name="connsiteX563" fmla="*/ 3896985 w 4432584"/>
                <a:gd name="connsiteY563" fmla="*/ 897485 h 1646463"/>
                <a:gd name="connsiteX564" fmla="*/ 3936172 w 4432584"/>
                <a:gd name="connsiteY564" fmla="*/ 879205 h 1646463"/>
                <a:gd name="connsiteX565" fmla="*/ 3936172 w 4432584"/>
                <a:gd name="connsiteY565" fmla="*/ 869169 h 1646463"/>
                <a:gd name="connsiteX566" fmla="*/ 3936889 w 4432584"/>
                <a:gd name="connsiteY566" fmla="*/ 867138 h 1646463"/>
                <a:gd name="connsiteX567" fmla="*/ 3956841 w 4432584"/>
                <a:gd name="connsiteY567" fmla="*/ 845991 h 1646463"/>
                <a:gd name="connsiteX568" fmla="*/ 3957917 w 4432584"/>
                <a:gd name="connsiteY568" fmla="*/ 845275 h 1646463"/>
                <a:gd name="connsiteX569" fmla="*/ 4008334 w 4432584"/>
                <a:gd name="connsiteY569" fmla="*/ 824367 h 1646463"/>
                <a:gd name="connsiteX570" fmla="*/ 4010007 w 4432584"/>
                <a:gd name="connsiteY570" fmla="*/ 824367 h 1646463"/>
                <a:gd name="connsiteX571" fmla="*/ 4022671 w 4432584"/>
                <a:gd name="connsiteY571" fmla="*/ 826637 h 1646463"/>
                <a:gd name="connsiteX572" fmla="*/ 4024702 w 4432584"/>
                <a:gd name="connsiteY572" fmla="*/ 817915 h 1646463"/>
                <a:gd name="connsiteX573" fmla="*/ 4026494 w 4432584"/>
                <a:gd name="connsiteY573" fmla="*/ 815765 h 1646463"/>
                <a:gd name="connsiteX574" fmla="*/ 4066159 w 4432584"/>
                <a:gd name="connsiteY574" fmla="*/ 800472 h 1646463"/>
                <a:gd name="connsiteX575" fmla="*/ 4071177 w 4432584"/>
                <a:gd name="connsiteY575" fmla="*/ 787211 h 1646463"/>
                <a:gd name="connsiteX576" fmla="*/ 4073328 w 4432584"/>
                <a:gd name="connsiteY576" fmla="*/ 785418 h 1646463"/>
                <a:gd name="connsiteX577" fmla="*/ 4075956 w 4432584"/>
                <a:gd name="connsiteY577" fmla="*/ 785418 h 1646463"/>
                <a:gd name="connsiteX578" fmla="*/ 4087903 w 4432584"/>
                <a:gd name="connsiteY578" fmla="*/ 795574 h 1646463"/>
                <a:gd name="connsiteX579" fmla="*/ 4103554 w 4432584"/>
                <a:gd name="connsiteY579" fmla="*/ 796768 h 1646463"/>
                <a:gd name="connsiteX580" fmla="*/ 4104390 w 4432584"/>
                <a:gd name="connsiteY580" fmla="*/ 796768 h 1646463"/>
                <a:gd name="connsiteX581" fmla="*/ 4134378 w 4432584"/>
                <a:gd name="connsiteY581" fmla="*/ 807879 h 1646463"/>
                <a:gd name="connsiteX582" fmla="*/ 4125298 w 4432584"/>
                <a:gd name="connsiteY582" fmla="*/ 749218 h 1646463"/>
                <a:gd name="connsiteX583" fmla="*/ 4099253 w 4432584"/>
                <a:gd name="connsiteY583" fmla="*/ 726399 h 1646463"/>
                <a:gd name="connsiteX584" fmla="*/ 4076434 w 4432584"/>
                <a:gd name="connsiteY584" fmla="*/ 710748 h 1646463"/>
                <a:gd name="connsiteX585" fmla="*/ 4075478 w 4432584"/>
                <a:gd name="connsiteY585" fmla="*/ 709911 h 1646463"/>
                <a:gd name="connsiteX586" fmla="*/ 4054690 w 4432584"/>
                <a:gd name="connsiteY586" fmla="*/ 674069 h 1646463"/>
                <a:gd name="connsiteX587" fmla="*/ 4054690 w 4432584"/>
                <a:gd name="connsiteY587" fmla="*/ 670604 h 1646463"/>
                <a:gd name="connsiteX588" fmla="*/ 4058274 w 4432584"/>
                <a:gd name="connsiteY588" fmla="*/ 669888 h 1646463"/>
                <a:gd name="connsiteX589" fmla="*/ 4107258 w 4432584"/>
                <a:gd name="connsiteY589" fmla="*/ 695216 h 1646463"/>
                <a:gd name="connsiteX590" fmla="*/ 4107856 w 4432584"/>
                <a:gd name="connsiteY590" fmla="*/ 695216 h 1646463"/>
                <a:gd name="connsiteX591" fmla="*/ 4119803 w 4432584"/>
                <a:gd name="connsiteY591" fmla="*/ 705969 h 1646463"/>
                <a:gd name="connsiteX592" fmla="*/ 4162574 w 4432584"/>
                <a:gd name="connsiteY592" fmla="*/ 668932 h 1646463"/>
                <a:gd name="connsiteX593" fmla="*/ 4158632 w 4432584"/>
                <a:gd name="connsiteY593" fmla="*/ 637032 h 1646463"/>
                <a:gd name="connsiteX594" fmla="*/ 4158632 w 4432584"/>
                <a:gd name="connsiteY594" fmla="*/ 634762 h 1646463"/>
                <a:gd name="connsiteX595" fmla="*/ 4178584 w 4432584"/>
                <a:gd name="connsiteY595" fmla="*/ 613735 h 1646463"/>
                <a:gd name="connsiteX596" fmla="*/ 4181331 w 4432584"/>
                <a:gd name="connsiteY596" fmla="*/ 612540 h 1646463"/>
                <a:gd name="connsiteX597" fmla="*/ 4183721 w 4432584"/>
                <a:gd name="connsiteY597" fmla="*/ 614452 h 1646463"/>
                <a:gd name="connsiteX598" fmla="*/ 4200089 w 4432584"/>
                <a:gd name="connsiteY598" fmla="*/ 655192 h 1646463"/>
                <a:gd name="connsiteX599" fmla="*/ 4238201 w 4432584"/>
                <a:gd name="connsiteY599" fmla="*/ 650652 h 1646463"/>
                <a:gd name="connsiteX600" fmla="*/ 4239277 w 4432584"/>
                <a:gd name="connsiteY600" fmla="*/ 650652 h 1646463"/>
                <a:gd name="connsiteX601" fmla="*/ 4265561 w 4432584"/>
                <a:gd name="connsiteY601" fmla="*/ 656985 h 1646463"/>
                <a:gd name="connsiteX602" fmla="*/ 4267592 w 4432584"/>
                <a:gd name="connsiteY602" fmla="*/ 658538 h 1646463"/>
                <a:gd name="connsiteX603" fmla="*/ 4283601 w 4432584"/>
                <a:gd name="connsiteY603" fmla="*/ 690557 h 1646463"/>
                <a:gd name="connsiteX604" fmla="*/ 4314903 w 4432584"/>
                <a:gd name="connsiteY604" fmla="*/ 695933 h 1646463"/>
                <a:gd name="connsiteX605" fmla="*/ 4316575 w 4432584"/>
                <a:gd name="connsiteY605" fmla="*/ 696889 h 1646463"/>
                <a:gd name="connsiteX606" fmla="*/ 4335930 w 4432584"/>
                <a:gd name="connsiteY606" fmla="*/ 718394 h 1646463"/>
                <a:gd name="connsiteX607" fmla="*/ 4361617 w 4432584"/>
                <a:gd name="connsiteY607" fmla="*/ 721022 h 1646463"/>
                <a:gd name="connsiteX608" fmla="*/ 4350387 w 4432584"/>
                <a:gd name="connsiteY608" fmla="*/ 650055 h 1646463"/>
                <a:gd name="connsiteX609" fmla="*/ 4352896 w 4432584"/>
                <a:gd name="connsiteY609" fmla="*/ 646710 h 1646463"/>
                <a:gd name="connsiteX610" fmla="*/ 4388738 w 4432584"/>
                <a:gd name="connsiteY610" fmla="*/ 640378 h 1646463"/>
                <a:gd name="connsiteX611" fmla="*/ 4390052 w 4432584"/>
                <a:gd name="connsiteY611" fmla="*/ 640378 h 1646463"/>
                <a:gd name="connsiteX612" fmla="*/ 4415619 w 4432584"/>
                <a:gd name="connsiteY612" fmla="*/ 647904 h 1646463"/>
                <a:gd name="connsiteX613" fmla="*/ 4432584 w 4432584"/>
                <a:gd name="connsiteY613" fmla="*/ 630939 h 1646463"/>
                <a:gd name="connsiteX614" fmla="*/ 4412751 w 4432584"/>
                <a:gd name="connsiteY614" fmla="*/ 627116 h 1646463"/>
                <a:gd name="connsiteX615" fmla="*/ 4411079 w 4432584"/>
                <a:gd name="connsiteY615" fmla="*/ 626160 h 1646463"/>
                <a:gd name="connsiteX616" fmla="*/ 4381689 w 4432584"/>
                <a:gd name="connsiteY616" fmla="*/ 593186 h 1646463"/>
                <a:gd name="connsiteX617" fmla="*/ 4364007 w 4432584"/>
                <a:gd name="connsiteY617" fmla="*/ 593903 h 1646463"/>
                <a:gd name="connsiteX618" fmla="*/ 4363051 w 4432584"/>
                <a:gd name="connsiteY618" fmla="*/ 593903 h 1646463"/>
                <a:gd name="connsiteX619" fmla="*/ 4331390 w 4432584"/>
                <a:gd name="connsiteY619" fmla="*/ 585061 h 1646463"/>
                <a:gd name="connsiteX620" fmla="*/ 4311438 w 4432584"/>
                <a:gd name="connsiteY620" fmla="*/ 622815 h 1646463"/>
                <a:gd name="connsiteX621" fmla="*/ 4308810 w 4432584"/>
                <a:gd name="connsiteY621" fmla="*/ 624368 h 1646463"/>
                <a:gd name="connsiteX622" fmla="*/ 4308810 w 4432584"/>
                <a:gd name="connsiteY622" fmla="*/ 624368 h 1646463"/>
                <a:gd name="connsiteX623" fmla="*/ 4306182 w 4432584"/>
                <a:gd name="connsiteY623" fmla="*/ 622815 h 1646463"/>
                <a:gd name="connsiteX624" fmla="*/ 4281212 w 4432584"/>
                <a:gd name="connsiteY624" fmla="*/ 572756 h 1646463"/>
                <a:gd name="connsiteX625" fmla="*/ 4281212 w 4432584"/>
                <a:gd name="connsiteY625" fmla="*/ 570964 h 1646463"/>
                <a:gd name="connsiteX626" fmla="*/ 4283123 w 4432584"/>
                <a:gd name="connsiteY626" fmla="*/ 558061 h 1646463"/>
                <a:gd name="connsiteX627" fmla="*/ 4238321 w 4432584"/>
                <a:gd name="connsiteY627" fmla="*/ 535719 h 1646463"/>
                <a:gd name="connsiteX628" fmla="*/ 4222072 w 4432584"/>
                <a:gd name="connsiteY628" fmla="*/ 534405 h 1646463"/>
                <a:gd name="connsiteX629" fmla="*/ 4219444 w 4432584"/>
                <a:gd name="connsiteY629" fmla="*/ 532254 h 1646463"/>
                <a:gd name="connsiteX630" fmla="*/ 4216337 w 4432584"/>
                <a:gd name="connsiteY630" fmla="*/ 521860 h 1646463"/>
                <a:gd name="connsiteX631" fmla="*/ 4206541 w 4432584"/>
                <a:gd name="connsiteY631" fmla="*/ 529865 h 1646463"/>
                <a:gd name="connsiteX632" fmla="*/ 4204151 w 4432584"/>
                <a:gd name="connsiteY632" fmla="*/ 529865 h 1646463"/>
                <a:gd name="connsiteX633" fmla="*/ 4202120 w 4432584"/>
                <a:gd name="connsiteY633" fmla="*/ 528551 h 1646463"/>
                <a:gd name="connsiteX634" fmla="*/ 4191487 w 4432584"/>
                <a:gd name="connsiteY634" fmla="*/ 511227 h 1646463"/>
                <a:gd name="connsiteX635" fmla="*/ 4124581 w 4432584"/>
                <a:gd name="connsiteY635" fmla="*/ 476819 h 1646463"/>
                <a:gd name="connsiteX636" fmla="*/ 4068190 w 4432584"/>
                <a:gd name="connsiteY636" fmla="*/ 463079 h 1646463"/>
                <a:gd name="connsiteX637" fmla="*/ 4067354 w 4432584"/>
                <a:gd name="connsiteY637" fmla="*/ 463079 h 1646463"/>
                <a:gd name="connsiteX638" fmla="*/ 4051106 w 4432584"/>
                <a:gd name="connsiteY638" fmla="*/ 453163 h 1646463"/>
                <a:gd name="connsiteX639" fmla="*/ 3991369 w 4432584"/>
                <a:gd name="connsiteY639" fmla="*/ 449101 h 1646463"/>
                <a:gd name="connsiteX640" fmla="*/ 3974403 w 4432584"/>
                <a:gd name="connsiteY640" fmla="*/ 461048 h 1646463"/>
                <a:gd name="connsiteX641" fmla="*/ 3971656 w 4432584"/>
                <a:gd name="connsiteY641" fmla="*/ 461048 h 1646463"/>
                <a:gd name="connsiteX642" fmla="*/ 3937009 w 4432584"/>
                <a:gd name="connsiteY642" fmla="*/ 447667 h 1646463"/>
                <a:gd name="connsiteX643" fmla="*/ 3890891 w 4432584"/>
                <a:gd name="connsiteY643" fmla="*/ 443605 h 1646463"/>
                <a:gd name="connsiteX644" fmla="*/ 3888621 w 4432584"/>
                <a:gd name="connsiteY644" fmla="*/ 448623 h 1646463"/>
                <a:gd name="connsiteX645" fmla="*/ 3902719 w 4432584"/>
                <a:gd name="connsiteY645" fmla="*/ 465230 h 1646463"/>
                <a:gd name="connsiteX646" fmla="*/ 3903436 w 4432584"/>
                <a:gd name="connsiteY646" fmla="*/ 466902 h 1646463"/>
                <a:gd name="connsiteX647" fmla="*/ 3905587 w 4432584"/>
                <a:gd name="connsiteY647" fmla="*/ 504656 h 1646463"/>
                <a:gd name="connsiteX648" fmla="*/ 3904751 w 4432584"/>
                <a:gd name="connsiteY648" fmla="*/ 506926 h 1646463"/>
                <a:gd name="connsiteX649" fmla="*/ 3902481 w 4432584"/>
                <a:gd name="connsiteY649" fmla="*/ 507762 h 1646463"/>
                <a:gd name="connsiteX650" fmla="*/ 3874404 w 4432584"/>
                <a:gd name="connsiteY650" fmla="*/ 506209 h 1646463"/>
                <a:gd name="connsiteX651" fmla="*/ 3872493 w 4432584"/>
                <a:gd name="connsiteY651" fmla="*/ 505373 h 1646463"/>
                <a:gd name="connsiteX652" fmla="*/ 3842385 w 4432584"/>
                <a:gd name="connsiteY652" fmla="*/ 477296 h 1646463"/>
                <a:gd name="connsiteX653" fmla="*/ 3841668 w 4432584"/>
                <a:gd name="connsiteY653" fmla="*/ 473951 h 1646463"/>
                <a:gd name="connsiteX654" fmla="*/ 3849076 w 4432584"/>
                <a:gd name="connsiteY654" fmla="*/ 457464 h 1646463"/>
                <a:gd name="connsiteX655" fmla="*/ 3834978 w 4432584"/>
                <a:gd name="connsiteY655" fmla="*/ 463676 h 1646463"/>
                <a:gd name="connsiteX656" fmla="*/ 3802242 w 4432584"/>
                <a:gd name="connsiteY656" fmla="*/ 477296 h 1646463"/>
                <a:gd name="connsiteX657" fmla="*/ 3800689 w 4432584"/>
                <a:gd name="connsiteY657" fmla="*/ 477296 h 1646463"/>
                <a:gd name="connsiteX658" fmla="*/ 3736532 w 4432584"/>
                <a:gd name="connsiteY658" fmla="*/ 467500 h 1646463"/>
                <a:gd name="connsiteX659" fmla="*/ 3735576 w 4432584"/>
                <a:gd name="connsiteY659" fmla="*/ 467500 h 1646463"/>
                <a:gd name="connsiteX660" fmla="*/ 3722434 w 4432584"/>
                <a:gd name="connsiteY660" fmla="*/ 460212 h 1646463"/>
                <a:gd name="connsiteX661" fmla="*/ 3659830 w 4432584"/>
                <a:gd name="connsiteY661" fmla="*/ 475146 h 1646463"/>
                <a:gd name="connsiteX662" fmla="*/ 3645613 w 4432584"/>
                <a:gd name="connsiteY662" fmla="*/ 493664 h 1646463"/>
                <a:gd name="connsiteX663" fmla="*/ 3642985 w 4432584"/>
                <a:gd name="connsiteY663" fmla="*/ 494740 h 1646463"/>
                <a:gd name="connsiteX664" fmla="*/ 3640595 w 4432584"/>
                <a:gd name="connsiteY664" fmla="*/ 493186 h 1646463"/>
                <a:gd name="connsiteX665" fmla="*/ 3626736 w 4432584"/>
                <a:gd name="connsiteY665" fmla="*/ 465827 h 1646463"/>
                <a:gd name="connsiteX666" fmla="*/ 3605708 w 4432584"/>
                <a:gd name="connsiteY666" fmla="*/ 461526 h 1646463"/>
                <a:gd name="connsiteX667" fmla="*/ 3603678 w 4432584"/>
                <a:gd name="connsiteY667" fmla="*/ 460092 h 1646463"/>
                <a:gd name="connsiteX668" fmla="*/ 3603678 w 4432584"/>
                <a:gd name="connsiteY668" fmla="*/ 457583 h 1646463"/>
                <a:gd name="connsiteX669" fmla="*/ 3613235 w 4432584"/>
                <a:gd name="connsiteY669" fmla="*/ 429268 h 1646463"/>
                <a:gd name="connsiteX670" fmla="*/ 3591371 w 4432584"/>
                <a:gd name="connsiteY670" fmla="*/ 399878 h 1646463"/>
                <a:gd name="connsiteX671" fmla="*/ 3557322 w 4432584"/>
                <a:gd name="connsiteY671" fmla="*/ 382076 h 1646463"/>
                <a:gd name="connsiteX672" fmla="*/ 3503918 w 4432584"/>
                <a:gd name="connsiteY672" fmla="*/ 379209 h 1646463"/>
                <a:gd name="connsiteX673" fmla="*/ 3493642 w 4432584"/>
                <a:gd name="connsiteY673" fmla="*/ 389842 h 1646463"/>
                <a:gd name="connsiteX674" fmla="*/ 3491492 w 4432584"/>
                <a:gd name="connsiteY674" fmla="*/ 390798 h 1646463"/>
                <a:gd name="connsiteX675" fmla="*/ 3455650 w 4432584"/>
                <a:gd name="connsiteY675" fmla="*/ 390798 h 1646463"/>
                <a:gd name="connsiteX676" fmla="*/ 3410130 w 4432584"/>
                <a:gd name="connsiteY676" fmla="*/ 401431 h 1646463"/>
                <a:gd name="connsiteX677" fmla="*/ 3407144 w 4432584"/>
                <a:gd name="connsiteY677" fmla="*/ 400475 h 1646463"/>
                <a:gd name="connsiteX678" fmla="*/ 3378828 w 4432584"/>
                <a:gd name="connsiteY678" fmla="*/ 368576 h 1646463"/>
                <a:gd name="connsiteX679" fmla="*/ 3341553 w 4432584"/>
                <a:gd name="connsiteY679" fmla="*/ 376939 h 1646463"/>
                <a:gd name="connsiteX680" fmla="*/ 3338566 w 4432584"/>
                <a:gd name="connsiteY680" fmla="*/ 375983 h 1646463"/>
                <a:gd name="connsiteX681" fmla="*/ 3338566 w 4432584"/>
                <a:gd name="connsiteY681" fmla="*/ 372877 h 1646463"/>
                <a:gd name="connsiteX682" fmla="*/ 3346810 w 4432584"/>
                <a:gd name="connsiteY682" fmla="*/ 353641 h 1646463"/>
                <a:gd name="connsiteX683" fmla="*/ 3339283 w 4432584"/>
                <a:gd name="connsiteY683" fmla="*/ 349699 h 1646463"/>
                <a:gd name="connsiteX684" fmla="*/ 3320167 w 4432584"/>
                <a:gd name="connsiteY684" fmla="*/ 349699 h 1646463"/>
                <a:gd name="connsiteX685" fmla="*/ 3318375 w 4432584"/>
                <a:gd name="connsiteY685" fmla="*/ 348026 h 1646463"/>
                <a:gd name="connsiteX686" fmla="*/ 3318375 w 4432584"/>
                <a:gd name="connsiteY686" fmla="*/ 344920 h 1646463"/>
                <a:gd name="connsiteX687" fmla="*/ 3330919 w 4432584"/>
                <a:gd name="connsiteY687" fmla="*/ 324131 h 1646463"/>
                <a:gd name="connsiteX688" fmla="*/ 3320406 w 4432584"/>
                <a:gd name="connsiteY688" fmla="*/ 313976 h 1646463"/>
                <a:gd name="connsiteX689" fmla="*/ 3272616 w 4432584"/>
                <a:gd name="connsiteY689" fmla="*/ 313259 h 1646463"/>
                <a:gd name="connsiteX690" fmla="*/ 3243345 w 4432584"/>
                <a:gd name="connsiteY690" fmla="*/ 346592 h 1646463"/>
                <a:gd name="connsiteX691" fmla="*/ 3241314 w 4432584"/>
                <a:gd name="connsiteY691" fmla="*/ 347668 h 1646463"/>
                <a:gd name="connsiteX692" fmla="*/ 3205472 w 4432584"/>
                <a:gd name="connsiteY692" fmla="*/ 349340 h 1646463"/>
                <a:gd name="connsiteX693" fmla="*/ 3202605 w 4432584"/>
                <a:gd name="connsiteY693" fmla="*/ 347548 h 1646463"/>
                <a:gd name="connsiteX694" fmla="*/ 3202605 w 4432584"/>
                <a:gd name="connsiteY694" fmla="*/ 344322 h 1646463"/>
                <a:gd name="connsiteX695" fmla="*/ 3240478 w 4432584"/>
                <a:gd name="connsiteY695" fmla="*/ 306569 h 1646463"/>
                <a:gd name="connsiteX696" fmla="*/ 3180741 w 4432584"/>
                <a:gd name="connsiteY696" fmla="*/ 292232 h 1646463"/>
                <a:gd name="connsiteX697" fmla="*/ 3119571 w 4432584"/>
                <a:gd name="connsiteY697" fmla="*/ 287453 h 1646463"/>
                <a:gd name="connsiteX698" fmla="*/ 3088628 w 4432584"/>
                <a:gd name="connsiteY698" fmla="*/ 278373 h 1646463"/>
                <a:gd name="connsiteX699" fmla="*/ 3077278 w 4432584"/>
                <a:gd name="connsiteY699" fmla="*/ 316485 h 1646463"/>
                <a:gd name="connsiteX700" fmla="*/ 3075964 w 4432584"/>
                <a:gd name="connsiteY700" fmla="*/ 318277 h 1646463"/>
                <a:gd name="connsiteX701" fmla="*/ 3054339 w 4432584"/>
                <a:gd name="connsiteY701" fmla="*/ 331658 h 1646463"/>
                <a:gd name="connsiteX702" fmla="*/ 3061029 w 4432584"/>
                <a:gd name="connsiteY702" fmla="*/ 353522 h 1646463"/>
                <a:gd name="connsiteX703" fmla="*/ 3060313 w 4432584"/>
                <a:gd name="connsiteY703" fmla="*/ 356389 h 1646463"/>
                <a:gd name="connsiteX704" fmla="*/ 3057326 w 4432584"/>
                <a:gd name="connsiteY704" fmla="*/ 357226 h 1646463"/>
                <a:gd name="connsiteX705" fmla="*/ 3034386 w 4432584"/>
                <a:gd name="connsiteY705" fmla="*/ 351132 h 1646463"/>
                <a:gd name="connsiteX706" fmla="*/ 3019691 w 4432584"/>
                <a:gd name="connsiteY706" fmla="*/ 359974 h 1646463"/>
                <a:gd name="connsiteX707" fmla="*/ 3009178 w 4432584"/>
                <a:gd name="connsiteY707" fmla="*/ 381120 h 1646463"/>
                <a:gd name="connsiteX708" fmla="*/ 3007027 w 4432584"/>
                <a:gd name="connsiteY708" fmla="*/ 382793 h 1646463"/>
                <a:gd name="connsiteX709" fmla="*/ 3004399 w 4432584"/>
                <a:gd name="connsiteY709" fmla="*/ 381957 h 1646463"/>
                <a:gd name="connsiteX710" fmla="*/ 2987433 w 4432584"/>
                <a:gd name="connsiteY710" fmla="*/ 363558 h 1646463"/>
                <a:gd name="connsiteX711" fmla="*/ 2956729 w 4432584"/>
                <a:gd name="connsiteY711" fmla="*/ 351610 h 1646463"/>
                <a:gd name="connsiteX712" fmla="*/ 2925307 w 4432584"/>
                <a:gd name="connsiteY712" fmla="*/ 372399 h 1646463"/>
                <a:gd name="connsiteX713" fmla="*/ 2921843 w 4432584"/>
                <a:gd name="connsiteY713" fmla="*/ 372399 h 1646463"/>
                <a:gd name="connsiteX714" fmla="*/ 2871783 w 4432584"/>
                <a:gd name="connsiteY714" fmla="*/ 334167 h 1646463"/>
                <a:gd name="connsiteX715" fmla="*/ 2826861 w 4432584"/>
                <a:gd name="connsiteY715" fmla="*/ 402864 h 1646463"/>
                <a:gd name="connsiteX716" fmla="*/ 2822918 w 4432584"/>
                <a:gd name="connsiteY716" fmla="*/ 403820 h 1646463"/>
                <a:gd name="connsiteX717" fmla="*/ 2785284 w 4432584"/>
                <a:gd name="connsiteY717" fmla="*/ 383868 h 1646463"/>
                <a:gd name="connsiteX718" fmla="*/ 2783731 w 4432584"/>
                <a:gd name="connsiteY718" fmla="*/ 381479 h 1646463"/>
                <a:gd name="connsiteX719" fmla="*/ 2780984 w 4432584"/>
                <a:gd name="connsiteY719" fmla="*/ 345637 h 1646463"/>
                <a:gd name="connsiteX720" fmla="*/ 2763899 w 4432584"/>
                <a:gd name="connsiteY720" fmla="*/ 328910 h 1646463"/>
                <a:gd name="connsiteX721" fmla="*/ 2762943 w 4432584"/>
                <a:gd name="connsiteY721" fmla="*/ 326521 h 1646463"/>
                <a:gd name="connsiteX722" fmla="*/ 2766766 w 4432584"/>
                <a:gd name="connsiteY722" fmla="*/ 286139 h 1646463"/>
                <a:gd name="connsiteX723" fmla="*/ 2729968 w 4432584"/>
                <a:gd name="connsiteY723" fmla="*/ 274192 h 1646463"/>
                <a:gd name="connsiteX724" fmla="*/ 2725428 w 4432584"/>
                <a:gd name="connsiteY724" fmla="*/ 322937 h 1646463"/>
                <a:gd name="connsiteX725" fmla="*/ 2724234 w 4432584"/>
                <a:gd name="connsiteY725" fmla="*/ 325087 h 1646463"/>
                <a:gd name="connsiteX726" fmla="*/ 2721844 w 4432584"/>
                <a:gd name="connsiteY726" fmla="*/ 325685 h 1646463"/>
                <a:gd name="connsiteX727" fmla="*/ 2677878 w 4432584"/>
                <a:gd name="connsiteY727" fmla="*/ 316605 h 1646463"/>
                <a:gd name="connsiteX728" fmla="*/ 2675847 w 4432584"/>
                <a:gd name="connsiteY728" fmla="*/ 315051 h 1646463"/>
                <a:gd name="connsiteX729" fmla="*/ 2675847 w 4432584"/>
                <a:gd name="connsiteY729" fmla="*/ 312543 h 1646463"/>
                <a:gd name="connsiteX730" fmla="*/ 2701653 w 4432584"/>
                <a:gd name="connsiteY730" fmla="*/ 251133 h 1646463"/>
                <a:gd name="connsiteX731" fmla="*/ 2670590 w 4432584"/>
                <a:gd name="connsiteY731" fmla="*/ 252328 h 1646463"/>
                <a:gd name="connsiteX732" fmla="*/ 2668320 w 4432584"/>
                <a:gd name="connsiteY732" fmla="*/ 251372 h 1646463"/>
                <a:gd name="connsiteX733" fmla="*/ 2644426 w 4432584"/>
                <a:gd name="connsiteY733" fmla="*/ 226761 h 1646463"/>
                <a:gd name="connsiteX734" fmla="*/ 2632478 w 4432584"/>
                <a:gd name="connsiteY734" fmla="*/ 251969 h 1646463"/>
                <a:gd name="connsiteX735" fmla="*/ 2630089 w 4432584"/>
                <a:gd name="connsiteY735" fmla="*/ 253642 h 1646463"/>
                <a:gd name="connsiteX736" fmla="*/ 2610136 w 4432584"/>
                <a:gd name="connsiteY736" fmla="*/ 256271 h 1646463"/>
                <a:gd name="connsiteX737" fmla="*/ 2617663 w 4432584"/>
                <a:gd name="connsiteY737" fmla="*/ 283630 h 1646463"/>
                <a:gd name="connsiteX738" fmla="*/ 2617066 w 4432584"/>
                <a:gd name="connsiteY738" fmla="*/ 286378 h 1646463"/>
                <a:gd name="connsiteX739" fmla="*/ 2614318 w 4432584"/>
                <a:gd name="connsiteY739" fmla="*/ 287334 h 1646463"/>
                <a:gd name="connsiteX740" fmla="*/ 2548249 w 4432584"/>
                <a:gd name="connsiteY740" fmla="*/ 277059 h 1646463"/>
                <a:gd name="connsiteX741" fmla="*/ 2547054 w 4432584"/>
                <a:gd name="connsiteY741" fmla="*/ 277059 h 1646463"/>
                <a:gd name="connsiteX742" fmla="*/ 2525907 w 4432584"/>
                <a:gd name="connsiteY742" fmla="*/ 263917 h 1646463"/>
                <a:gd name="connsiteX743" fmla="*/ 2511810 w 4432584"/>
                <a:gd name="connsiteY743" fmla="*/ 272758 h 1646463"/>
                <a:gd name="connsiteX744" fmla="*/ 2508942 w 4432584"/>
                <a:gd name="connsiteY744" fmla="*/ 272758 h 1646463"/>
                <a:gd name="connsiteX745" fmla="*/ 2479552 w 4432584"/>
                <a:gd name="connsiteY745" fmla="*/ 257824 h 1646463"/>
                <a:gd name="connsiteX746" fmla="*/ 2477998 w 4432584"/>
                <a:gd name="connsiteY746" fmla="*/ 254240 h 1646463"/>
                <a:gd name="connsiteX747" fmla="*/ 2483255 w 4432584"/>
                <a:gd name="connsiteY747" fmla="*/ 237991 h 1646463"/>
                <a:gd name="connsiteX748" fmla="*/ 2409780 w 4432584"/>
                <a:gd name="connsiteY748" fmla="*/ 226044 h 1646463"/>
                <a:gd name="connsiteX749" fmla="*/ 2371070 w 4432584"/>
                <a:gd name="connsiteY749" fmla="*/ 234526 h 1646463"/>
                <a:gd name="connsiteX750" fmla="*/ 2354463 w 4432584"/>
                <a:gd name="connsiteY750" fmla="*/ 280285 h 1646463"/>
                <a:gd name="connsiteX751" fmla="*/ 2351716 w 4432584"/>
                <a:gd name="connsiteY751" fmla="*/ 282316 h 1646463"/>
                <a:gd name="connsiteX752" fmla="*/ 2348848 w 4432584"/>
                <a:gd name="connsiteY752" fmla="*/ 280404 h 1646463"/>
                <a:gd name="connsiteX753" fmla="*/ 2328418 w 4432584"/>
                <a:gd name="connsiteY753" fmla="*/ 231540 h 1646463"/>
                <a:gd name="connsiteX754" fmla="*/ 2307152 w 4432584"/>
                <a:gd name="connsiteY754" fmla="*/ 240978 h 1646463"/>
                <a:gd name="connsiteX755" fmla="*/ 2303687 w 4432584"/>
                <a:gd name="connsiteY755" fmla="*/ 240261 h 1646463"/>
                <a:gd name="connsiteX756" fmla="*/ 2286960 w 4432584"/>
                <a:gd name="connsiteY756" fmla="*/ 221384 h 1646463"/>
                <a:gd name="connsiteX757" fmla="*/ 2207272 w 4432584"/>
                <a:gd name="connsiteY757" fmla="*/ 268696 h 1646463"/>
                <a:gd name="connsiteX758" fmla="*/ 2206196 w 4432584"/>
                <a:gd name="connsiteY758" fmla="*/ 268696 h 1646463"/>
                <a:gd name="connsiteX759" fmla="*/ 2118026 w 4432584"/>
                <a:gd name="connsiteY759" fmla="*/ 283869 h 1646463"/>
                <a:gd name="connsiteX760" fmla="*/ 2114592 w 4432584"/>
                <a:gd name="connsiteY760" fmla="*/ 281409 h 1646463"/>
                <a:gd name="connsiteX761" fmla="*/ 2115277 w 4432584"/>
                <a:gd name="connsiteY761" fmla="*/ 278971 h 1646463"/>
                <a:gd name="connsiteX762" fmla="*/ 2142518 w 4432584"/>
                <a:gd name="connsiteY762" fmla="*/ 247071 h 1646463"/>
                <a:gd name="connsiteX763" fmla="*/ 2143234 w 4432584"/>
                <a:gd name="connsiteY763" fmla="*/ 246354 h 1646463"/>
                <a:gd name="connsiteX764" fmla="*/ 2172744 w 4432584"/>
                <a:gd name="connsiteY764" fmla="*/ 229509 h 1646463"/>
                <a:gd name="connsiteX765" fmla="*/ 2174178 w 4432584"/>
                <a:gd name="connsiteY765" fmla="*/ 229509 h 1646463"/>
                <a:gd name="connsiteX766" fmla="*/ 2198072 w 4432584"/>
                <a:gd name="connsiteY766" fmla="*/ 228553 h 1646463"/>
                <a:gd name="connsiteX767" fmla="*/ 2224954 w 4432584"/>
                <a:gd name="connsiteY767" fmla="*/ 205853 h 1646463"/>
                <a:gd name="connsiteX768" fmla="*/ 2226507 w 4432584"/>
                <a:gd name="connsiteY768" fmla="*/ 205136 h 1646463"/>
                <a:gd name="connsiteX769" fmla="*/ 2246340 w 4432584"/>
                <a:gd name="connsiteY769" fmla="*/ 202269 h 1646463"/>
                <a:gd name="connsiteX770" fmla="*/ 2286244 w 4432584"/>
                <a:gd name="connsiteY770" fmla="*/ 163201 h 1646463"/>
                <a:gd name="connsiteX771" fmla="*/ 2289589 w 4432584"/>
                <a:gd name="connsiteY771" fmla="*/ 162603 h 1646463"/>
                <a:gd name="connsiteX772" fmla="*/ 2300700 w 4432584"/>
                <a:gd name="connsiteY772" fmla="*/ 167621 h 1646463"/>
                <a:gd name="connsiteX773" fmla="*/ 2346459 w 4432584"/>
                <a:gd name="connsiteY773" fmla="*/ 139664 h 1646463"/>
                <a:gd name="connsiteX774" fmla="*/ 2329373 w 4432584"/>
                <a:gd name="connsiteY774" fmla="*/ 91875 h 1646463"/>
                <a:gd name="connsiteX775" fmla="*/ 2300341 w 4432584"/>
                <a:gd name="connsiteY775" fmla="*/ 75746 h 1646463"/>
                <a:gd name="connsiteX776" fmla="*/ 2299505 w 4432584"/>
                <a:gd name="connsiteY776" fmla="*/ 75029 h 1646463"/>
                <a:gd name="connsiteX777" fmla="*/ 2280867 w 4432584"/>
                <a:gd name="connsiteY777" fmla="*/ 52329 h 1646463"/>
                <a:gd name="connsiteX778" fmla="*/ 2254344 w 4432584"/>
                <a:gd name="connsiteY778" fmla="*/ 62724 h 1646463"/>
                <a:gd name="connsiteX779" fmla="*/ 2251716 w 4432584"/>
                <a:gd name="connsiteY779" fmla="*/ 62724 h 1646463"/>
                <a:gd name="connsiteX780" fmla="*/ 2234273 w 4432584"/>
                <a:gd name="connsiteY780" fmla="*/ 52210 h 1646463"/>
                <a:gd name="connsiteX781" fmla="*/ 2195085 w 4432584"/>
                <a:gd name="connsiteY781" fmla="*/ 64157 h 1646463"/>
                <a:gd name="connsiteX782" fmla="*/ 2194249 w 4432584"/>
                <a:gd name="connsiteY782" fmla="*/ 64157 h 1646463"/>
                <a:gd name="connsiteX783" fmla="*/ 2153868 w 4432584"/>
                <a:gd name="connsiteY783" fmla="*/ 65113 h 1646463"/>
                <a:gd name="connsiteX784" fmla="*/ 2151000 w 4432584"/>
                <a:gd name="connsiteY784" fmla="*/ 63201 h 1646463"/>
                <a:gd name="connsiteX785" fmla="*/ 2151956 w 4432584"/>
                <a:gd name="connsiteY785" fmla="*/ 59856 h 1646463"/>
                <a:gd name="connsiteX786" fmla="*/ 2177881 w 4432584"/>
                <a:gd name="connsiteY786" fmla="*/ 38709 h 1646463"/>
                <a:gd name="connsiteX787" fmla="*/ 2165097 w 4432584"/>
                <a:gd name="connsiteY787" fmla="*/ 34050 h 1646463"/>
                <a:gd name="connsiteX788" fmla="*/ 2129973 w 4432584"/>
                <a:gd name="connsiteY788" fmla="*/ 43369 h 1646463"/>
                <a:gd name="connsiteX789" fmla="*/ 2128658 w 4432584"/>
                <a:gd name="connsiteY789" fmla="*/ 43369 h 1646463"/>
                <a:gd name="connsiteX790" fmla="*/ 2092816 w 4432584"/>
                <a:gd name="connsiteY790" fmla="*/ 36559 h 1646463"/>
                <a:gd name="connsiteX791" fmla="*/ 2090426 w 4432584"/>
                <a:gd name="connsiteY791" fmla="*/ 33811 h 1646463"/>
                <a:gd name="connsiteX792" fmla="*/ 2092338 w 4432584"/>
                <a:gd name="connsiteY792" fmla="*/ 30824 h 1646463"/>
                <a:gd name="connsiteX793" fmla="*/ 2146221 w 4432584"/>
                <a:gd name="connsiteY793" fmla="*/ 11111 h 1646463"/>
                <a:gd name="connsiteX794" fmla="*/ 2138455 w 4432584"/>
                <a:gd name="connsiteY794" fmla="*/ 3465 h 1646463"/>
                <a:gd name="connsiteX795" fmla="*/ 2063904 w 4432584"/>
                <a:gd name="connsiteY795" fmla="*/ 0 h 1646463"/>
                <a:gd name="connsiteX796" fmla="*/ 2018384 w 4432584"/>
                <a:gd name="connsiteY796" fmla="*/ 30585 h 1646463"/>
                <a:gd name="connsiteX797" fmla="*/ 2051120 w 4432584"/>
                <a:gd name="connsiteY797" fmla="*/ 76105 h 1646463"/>
                <a:gd name="connsiteX798" fmla="*/ 2051120 w 4432584"/>
                <a:gd name="connsiteY798" fmla="*/ 79569 h 1646463"/>
                <a:gd name="connsiteX799" fmla="*/ 2047774 w 4432584"/>
                <a:gd name="connsiteY799" fmla="*/ 80764 h 1646463"/>
                <a:gd name="connsiteX800" fmla="*/ 2002973 w 4432584"/>
                <a:gd name="connsiteY800" fmla="*/ 66666 h 1646463"/>
                <a:gd name="connsiteX801" fmla="*/ 1969878 w 4432584"/>
                <a:gd name="connsiteY801" fmla="*/ 66666 h 1646463"/>
                <a:gd name="connsiteX802" fmla="*/ 1979556 w 4432584"/>
                <a:gd name="connsiteY802" fmla="*/ 86738 h 1646463"/>
                <a:gd name="connsiteX803" fmla="*/ 1979556 w 4432584"/>
                <a:gd name="connsiteY803" fmla="*/ 87574 h 1646463"/>
                <a:gd name="connsiteX804" fmla="*/ 1987799 w 4432584"/>
                <a:gd name="connsiteY804" fmla="*/ 141337 h 1646463"/>
                <a:gd name="connsiteX805" fmla="*/ 1986366 w 4432584"/>
                <a:gd name="connsiteY805" fmla="*/ 144324 h 1646463"/>
                <a:gd name="connsiteX806" fmla="*/ 1983020 w 4432584"/>
                <a:gd name="connsiteY806" fmla="*/ 144324 h 1646463"/>
                <a:gd name="connsiteX807" fmla="*/ 1953391 w 4432584"/>
                <a:gd name="connsiteY807" fmla="*/ 121027 h 1646463"/>
                <a:gd name="connsiteX808" fmla="*/ 1952196 w 4432584"/>
                <a:gd name="connsiteY808" fmla="*/ 119234 h 1646463"/>
                <a:gd name="connsiteX809" fmla="*/ 1944430 w 4432584"/>
                <a:gd name="connsiteY809" fmla="*/ 81959 h 1646463"/>
                <a:gd name="connsiteX810" fmla="*/ 1921372 w 4432584"/>
                <a:gd name="connsiteY810" fmla="*/ 96176 h 1646463"/>
                <a:gd name="connsiteX811" fmla="*/ 1920536 w 4432584"/>
                <a:gd name="connsiteY811" fmla="*/ 97132 h 1646463"/>
                <a:gd name="connsiteX812" fmla="*/ 1867967 w 4432584"/>
                <a:gd name="connsiteY812" fmla="*/ 106929 h 1646463"/>
                <a:gd name="connsiteX813" fmla="*/ 1865577 w 4432584"/>
                <a:gd name="connsiteY813" fmla="*/ 106929 h 1646463"/>
                <a:gd name="connsiteX814" fmla="*/ 1864383 w 4432584"/>
                <a:gd name="connsiteY814" fmla="*/ 104778 h 1646463"/>
                <a:gd name="connsiteX815" fmla="*/ 1862830 w 4432584"/>
                <a:gd name="connsiteY815" fmla="*/ 88888 h 1646463"/>
                <a:gd name="connsiteX816" fmla="*/ 1797478 w 4432584"/>
                <a:gd name="connsiteY816" fmla="*/ 90680 h 1646463"/>
                <a:gd name="connsiteX817" fmla="*/ 1805602 w 4432584"/>
                <a:gd name="connsiteY817" fmla="*/ 108482 h 1646463"/>
                <a:gd name="connsiteX818" fmla="*/ 1805602 w 4432584"/>
                <a:gd name="connsiteY818" fmla="*/ 111110 h 1646463"/>
                <a:gd name="connsiteX819" fmla="*/ 1803571 w 4432584"/>
                <a:gd name="connsiteY819" fmla="*/ 112664 h 1646463"/>
                <a:gd name="connsiteX820" fmla="*/ 1749330 w 4432584"/>
                <a:gd name="connsiteY820" fmla="*/ 123297 h 1646463"/>
                <a:gd name="connsiteX821" fmla="*/ 1687921 w 4432584"/>
                <a:gd name="connsiteY821" fmla="*/ 125925 h 1646463"/>
                <a:gd name="connsiteX822" fmla="*/ 1643477 w 4432584"/>
                <a:gd name="connsiteY822" fmla="*/ 160931 h 1646463"/>
                <a:gd name="connsiteX823" fmla="*/ 1626870 w 4432584"/>
                <a:gd name="connsiteY823" fmla="*/ 177777 h 1646463"/>
                <a:gd name="connsiteX824" fmla="*/ 1624002 w 4432584"/>
                <a:gd name="connsiteY824" fmla="*/ 178613 h 1646463"/>
                <a:gd name="connsiteX825" fmla="*/ 1597718 w 4432584"/>
                <a:gd name="connsiteY825" fmla="*/ 172639 h 1646463"/>
                <a:gd name="connsiteX826" fmla="*/ 1597718 w 4432584"/>
                <a:gd name="connsiteY826" fmla="*/ 207764 h 1646463"/>
                <a:gd name="connsiteX827" fmla="*/ 1638339 w 4432584"/>
                <a:gd name="connsiteY827" fmla="*/ 250655 h 1646463"/>
                <a:gd name="connsiteX828" fmla="*/ 1638339 w 4432584"/>
                <a:gd name="connsiteY828" fmla="*/ 253881 h 1646463"/>
                <a:gd name="connsiteX829" fmla="*/ 1635592 w 4432584"/>
                <a:gd name="connsiteY829" fmla="*/ 255673 h 1646463"/>
                <a:gd name="connsiteX830" fmla="*/ 1587802 w 4432584"/>
                <a:gd name="connsiteY830" fmla="*/ 256987 h 1646463"/>
                <a:gd name="connsiteX831" fmla="*/ 1585174 w 4432584"/>
                <a:gd name="connsiteY831" fmla="*/ 255554 h 1646463"/>
                <a:gd name="connsiteX832" fmla="*/ 1573226 w 4432584"/>
                <a:gd name="connsiteY832" fmla="*/ 236080 h 1646463"/>
                <a:gd name="connsiteX833" fmla="*/ 1532486 w 4432584"/>
                <a:gd name="connsiteY833" fmla="*/ 228075 h 1646463"/>
                <a:gd name="connsiteX834" fmla="*/ 1451961 w 4432584"/>
                <a:gd name="connsiteY834" fmla="*/ 242651 h 1646463"/>
                <a:gd name="connsiteX835" fmla="*/ 1459249 w 4432584"/>
                <a:gd name="connsiteY835" fmla="*/ 285900 h 1646463"/>
                <a:gd name="connsiteX836" fmla="*/ 1492342 w 4432584"/>
                <a:gd name="connsiteY836" fmla="*/ 300237 h 1646463"/>
                <a:gd name="connsiteX837" fmla="*/ 1494015 w 4432584"/>
                <a:gd name="connsiteY837" fmla="*/ 302387 h 1646463"/>
                <a:gd name="connsiteX838" fmla="*/ 1497241 w 4432584"/>
                <a:gd name="connsiteY838" fmla="*/ 320308 h 1646463"/>
                <a:gd name="connsiteX839" fmla="*/ 1542283 w 4432584"/>
                <a:gd name="connsiteY839" fmla="*/ 346951 h 1646463"/>
                <a:gd name="connsiteX840" fmla="*/ 1543477 w 4432584"/>
                <a:gd name="connsiteY840" fmla="*/ 350774 h 1646463"/>
                <a:gd name="connsiteX841" fmla="*/ 1518507 w 4432584"/>
                <a:gd name="connsiteY841" fmla="*/ 405254 h 1646463"/>
                <a:gd name="connsiteX842" fmla="*/ 1524242 w 4432584"/>
                <a:gd name="connsiteY842" fmla="*/ 440379 h 1646463"/>
                <a:gd name="connsiteX843" fmla="*/ 1522689 w 4432584"/>
                <a:gd name="connsiteY843" fmla="*/ 443486 h 1646463"/>
                <a:gd name="connsiteX844" fmla="*/ 1519225 w 4432584"/>
                <a:gd name="connsiteY844" fmla="*/ 443486 h 1646463"/>
                <a:gd name="connsiteX845" fmla="*/ 1489714 w 4432584"/>
                <a:gd name="connsiteY845" fmla="*/ 413737 h 1646463"/>
                <a:gd name="connsiteX846" fmla="*/ 1488998 w 4432584"/>
                <a:gd name="connsiteY846" fmla="*/ 410750 h 1646463"/>
                <a:gd name="connsiteX847" fmla="*/ 1505963 w 4432584"/>
                <a:gd name="connsiteY847" fmla="*/ 359974 h 1646463"/>
                <a:gd name="connsiteX848" fmla="*/ 1478484 w 4432584"/>
                <a:gd name="connsiteY848" fmla="*/ 346473 h 1646463"/>
                <a:gd name="connsiteX849" fmla="*/ 1477528 w 4432584"/>
                <a:gd name="connsiteY849" fmla="*/ 345756 h 1646463"/>
                <a:gd name="connsiteX850" fmla="*/ 1452080 w 4432584"/>
                <a:gd name="connsiteY850" fmla="*/ 317202 h 1646463"/>
                <a:gd name="connsiteX851" fmla="*/ 1396883 w 4432584"/>
                <a:gd name="connsiteY851" fmla="*/ 307166 h 1646463"/>
                <a:gd name="connsiteX852" fmla="*/ 1386370 w 4432584"/>
                <a:gd name="connsiteY852" fmla="*/ 335123 h 1646463"/>
                <a:gd name="connsiteX853" fmla="*/ 1382666 w 4432584"/>
                <a:gd name="connsiteY853" fmla="*/ 336915 h 1646463"/>
                <a:gd name="connsiteX854" fmla="*/ 1352200 w 4432584"/>
                <a:gd name="connsiteY854" fmla="*/ 327716 h 1646463"/>
                <a:gd name="connsiteX855" fmla="*/ 1337505 w 4432584"/>
                <a:gd name="connsiteY855" fmla="*/ 350416 h 1646463"/>
                <a:gd name="connsiteX856" fmla="*/ 1367971 w 4432584"/>
                <a:gd name="connsiteY856" fmla="*/ 364991 h 1646463"/>
                <a:gd name="connsiteX857" fmla="*/ 1379918 w 4432584"/>
                <a:gd name="connsiteY857" fmla="*/ 361407 h 1646463"/>
                <a:gd name="connsiteX858" fmla="*/ 1382427 w 4432584"/>
                <a:gd name="connsiteY858" fmla="*/ 361407 h 1646463"/>
                <a:gd name="connsiteX859" fmla="*/ 1412415 w 4432584"/>
                <a:gd name="connsiteY859" fmla="*/ 381837 h 1646463"/>
                <a:gd name="connsiteX860" fmla="*/ 1413251 w 4432584"/>
                <a:gd name="connsiteY860" fmla="*/ 386019 h 1646463"/>
                <a:gd name="connsiteX861" fmla="*/ 1389356 w 4432584"/>
                <a:gd name="connsiteY861" fmla="*/ 422936 h 1646463"/>
                <a:gd name="connsiteX862" fmla="*/ 1386847 w 4432584"/>
                <a:gd name="connsiteY862" fmla="*/ 424250 h 1646463"/>
                <a:gd name="connsiteX863" fmla="*/ 1384338 w 4432584"/>
                <a:gd name="connsiteY863" fmla="*/ 422816 h 1646463"/>
                <a:gd name="connsiteX864" fmla="*/ 1367015 w 4432584"/>
                <a:gd name="connsiteY864" fmla="*/ 393904 h 1646463"/>
                <a:gd name="connsiteX865" fmla="*/ 1307278 w 4432584"/>
                <a:gd name="connsiteY865" fmla="*/ 385302 h 1646463"/>
                <a:gd name="connsiteX866" fmla="*/ 1304769 w 4432584"/>
                <a:gd name="connsiteY866" fmla="*/ 381957 h 1646463"/>
                <a:gd name="connsiteX867" fmla="*/ 1310265 w 4432584"/>
                <a:gd name="connsiteY867" fmla="*/ 340738 h 1646463"/>
                <a:gd name="connsiteX868" fmla="*/ 1294376 w 4432584"/>
                <a:gd name="connsiteY868" fmla="*/ 301432 h 1646463"/>
                <a:gd name="connsiteX869" fmla="*/ 1287207 w 4432584"/>
                <a:gd name="connsiteY869" fmla="*/ 326999 h 1646463"/>
                <a:gd name="connsiteX870" fmla="*/ 1285534 w 4432584"/>
                <a:gd name="connsiteY870" fmla="*/ 328910 h 1646463"/>
                <a:gd name="connsiteX871" fmla="*/ 1260922 w 4432584"/>
                <a:gd name="connsiteY871" fmla="*/ 339783 h 1646463"/>
                <a:gd name="connsiteX872" fmla="*/ 1248975 w 4432584"/>
                <a:gd name="connsiteY872" fmla="*/ 360690 h 1646463"/>
                <a:gd name="connsiteX873" fmla="*/ 1282547 w 4432584"/>
                <a:gd name="connsiteY873" fmla="*/ 402028 h 1646463"/>
                <a:gd name="connsiteX874" fmla="*/ 1282547 w 4432584"/>
                <a:gd name="connsiteY874" fmla="*/ 405254 h 1646463"/>
                <a:gd name="connsiteX875" fmla="*/ 1262715 w 4432584"/>
                <a:gd name="connsiteY875" fmla="*/ 443605 h 1646463"/>
                <a:gd name="connsiteX876" fmla="*/ 1268808 w 4432584"/>
                <a:gd name="connsiteY876" fmla="*/ 483270 h 1646463"/>
                <a:gd name="connsiteX877" fmla="*/ 1313969 w 4432584"/>
                <a:gd name="connsiteY877" fmla="*/ 477296 h 1646463"/>
                <a:gd name="connsiteX878" fmla="*/ 1315164 w 4432584"/>
                <a:gd name="connsiteY878" fmla="*/ 477296 h 1646463"/>
                <a:gd name="connsiteX879" fmla="*/ 1378126 w 4432584"/>
                <a:gd name="connsiteY879" fmla="*/ 494740 h 1646463"/>
                <a:gd name="connsiteX880" fmla="*/ 1380396 w 4432584"/>
                <a:gd name="connsiteY880" fmla="*/ 497726 h 1646463"/>
                <a:gd name="connsiteX881" fmla="*/ 1379321 w 4432584"/>
                <a:gd name="connsiteY881" fmla="*/ 539184 h 1646463"/>
                <a:gd name="connsiteX882" fmla="*/ 1417314 w 4432584"/>
                <a:gd name="connsiteY882" fmla="*/ 558538 h 1646463"/>
                <a:gd name="connsiteX883" fmla="*/ 1418867 w 4432584"/>
                <a:gd name="connsiteY883" fmla="*/ 561764 h 1646463"/>
                <a:gd name="connsiteX884" fmla="*/ 1416358 w 4432584"/>
                <a:gd name="connsiteY884" fmla="*/ 564154 h 1646463"/>
                <a:gd name="connsiteX885" fmla="*/ 1365581 w 4432584"/>
                <a:gd name="connsiteY885" fmla="*/ 571441 h 1646463"/>
                <a:gd name="connsiteX886" fmla="*/ 1363550 w 4432584"/>
                <a:gd name="connsiteY886" fmla="*/ 571441 h 1646463"/>
                <a:gd name="connsiteX887" fmla="*/ 1347660 w 4432584"/>
                <a:gd name="connsiteY887" fmla="*/ 561167 h 1646463"/>
                <a:gd name="connsiteX888" fmla="*/ 1346346 w 4432584"/>
                <a:gd name="connsiteY888" fmla="*/ 558658 h 1646463"/>
                <a:gd name="connsiteX889" fmla="*/ 1346346 w 4432584"/>
                <a:gd name="connsiteY889" fmla="*/ 523891 h 1646463"/>
                <a:gd name="connsiteX890" fmla="*/ 1329381 w 4432584"/>
                <a:gd name="connsiteY890" fmla="*/ 508479 h 1646463"/>
                <a:gd name="connsiteX891" fmla="*/ 1280277 w 4432584"/>
                <a:gd name="connsiteY891" fmla="*/ 513138 h 1646463"/>
                <a:gd name="connsiteX892" fmla="*/ 1294853 w 4432584"/>
                <a:gd name="connsiteY892" fmla="*/ 555193 h 1646463"/>
                <a:gd name="connsiteX893" fmla="*/ 1294853 w 4432584"/>
                <a:gd name="connsiteY893" fmla="*/ 557941 h 1646463"/>
                <a:gd name="connsiteX894" fmla="*/ 1270959 w 4432584"/>
                <a:gd name="connsiteY894" fmla="*/ 591274 h 1646463"/>
                <a:gd name="connsiteX895" fmla="*/ 1269883 w 4432584"/>
                <a:gd name="connsiteY895" fmla="*/ 592230 h 1646463"/>
                <a:gd name="connsiteX896" fmla="*/ 1232966 w 4432584"/>
                <a:gd name="connsiteY896" fmla="*/ 610031 h 1646463"/>
                <a:gd name="connsiteX897" fmla="*/ 1221019 w 4432584"/>
                <a:gd name="connsiteY897" fmla="*/ 631178 h 1646463"/>
                <a:gd name="connsiteX898" fmla="*/ 1217912 w 4432584"/>
                <a:gd name="connsiteY898" fmla="*/ 632612 h 1646463"/>
                <a:gd name="connsiteX899" fmla="*/ 1146228 w 4432584"/>
                <a:gd name="connsiteY899" fmla="*/ 619111 h 1646463"/>
                <a:gd name="connsiteX900" fmla="*/ 1144078 w 4432584"/>
                <a:gd name="connsiteY900" fmla="*/ 617200 h 1646463"/>
                <a:gd name="connsiteX901" fmla="*/ 1134878 w 4432584"/>
                <a:gd name="connsiteY901" fmla="*/ 593305 h 1646463"/>
                <a:gd name="connsiteX902" fmla="*/ 1134878 w 4432584"/>
                <a:gd name="connsiteY902" fmla="*/ 590318 h 1646463"/>
                <a:gd name="connsiteX903" fmla="*/ 1137745 w 4432584"/>
                <a:gd name="connsiteY903" fmla="*/ 589243 h 1646463"/>
                <a:gd name="connsiteX904" fmla="*/ 1185535 w 4432584"/>
                <a:gd name="connsiteY904" fmla="*/ 597606 h 1646463"/>
                <a:gd name="connsiteX905" fmla="*/ 1237626 w 4432584"/>
                <a:gd name="connsiteY905" fmla="*/ 548025 h 1646463"/>
                <a:gd name="connsiteX906" fmla="*/ 1231891 w 4432584"/>
                <a:gd name="connsiteY906" fmla="*/ 531179 h 1646463"/>
                <a:gd name="connsiteX907" fmla="*/ 1233085 w 4432584"/>
                <a:gd name="connsiteY907" fmla="*/ 527714 h 1646463"/>
                <a:gd name="connsiteX908" fmla="*/ 1248020 w 4432584"/>
                <a:gd name="connsiteY908" fmla="*/ 517201 h 1646463"/>
                <a:gd name="connsiteX909" fmla="*/ 1229979 w 4432584"/>
                <a:gd name="connsiteY909" fmla="*/ 496054 h 1646463"/>
                <a:gd name="connsiteX910" fmla="*/ 1229262 w 4432584"/>
                <a:gd name="connsiteY910" fmla="*/ 494262 h 1646463"/>
                <a:gd name="connsiteX911" fmla="*/ 1225559 w 4432584"/>
                <a:gd name="connsiteY911" fmla="*/ 429746 h 1646463"/>
                <a:gd name="connsiteX912" fmla="*/ 1225559 w 4432584"/>
                <a:gd name="connsiteY912" fmla="*/ 428671 h 1646463"/>
                <a:gd name="connsiteX913" fmla="*/ 1236431 w 4432584"/>
                <a:gd name="connsiteY913" fmla="*/ 395099 h 1646463"/>
                <a:gd name="connsiteX914" fmla="*/ 1209429 w 4432584"/>
                <a:gd name="connsiteY914" fmla="*/ 359974 h 1646463"/>
                <a:gd name="connsiteX915" fmla="*/ 1209429 w 4432584"/>
                <a:gd name="connsiteY915" fmla="*/ 356509 h 1646463"/>
                <a:gd name="connsiteX916" fmla="*/ 1238461 w 4432584"/>
                <a:gd name="connsiteY916" fmla="*/ 309436 h 1646463"/>
                <a:gd name="connsiteX917" fmla="*/ 1237267 w 4432584"/>
                <a:gd name="connsiteY917" fmla="*/ 288289 h 1646463"/>
                <a:gd name="connsiteX918" fmla="*/ 1151485 w 4432584"/>
                <a:gd name="connsiteY918" fmla="*/ 273355 h 1646463"/>
                <a:gd name="connsiteX919" fmla="*/ 1137985 w 4432584"/>
                <a:gd name="connsiteY919" fmla="*/ 289245 h 1646463"/>
                <a:gd name="connsiteX920" fmla="*/ 1120661 w 4432584"/>
                <a:gd name="connsiteY920" fmla="*/ 348026 h 1646463"/>
                <a:gd name="connsiteX921" fmla="*/ 1119585 w 4432584"/>
                <a:gd name="connsiteY921" fmla="*/ 349579 h 1646463"/>
                <a:gd name="connsiteX922" fmla="*/ 1071797 w 4432584"/>
                <a:gd name="connsiteY922" fmla="*/ 385421 h 1646463"/>
                <a:gd name="connsiteX923" fmla="*/ 1090076 w 4432584"/>
                <a:gd name="connsiteY923" fmla="*/ 394023 h 1646463"/>
                <a:gd name="connsiteX924" fmla="*/ 1091629 w 4432584"/>
                <a:gd name="connsiteY924" fmla="*/ 397249 h 1646463"/>
                <a:gd name="connsiteX925" fmla="*/ 1078607 w 4432584"/>
                <a:gd name="connsiteY925" fmla="*/ 463557 h 1646463"/>
                <a:gd name="connsiteX926" fmla="*/ 1110506 w 4432584"/>
                <a:gd name="connsiteY926" fmla="*/ 464274 h 1646463"/>
                <a:gd name="connsiteX927" fmla="*/ 1113253 w 4432584"/>
                <a:gd name="connsiteY927" fmla="*/ 466305 h 1646463"/>
                <a:gd name="connsiteX928" fmla="*/ 1122573 w 4432584"/>
                <a:gd name="connsiteY928" fmla="*/ 491394 h 1646463"/>
                <a:gd name="connsiteX929" fmla="*/ 1141091 w 4432584"/>
                <a:gd name="connsiteY929" fmla="*/ 492828 h 1646463"/>
                <a:gd name="connsiteX930" fmla="*/ 1143481 w 4432584"/>
                <a:gd name="connsiteY930" fmla="*/ 494381 h 1646463"/>
                <a:gd name="connsiteX931" fmla="*/ 1143481 w 4432584"/>
                <a:gd name="connsiteY931" fmla="*/ 497248 h 1646463"/>
                <a:gd name="connsiteX932" fmla="*/ 1128068 w 4432584"/>
                <a:gd name="connsiteY932" fmla="*/ 527356 h 1646463"/>
                <a:gd name="connsiteX933" fmla="*/ 1125559 w 4432584"/>
                <a:gd name="connsiteY933" fmla="*/ 528909 h 1646463"/>
                <a:gd name="connsiteX934" fmla="*/ 1114329 w 4432584"/>
                <a:gd name="connsiteY934" fmla="*/ 529745 h 1646463"/>
                <a:gd name="connsiteX935" fmla="*/ 1112059 w 4432584"/>
                <a:gd name="connsiteY935" fmla="*/ 529028 h 1646463"/>
                <a:gd name="connsiteX936" fmla="*/ 1082071 w 4432584"/>
                <a:gd name="connsiteY936" fmla="*/ 503222 h 1646463"/>
                <a:gd name="connsiteX937" fmla="*/ 981833 w 4432584"/>
                <a:gd name="connsiteY937" fmla="*/ 464513 h 1646463"/>
                <a:gd name="connsiteX938" fmla="*/ 903339 w 4432584"/>
                <a:gd name="connsiteY938" fmla="*/ 452565 h 1646463"/>
                <a:gd name="connsiteX939" fmla="*/ 901666 w 4432584"/>
                <a:gd name="connsiteY939" fmla="*/ 451729 h 1646463"/>
                <a:gd name="connsiteX940" fmla="*/ 861762 w 4432584"/>
                <a:gd name="connsiteY940" fmla="*/ 413259 h 1646463"/>
                <a:gd name="connsiteX941" fmla="*/ 850412 w 4432584"/>
                <a:gd name="connsiteY941" fmla="*/ 437153 h 1646463"/>
                <a:gd name="connsiteX942" fmla="*/ 894378 w 4432584"/>
                <a:gd name="connsiteY942" fmla="*/ 466424 h 1646463"/>
                <a:gd name="connsiteX943" fmla="*/ 895095 w 4432584"/>
                <a:gd name="connsiteY943" fmla="*/ 466424 h 1646463"/>
                <a:gd name="connsiteX944" fmla="*/ 918990 w 4432584"/>
                <a:gd name="connsiteY944" fmla="*/ 495098 h 1646463"/>
                <a:gd name="connsiteX945" fmla="*/ 919587 w 4432584"/>
                <a:gd name="connsiteY945" fmla="*/ 497248 h 1646463"/>
                <a:gd name="connsiteX946" fmla="*/ 918511 w 4432584"/>
                <a:gd name="connsiteY946" fmla="*/ 499279 h 1646463"/>
                <a:gd name="connsiteX947" fmla="*/ 882670 w 4432584"/>
                <a:gd name="connsiteY947" fmla="*/ 526281 h 1646463"/>
                <a:gd name="connsiteX948" fmla="*/ 880400 w 4432584"/>
                <a:gd name="connsiteY948" fmla="*/ 526281 h 1646463"/>
                <a:gd name="connsiteX949" fmla="*/ 878369 w 4432584"/>
                <a:gd name="connsiteY949" fmla="*/ 524847 h 1646463"/>
                <a:gd name="connsiteX950" fmla="*/ 860089 w 4432584"/>
                <a:gd name="connsiteY950" fmla="*/ 495217 h 1646463"/>
                <a:gd name="connsiteX951" fmla="*/ 826278 w 4432584"/>
                <a:gd name="connsiteY951" fmla="*/ 507165 h 1646463"/>
                <a:gd name="connsiteX952" fmla="*/ 818632 w 4432584"/>
                <a:gd name="connsiteY952" fmla="*/ 515408 h 1646463"/>
                <a:gd name="connsiteX953" fmla="*/ 816482 w 4432584"/>
                <a:gd name="connsiteY953" fmla="*/ 516364 h 1646463"/>
                <a:gd name="connsiteX954" fmla="*/ 764750 w 4432584"/>
                <a:gd name="connsiteY954" fmla="*/ 516364 h 1646463"/>
                <a:gd name="connsiteX955" fmla="*/ 751607 w 4432584"/>
                <a:gd name="connsiteY955" fmla="*/ 540259 h 1646463"/>
                <a:gd name="connsiteX956" fmla="*/ 748262 w 4432584"/>
                <a:gd name="connsiteY956" fmla="*/ 541693 h 1646463"/>
                <a:gd name="connsiteX957" fmla="*/ 708119 w 4432584"/>
                <a:gd name="connsiteY957" fmla="*/ 531179 h 1646463"/>
                <a:gd name="connsiteX958" fmla="*/ 705969 w 4432584"/>
                <a:gd name="connsiteY958" fmla="*/ 528790 h 1646463"/>
                <a:gd name="connsiteX959" fmla="*/ 707283 w 4432584"/>
                <a:gd name="connsiteY959" fmla="*/ 525803 h 1646463"/>
                <a:gd name="connsiteX960" fmla="*/ 727235 w 4432584"/>
                <a:gd name="connsiteY960" fmla="*/ 513855 h 1646463"/>
                <a:gd name="connsiteX961" fmla="*/ 736434 w 4432584"/>
                <a:gd name="connsiteY961" fmla="*/ 497248 h 1646463"/>
                <a:gd name="connsiteX962" fmla="*/ 584464 w 4432584"/>
                <a:gd name="connsiteY962" fmla="*/ 539900 h 1646463"/>
                <a:gd name="connsiteX963" fmla="*/ 596412 w 4432584"/>
                <a:gd name="connsiteY963" fmla="*/ 555671 h 1646463"/>
                <a:gd name="connsiteX964" fmla="*/ 596412 w 4432584"/>
                <a:gd name="connsiteY964" fmla="*/ 558777 h 1646463"/>
                <a:gd name="connsiteX965" fmla="*/ 593903 w 4432584"/>
                <a:gd name="connsiteY965" fmla="*/ 560450 h 1646463"/>
                <a:gd name="connsiteX966" fmla="*/ 561764 w 4432584"/>
                <a:gd name="connsiteY966" fmla="*/ 562720 h 1646463"/>
                <a:gd name="connsiteX967" fmla="*/ 554954 w 4432584"/>
                <a:gd name="connsiteY967" fmla="*/ 594619 h 1646463"/>
                <a:gd name="connsiteX968" fmla="*/ 552087 w 4432584"/>
                <a:gd name="connsiteY968" fmla="*/ 597009 h 1646463"/>
                <a:gd name="connsiteX969" fmla="*/ 508957 w 4432584"/>
                <a:gd name="connsiteY969" fmla="*/ 597726 h 1646463"/>
                <a:gd name="connsiteX970" fmla="*/ 507045 w 4432584"/>
                <a:gd name="connsiteY970" fmla="*/ 597726 h 1646463"/>
                <a:gd name="connsiteX971" fmla="*/ 477894 w 4432584"/>
                <a:gd name="connsiteY971" fmla="*/ 573831 h 1646463"/>
                <a:gd name="connsiteX972" fmla="*/ 477894 w 4432584"/>
                <a:gd name="connsiteY972" fmla="*/ 569888 h 1646463"/>
                <a:gd name="connsiteX973" fmla="*/ 489961 w 4432584"/>
                <a:gd name="connsiteY973" fmla="*/ 551131 h 1646463"/>
                <a:gd name="connsiteX974" fmla="*/ 492111 w 4432584"/>
                <a:gd name="connsiteY974" fmla="*/ 549817 h 1646463"/>
                <a:gd name="connsiteX975" fmla="*/ 523652 w 4432584"/>
                <a:gd name="connsiteY975" fmla="*/ 546352 h 1646463"/>
                <a:gd name="connsiteX976" fmla="*/ 507404 w 4432584"/>
                <a:gd name="connsiteY976" fmla="*/ 520665 h 1646463"/>
                <a:gd name="connsiteX977" fmla="*/ 445039 w 4432584"/>
                <a:gd name="connsiteY977" fmla="*/ 511705 h 1646463"/>
                <a:gd name="connsiteX978" fmla="*/ 461048 w 4432584"/>
                <a:gd name="connsiteY978" fmla="*/ 529865 h 1646463"/>
                <a:gd name="connsiteX979" fmla="*/ 461645 w 4432584"/>
                <a:gd name="connsiteY979" fmla="*/ 532493 h 1646463"/>
                <a:gd name="connsiteX980" fmla="*/ 451012 w 4432584"/>
                <a:gd name="connsiteY980" fmla="*/ 576220 h 1646463"/>
                <a:gd name="connsiteX981" fmla="*/ 470964 w 4432584"/>
                <a:gd name="connsiteY981" fmla="*/ 590796 h 1646463"/>
                <a:gd name="connsiteX982" fmla="*/ 471562 w 4432584"/>
                <a:gd name="connsiteY982" fmla="*/ 594858 h 1646463"/>
                <a:gd name="connsiteX983" fmla="*/ 460809 w 4432584"/>
                <a:gd name="connsiteY983" fmla="*/ 610629 h 1646463"/>
                <a:gd name="connsiteX984" fmla="*/ 462482 w 4432584"/>
                <a:gd name="connsiteY984" fmla="*/ 641572 h 1646463"/>
                <a:gd name="connsiteX985" fmla="*/ 460690 w 4432584"/>
                <a:gd name="connsiteY985" fmla="*/ 644440 h 1646463"/>
                <a:gd name="connsiteX986" fmla="*/ 457344 w 4432584"/>
                <a:gd name="connsiteY986" fmla="*/ 643723 h 1646463"/>
                <a:gd name="connsiteX987" fmla="*/ 433450 w 4432584"/>
                <a:gd name="connsiteY987" fmla="*/ 618275 h 1646463"/>
                <a:gd name="connsiteX988" fmla="*/ 406568 w 4432584"/>
                <a:gd name="connsiteY988" fmla="*/ 613257 h 1646463"/>
                <a:gd name="connsiteX989" fmla="*/ 392231 w 4432584"/>
                <a:gd name="connsiteY989" fmla="*/ 629386 h 1646463"/>
                <a:gd name="connsiteX990" fmla="*/ 391395 w 4432584"/>
                <a:gd name="connsiteY990" fmla="*/ 630103 h 1646463"/>
                <a:gd name="connsiteX991" fmla="*/ 344681 w 4432584"/>
                <a:gd name="connsiteY991" fmla="*/ 655073 h 1646463"/>
                <a:gd name="connsiteX992" fmla="*/ 361527 w 4432584"/>
                <a:gd name="connsiteY992" fmla="*/ 704176 h 1646463"/>
                <a:gd name="connsiteX993" fmla="*/ 361527 w 4432584"/>
                <a:gd name="connsiteY993" fmla="*/ 706924 h 1646463"/>
                <a:gd name="connsiteX994" fmla="*/ 359018 w 4432584"/>
                <a:gd name="connsiteY994" fmla="*/ 708119 h 1646463"/>
                <a:gd name="connsiteX995" fmla="*/ 333331 w 4432584"/>
                <a:gd name="connsiteY995" fmla="*/ 706447 h 1646463"/>
                <a:gd name="connsiteX996" fmla="*/ 332494 w 4432584"/>
                <a:gd name="connsiteY996" fmla="*/ 706447 h 1646463"/>
                <a:gd name="connsiteX997" fmla="*/ 263678 w 4432584"/>
                <a:gd name="connsiteY997" fmla="*/ 678968 h 1646463"/>
                <a:gd name="connsiteX998" fmla="*/ 266784 w 4432584"/>
                <a:gd name="connsiteY998" fmla="*/ 704535 h 1646463"/>
                <a:gd name="connsiteX999" fmla="*/ 292830 w 4432584"/>
                <a:gd name="connsiteY999" fmla="*/ 713615 h 1646463"/>
                <a:gd name="connsiteX1000" fmla="*/ 294622 w 4432584"/>
                <a:gd name="connsiteY1000" fmla="*/ 715288 h 1646463"/>
                <a:gd name="connsiteX1001" fmla="*/ 294622 w 4432584"/>
                <a:gd name="connsiteY1001" fmla="*/ 717796 h 1646463"/>
                <a:gd name="connsiteX1002" fmla="*/ 278493 w 4432584"/>
                <a:gd name="connsiteY1002" fmla="*/ 749935 h 1646463"/>
                <a:gd name="connsiteX1003" fmla="*/ 276342 w 4432584"/>
                <a:gd name="connsiteY1003" fmla="*/ 751488 h 1646463"/>
                <a:gd name="connsiteX1004" fmla="*/ 273714 w 4432584"/>
                <a:gd name="connsiteY1004" fmla="*/ 750771 h 1646463"/>
                <a:gd name="connsiteX1005" fmla="*/ 237872 w 4432584"/>
                <a:gd name="connsiteY1005" fmla="*/ 716841 h 1646463"/>
                <a:gd name="connsiteX1006" fmla="*/ 202030 w 4432584"/>
                <a:gd name="connsiteY1006" fmla="*/ 707402 h 1646463"/>
                <a:gd name="connsiteX1007" fmla="*/ 199760 w 4432584"/>
                <a:gd name="connsiteY1007" fmla="*/ 704296 h 1646463"/>
                <a:gd name="connsiteX1008" fmla="*/ 203702 w 4432584"/>
                <a:gd name="connsiteY1008" fmla="*/ 647068 h 1646463"/>
                <a:gd name="connsiteX1009" fmla="*/ 139426 w 4432584"/>
                <a:gd name="connsiteY1009" fmla="*/ 588526 h 1646463"/>
                <a:gd name="connsiteX1010" fmla="*/ 138709 w 4432584"/>
                <a:gd name="connsiteY1010" fmla="*/ 585061 h 1646463"/>
                <a:gd name="connsiteX1011" fmla="*/ 141696 w 4432584"/>
                <a:gd name="connsiteY1011" fmla="*/ 583269 h 1646463"/>
                <a:gd name="connsiteX1012" fmla="*/ 194981 w 4432584"/>
                <a:gd name="connsiteY1012" fmla="*/ 586734 h 1646463"/>
                <a:gd name="connsiteX1013" fmla="*/ 197609 w 4432584"/>
                <a:gd name="connsiteY1013" fmla="*/ 588885 h 1646463"/>
                <a:gd name="connsiteX1014" fmla="*/ 202746 w 4432584"/>
                <a:gd name="connsiteY1014" fmla="*/ 606686 h 1646463"/>
                <a:gd name="connsiteX1015" fmla="*/ 268696 w 4432584"/>
                <a:gd name="connsiteY1015" fmla="*/ 620665 h 1646463"/>
                <a:gd name="connsiteX1016" fmla="*/ 290798 w 4432584"/>
                <a:gd name="connsiteY1016" fmla="*/ 628550 h 1646463"/>
                <a:gd name="connsiteX1017" fmla="*/ 324370 w 4432584"/>
                <a:gd name="connsiteY1017" fmla="*/ 626997 h 1646463"/>
                <a:gd name="connsiteX1018" fmla="*/ 376222 w 4432584"/>
                <a:gd name="connsiteY1018" fmla="*/ 593903 h 1646463"/>
                <a:gd name="connsiteX1019" fmla="*/ 379806 w 4432584"/>
                <a:gd name="connsiteY1019" fmla="*/ 578610 h 1646463"/>
                <a:gd name="connsiteX1020" fmla="*/ 370606 w 4432584"/>
                <a:gd name="connsiteY1020" fmla="*/ 556029 h 1646463"/>
                <a:gd name="connsiteX1021" fmla="*/ 301073 w 4432584"/>
                <a:gd name="connsiteY1021" fmla="*/ 527236 h 1646463"/>
                <a:gd name="connsiteX1022" fmla="*/ 252089 w 4432584"/>
                <a:gd name="connsiteY1022" fmla="*/ 494740 h 1646463"/>
                <a:gd name="connsiteX1023" fmla="*/ 180405 w 4432584"/>
                <a:gd name="connsiteY1023" fmla="*/ 479805 h 1646463"/>
                <a:gd name="connsiteX1024" fmla="*/ 138948 w 4432584"/>
                <a:gd name="connsiteY1024" fmla="*/ 479805 h 1646463"/>
                <a:gd name="connsiteX1025" fmla="*/ 136200 w 4432584"/>
                <a:gd name="connsiteY1025" fmla="*/ 478013 h 1646463"/>
                <a:gd name="connsiteX1026" fmla="*/ 136200 w 4432584"/>
                <a:gd name="connsiteY1026" fmla="*/ 474787 h 1646463"/>
                <a:gd name="connsiteX1027" fmla="*/ 152329 w 4432584"/>
                <a:gd name="connsiteY1027" fmla="*/ 458181 h 1646463"/>
                <a:gd name="connsiteX1028" fmla="*/ 128434 w 4432584"/>
                <a:gd name="connsiteY1028" fmla="*/ 450295 h 1646463"/>
                <a:gd name="connsiteX1029" fmla="*/ 125686 w 4432584"/>
                <a:gd name="connsiteY1029" fmla="*/ 460809 h 1646463"/>
                <a:gd name="connsiteX1030" fmla="*/ 121982 w 4432584"/>
                <a:gd name="connsiteY1030" fmla="*/ 462840 h 1646463"/>
                <a:gd name="connsiteX1031" fmla="*/ 102269 w 4432584"/>
                <a:gd name="connsiteY1031" fmla="*/ 457583 h 1646463"/>
                <a:gd name="connsiteX1032" fmla="*/ 102269 w 4432584"/>
                <a:gd name="connsiteY1032" fmla="*/ 483628 h 1646463"/>
                <a:gd name="connsiteX1033" fmla="*/ 101194 w 4432584"/>
                <a:gd name="connsiteY1033" fmla="*/ 486018 h 1646463"/>
                <a:gd name="connsiteX1034" fmla="*/ 98566 w 4432584"/>
                <a:gd name="connsiteY1034" fmla="*/ 486018 h 1646463"/>
                <a:gd name="connsiteX1035" fmla="*/ 80645 w 4432584"/>
                <a:gd name="connsiteY1035" fmla="*/ 481359 h 1646463"/>
                <a:gd name="connsiteX1036" fmla="*/ 52568 w 4432584"/>
                <a:gd name="connsiteY1036" fmla="*/ 506806 h 1646463"/>
                <a:gd name="connsiteX1037" fmla="*/ 50298 w 4432584"/>
                <a:gd name="connsiteY1037" fmla="*/ 507523 h 1646463"/>
                <a:gd name="connsiteX1038" fmla="*/ 48148 w 4432584"/>
                <a:gd name="connsiteY1038" fmla="*/ 506328 h 1646463"/>
                <a:gd name="connsiteX1039" fmla="*/ 42413 w 4432584"/>
                <a:gd name="connsiteY1039" fmla="*/ 498443 h 1646463"/>
                <a:gd name="connsiteX1040" fmla="*/ 32855 w 4432584"/>
                <a:gd name="connsiteY1040" fmla="*/ 506687 h 1646463"/>
                <a:gd name="connsiteX1041" fmla="*/ 2071431 w 4432584"/>
                <a:gd name="connsiteY1041" fmla="*/ 1263432 h 1646463"/>
                <a:gd name="connsiteX1042" fmla="*/ 2121848 w 4432584"/>
                <a:gd name="connsiteY1042" fmla="*/ 1237984 h 1646463"/>
                <a:gd name="connsiteX1043" fmla="*/ 2157690 w 4432584"/>
                <a:gd name="connsiteY1043" fmla="*/ 1189358 h 1646463"/>
                <a:gd name="connsiteX1044" fmla="*/ 2158885 w 4432584"/>
                <a:gd name="connsiteY1044" fmla="*/ 1188402 h 1646463"/>
                <a:gd name="connsiteX1045" fmla="*/ 2197117 w 4432584"/>
                <a:gd name="connsiteY1045" fmla="*/ 1169645 h 1646463"/>
                <a:gd name="connsiteX1046" fmla="*/ 2222326 w 4432584"/>
                <a:gd name="connsiteY1046" fmla="*/ 1103457 h 1646463"/>
                <a:gd name="connsiteX1047" fmla="*/ 2223879 w 4432584"/>
                <a:gd name="connsiteY1047" fmla="*/ 1101904 h 1646463"/>
                <a:gd name="connsiteX1048" fmla="*/ 2242994 w 4432584"/>
                <a:gd name="connsiteY1048" fmla="*/ 1092346 h 1646463"/>
                <a:gd name="connsiteX1049" fmla="*/ 2246101 w 4432584"/>
                <a:gd name="connsiteY1049" fmla="*/ 1092346 h 1646463"/>
                <a:gd name="connsiteX1050" fmla="*/ 2247295 w 4432584"/>
                <a:gd name="connsiteY1050" fmla="*/ 1095213 h 1646463"/>
                <a:gd name="connsiteX1051" fmla="*/ 2231167 w 4432584"/>
                <a:gd name="connsiteY1051" fmla="*/ 1181831 h 1646463"/>
                <a:gd name="connsiteX1052" fmla="*/ 2231167 w 4432584"/>
                <a:gd name="connsiteY1052" fmla="*/ 1182906 h 1646463"/>
                <a:gd name="connsiteX1053" fmla="*/ 2212768 w 4432584"/>
                <a:gd name="connsiteY1053" fmla="*/ 1212536 h 1646463"/>
                <a:gd name="connsiteX1054" fmla="*/ 2211574 w 4432584"/>
                <a:gd name="connsiteY1054" fmla="*/ 1213611 h 1646463"/>
                <a:gd name="connsiteX1055" fmla="*/ 2168084 w 4432584"/>
                <a:gd name="connsiteY1055" fmla="*/ 1237506 h 1646463"/>
                <a:gd name="connsiteX1056" fmla="*/ 2137261 w 4432584"/>
                <a:gd name="connsiteY1056" fmla="*/ 1274184 h 1646463"/>
                <a:gd name="connsiteX1057" fmla="*/ 2134991 w 4432584"/>
                <a:gd name="connsiteY1057" fmla="*/ 1275140 h 1646463"/>
                <a:gd name="connsiteX1058" fmla="*/ 2134991 w 4432584"/>
                <a:gd name="connsiteY1058" fmla="*/ 1275140 h 1646463"/>
                <a:gd name="connsiteX1059" fmla="*/ 2073103 w 4432584"/>
                <a:gd name="connsiteY1059" fmla="*/ 1268808 h 1646463"/>
                <a:gd name="connsiteX1060" fmla="*/ 2070475 w 4432584"/>
                <a:gd name="connsiteY1060" fmla="*/ 1266299 h 1646463"/>
                <a:gd name="connsiteX1061" fmla="*/ 2071431 w 4432584"/>
                <a:gd name="connsiteY1061" fmla="*/ 1263432 h 1646463"/>
                <a:gd name="connsiteX1062" fmla="*/ 189485 w 4432584"/>
                <a:gd name="connsiteY1062" fmla="*/ 857819 h 1646463"/>
                <a:gd name="connsiteX1063" fmla="*/ 199401 w 4432584"/>
                <a:gd name="connsiteY1063" fmla="*/ 835119 h 1646463"/>
                <a:gd name="connsiteX1064" fmla="*/ 202030 w 4432584"/>
                <a:gd name="connsiteY1064" fmla="*/ 833327 h 1646463"/>
                <a:gd name="connsiteX1065" fmla="*/ 210393 w 4432584"/>
                <a:gd name="connsiteY1065" fmla="*/ 832730 h 1646463"/>
                <a:gd name="connsiteX1066" fmla="*/ 202149 w 4432584"/>
                <a:gd name="connsiteY1066" fmla="*/ 804056 h 1646463"/>
                <a:gd name="connsiteX1067" fmla="*/ 203105 w 4432584"/>
                <a:gd name="connsiteY1067" fmla="*/ 800950 h 1646463"/>
                <a:gd name="connsiteX1068" fmla="*/ 206450 w 4432584"/>
                <a:gd name="connsiteY1068" fmla="*/ 800950 h 1646463"/>
                <a:gd name="connsiteX1069" fmla="*/ 235482 w 4432584"/>
                <a:gd name="connsiteY1069" fmla="*/ 815765 h 1646463"/>
                <a:gd name="connsiteX1070" fmla="*/ 237155 w 4432584"/>
                <a:gd name="connsiteY1070" fmla="*/ 818154 h 1646463"/>
                <a:gd name="connsiteX1071" fmla="*/ 239186 w 4432584"/>
                <a:gd name="connsiteY1071" fmla="*/ 843721 h 1646463"/>
                <a:gd name="connsiteX1072" fmla="*/ 253045 w 4432584"/>
                <a:gd name="connsiteY1072" fmla="*/ 870364 h 1646463"/>
                <a:gd name="connsiteX1073" fmla="*/ 253045 w 4432584"/>
                <a:gd name="connsiteY1073" fmla="*/ 872873 h 1646463"/>
                <a:gd name="connsiteX1074" fmla="*/ 241097 w 4432584"/>
                <a:gd name="connsiteY1074" fmla="*/ 903100 h 1646463"/>
                <a:gd name="connsiteX1075" fmla="*/ 238349 w 4432584"/>
                <a:gd name="connsiteY1075" fmla="*/ 905011 h 1646463"/>
                <a:gd name="connsiteX1076" fmla="*/ 237513 w 4432584"/>
                <a:gd name="connsiteY1076" fmla="*/ 905011 h 1646463"/>
                <a:gd name="connsiteX1077" fmla="*/ 219712 w 4432584"/>
                <a:gd name="connsiteY1077" fmla="*/ 899635 h 1646463"/>
                <a:gd name="connsiteX1078" fmla="*/ 217561 w 4432584"/>
                <a:gd name="connsiteY1078" fmla="*/ 896529 h 1646463"/>
                <a:gd name="connsiteX1079" fmla="*/ 219234 w 4432584"/>
                <a:gd name="connsiteY1079" fmla="*/ 878488 h 1646463"/>
                <a:gd name="connsiteX1080" fmla="*/ 190799 w 4432584"/>
                <a:gd name="connsiteY1080" fmla="*/ 861762 h 1646463"/>
                <a:gd name="connsiteX1081" fmla="*/ 189420 w 4432584"/>
                <a:gd name="connsiteY1081" fmla="*/ 857948 h 1646463"/>
                <a:gd name="connsiteX1082" fmla="*/ 189485 w 4432584"/>
                <a:gd name="connsiteY1082" fmla="*/ 857819 h 1646463"/>
                <a:gd name="connsiteX1083" fmla="*/ 141695 w 4432584"/>
                <a:gd name="connsiteY1083" fmla="*/ 878369 h 1646463"/>
                <a:gd name="connsiteX1084" fmla="*/ 143727 w 4432584"/>
                <a:gd name="connsiteY1084" fmla="*/ 879802 h 1646463"/>
                <a:gd name="connsiteX1085" fmla="*/ 161170 w 4432584"/>
                <a:gd name="connsiteY1085" fmla="*/ 911821 h 1646463"/>
                <a:gd name="connsiteX1086" fmla="*/ 159704 w 4432584"/>
                <a:gd name="connsiteY1086" fmla="*/ 915963 h 1646463"/>
                <a:gd name="connsiteX1087" fmla="*/ 159616 w 4432584"/>
                <a:gd name="connsiteY1087" fmla="*/ 916003 h 1646463"/>
                <a:gd name="connsiteX1088" fmla="*/ 149342 w 4432584"/>
                <a:gd name="connsiteY1088" fmla="*/ 920065 h 1646463"/>
                <a:gd name="connsiteX1089" fmla="*/ 143607 w 4432584"/>
                <a:gd name="connsiteY1089" fmla="*/ 938942 h 1646463"/>
                <a:gd name="connsiteX1090" fmla="*/ 141934 w 4432584"/>
                <a:gd name="connsiteY1090" fmla="*/ 940853 h 1646463"/>
                <a:gd name="connsiteX1091" fmla="*/ 139425 w 4432584"/>
                <a:gd name="connsiteY1091" fmla="*/ 940853 h 1646463"/>
                <a:gd name="connsiteX1092" fmla="*/ 121505 w 4432584"/>
                <a:gd name="connsiteY1092" fmla="*/ 932012 h 1646463"/>
                <a:gd name="connsiteX1093" fmla="*/ 119115 w 4432584"/>
                <a:gd name="connsiteY1093" fmla="*/ 943960 h 1646463"/>
                <a:gd name="connsiteX1094" fmla="*/ 116248 w 4432584"/>
                <a:gd name="connsiteY1094" fmla="*/ 946469 h 1646463"/>
                <a:gd name="connsiteX1095" fmla="*/ 116248 w 4432584"/>
                <a:gd name="connsiteY1095" fmla="*/ 946469 h 1646463"/>
                <a:gd name="connsiteX1096" fmla="*/ 102986 w 4432584"/>
                <a:gd name="connsiteY1096" fmla="*/ 946469 h 1646463"/>
                <a:gd name="connsiteX1097" fmla="*/ 100358 w 4432584"/>
                <a:gd name="connsiteY1097" fmla="*/ 944676 h 1646463"/>
                <a:gd name="connsiteX1098" fmla="*/ 79689 w 4432584"/>
                <a:gd name="connsiteY1098" fmla="*/ 896887 h 1646463"/>
                <a:gd name="connsiteX1099" fmla="*/ 70131 w 4432584"/>
                <a:gd name="connsiteY1099" fmla="*/ 889480 h 1646463"/>
                <a:gd name="connsiteX1100" fmla="*/ 68936 w 4432584"/>
                <a:gd name="connsiteY1100" fmla="*/ 887449 h 1646463"/>
                <a:gd name="connsiteX1101" fmla="*/ 69533 w 4432584"/>
                <a:gd name="connsiteY1101" fmla="*/ 885298 h 1646463"/>
                <a:gd name="connsiteX1102" fmla="*/ 89605 w 4432584"/>
                <a:gd name="connsiteY1102" fmla="*/ 860328 h 1646463"/>
                <a:gd name="connsiteX1103" fmla="*/ 91756 w 4432584"/>
                <a:gd name="connsiteY1103" fmla="*/ 859253 h 1646463"/>
                <a:gd name="connsiteX1104" fmla="*/ 113619 w 4432584"/>
                <a:gd name="connsiteY1104" fmla="*/ 857700 h 1646463"/>
                <a:gd name="connsiteX1105" fmla="*/ 116726 w 4432584"/>
                <a:gd name="connsiteY1105" fmla="*/ 859970 h 1646463"/>
                <a:gd name="connsiteX1106" fmla="*/ 120190 w 4432584"/>
                <a:gd name="connsiteY1106" fmla="*/ 875979 h 164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Lst>
              <a:rect l="l" t="t" r="r" b="b"/>
              <a:pathLst>
                <a:path w="4432584" h="1646463">
                  <a:moveTo>
                    <a:pt x="38232" y="514094"/>
                  </a:moveTo>
                  <a:cubicBezTo>
                    <a:pt x="38780" y="514760"/>
                    <a:pt x="39000" y="515638"/>
                    <a:pt x="38829" y="516484"/>
                  </a:cubicBezTo>
                  <a:lnTo>
                    <a:pt x="35484" y="531418"/>
                  </a:lnTo>
                  <a:lnTo>
                    <a:pt x="54241" y="535241"/>
                  </a:lnTo>
                  <a:cubicBezTo>
                    <a:pt x="54935" y="535406"/>
                    <a:pt x="55561" y="535782"/>
                    <a:pt x="56033" y="536316"/>
                  </a:cubicBezTo>
                  <a:lnTo>
                    <a:pt x="73835" y="558897"/>
                  </a:lnTo>
                  <a:cubicBezTo>
                    <a:pt x="74428" y="559681"/>
                    <a:pt x="74646" y="560685"/>
                    <a:pt x="74432" y="561645"/>
                  </a:cubicBezTo>
                  <a:lnTo>
                    <a:pt x="68697" y="579327"/>
                  </a:lnTo>
                  <a:cubicBezTo>
                    <a:pt x="68568" y="579907"/>
                    <a:pt x="68227" y="580418"/>
                    <a:pt x="67742" y="580760"/>
                  </a:cubicBezTo>
                  <a:lnTo>
                    <a:pt x="47192" y="597009"/>
                  </a:lnTo>
                  <a:lnTo>
                    <a:pt x="80645" y="654476"/>
                  </a:lnTo>
                  <a:cubicBezTo>
                    <a:pt x="81296" y="655495"/>
                    <a:pt x="81296" y="656801"/>
                    <a:pt x="80645" y="657821"/>
                  </a:cubicBezTo>
                  <a:lnTo>
                    <a:pt x="65830" y="676339"/>
                  </a:lnTo>
                  <a:lnTo>
                    <a:pt x="80645" y="696889"/>
                  </a:lnTo>
                  <a:cubicBezTo>
                    <a:pt x="81112" y="697787"/>
                    <a:pt x="81112" y="698857"/>
                    <a:pt x="80645" y="699756"/>
                  </a:cubicBezTo>
                  <a:lnTo>
                    <a:pt x="74790" y="713973"/>
                  </a:lnTo>
                  <a:lnTo>
                    <a:pt x="94623" y="725921"/>
                  </a:lnTo>
                  <a:cubicBezTo>
                    <a:pt x="95482" y="726416"/>
                    <a:pt x="96024" y="727319"/>
                    <a:pt x="96057" y="728310"/>
                  </a:cubicBezTo>
                  <a:lnTo>
                    <a:pt x="96774" y="741094"/>
                  </a:lnTo>
                  <a:cubicBezTo>
                    <a:pt x="96812" y="742076"/>
                    <a:pt x="96366" y="743014"/>
                    <a:pt x="95579" y="743603"/>
                  </a:cubicBezTo>
                  <a:lnTo>
                    <a:pt x="82915" y="753400"/>
                  </a:lnTo>
                  <a:lnTo>
                    <a:pt x="106809" y="770245"/>
                  </a:lnTo>
                  <a:cubicBezTo>
                    <a:pt x="107149" y="770505"/>
                    <a:pt x="107433" y="770830"/>
                    <a:pt x="107646" y="771201"/>
                  </a:cubicBezTo>
                  <a:lnTo>
                    <a:pt x="117203" y="788166"/>
                  </a:lnTo>
                  <a:cubicBezTo>
                    <a:pt x="117673" y="789107"/>
                    <a:pt x="117673" y="790213"/>
                    <a:pt x="117203" y="791153"/>
                  </a:cubicBezTo>
                  <a:lnTo>
                    <a:pt x="105256" y="812778"/>
                  </a:lnTo>
                  <a:lnTo>
                    <a:pt x="105256" y="813495"/>
                  </a:lnTo>
                  <a:lnTo>
                    <a:pt x="23895" y="895931"/>
                  </a:lnTo>
                  <a:lnTo>
                    <a:pt x="62007" y="918273"/>
                  </a:lnTo>
                  <a:cubicBezTo>
                    <a:pt x="63089" y="918905"/>
                    <a:pt x="63662" y="920146"/>
                    <a:pt x="63440" y="921379"/>
                  </a:cubicBezTo>
                  <a:cubicBezTo>
                    <a:pt x="63298" y="922592"/>
                    <a:pt x="62374" y="923565"/>
                    <a:pt x="61170" y="923769"/>
                  </a:cubicBezTo>
                  <a:lnTo>
                    <a:pt x="24134" y="931893"/>
                  </a:lnTo>
                  <a:lnTo>
                    <a:pt x="23058" y="942645"/>
                  </a:lnTo>
                  <a:cubicBezTo>
                    <a:pt x="22900" y="944026"/>
                    <a:pt x="21811" y="945116"/>
                    <a:pt x="20430" y="945274"/>
                  </a:cubicBezTo>
                  <a:lnTo>
                    <a:pt x="24970" y="950889"/>
                  </a:lnTo>
                  <a:cubicBezTo>
                    <a:pt x="25786" y="951989"/>
                    <a:pt x="25786" y="953493"/>
                    <a:pt x="24970" y="954593"/>
                  </a:cubicBezTo>
                  <a:lnTo>
                    <a:pt x="13979" y="969288"/>
                  </a:lnTo>
                  <a:lnTo>
                    <a:pt x="16487" y="969288"/>
                  </a:lnTo>
                  <a:cubicBezTo>
                    <a:pt x="17975" y="969457"/>
                    <a:pt x="19130" y="970662"/>
                    <a:pt x="19235" y="972155"/>
                  </a:cubicBezTo>
                  <a:lnTo>
                    <a:pt x="20071" y="990793"/>
                  </a:lnTo>
                  <a:lnTo>
                    <a:pt x="29630" y="1015763"/>
                  </a:lnTo>
                  <a:cubicBezTo>
                    <a:pt x="29986" y="1016832"/>
                    <a:pt x="29760" y="1018009"/>
                    <a:pt x="29032" y="1018870"/>
                  </a:cubicBezTo>
                  <a:lnTo>
                    <a:pt x="17085" y="1032370"/>
                  </a:lnTo>
                  <a:cubicBezTo>
                    <a:pt x="16458" y="1033085"/>
                    <a:pt x="15519" y="1033443"/>
                    <a:pt x="14576" y="1033326"/>
                  </a:cubicBezTo>
                  <a:cubicBezTo>
                    <a:pt x="13614" y="1033300"/>
                    <a:pt x="12743" y="1032750"/>
                    <a:pt x="12306" y="1031892"/>
                  </a:cubicBezTo>
                  <a:lnTo>
                    <a:pt x="7049" y="1023171"/>
                  </a:lnTo>
                  <a:lnTo>
                    <a:pt x="0" y="1035118"/>
                  </a:lnTo>
                  <a:lnTo>
                    <a:pt x="11231" y="1043481"/>
                  </a:lnTo>
                  <a:cubicBezTo>
                    <a:pt x="12093" y="1044117"/>
                    <a:pt x="12549" y="1045165"/>
                    <a:pt x="12425" y="1046229"/>
                  </a:cubicBezTo>
                  <a:lnTo>
                    <a:pt x="11111" y="1056145"/>
                  </a:lnTo>
                  <a:lnTo>
                    <a:pt x="20071" y="1058415"/>
                  </a:lnTo>
                  <a:cubicBezTo>
                    <a:pt x="21141" y="1058662"/>
                    <a:pt x="21976" y="1059497"/>
                    <a:pt x="22222" y="1060566"/>
                  </a:cubicBezTo>
                  <a:lnTo>
                    <a:pt x="27718" y="1081474"/>
                  </a:lnTo>
                  <a:lnTo>
                    <a:pt x="48745" y="1082788"/>
                  </a:lnTo>
                  <a:cubicBezTo>
                    <a:pt x="49933" y="1082819"/>
                    <a:pt x="50978" y="1083579"/>
                    <a:pt x="51373" y="1084699"/>
                  </a:cubicBezTo>
                  <a:lnTo>
                    <a:pt x="56750" y="1100709"/>
                  </a:lnTo>
                  <a:lnTo>
                    <a:pt x="78494" y="1088762"/>
                  </a:lnTo>
                  <a:cubicBezTo>
                    <a:pt x="79448" y="1088181"/>
                    <a:pt x="80646" y="1088181"/>
                    <a:pt x="81601" y="1088762"/>
                  </a:cubicBezTo>
                  <a:lnTo>
                    <a:pt x="100716" y="1102382"/>
                  </a:lnTo>
                  <a:cubicBezTo>
                    <a:pt x="101561" y="1103083"/>
                    <a:pt x="102007" y="1104155"/>
                    <a:pt x="101911" y="1105249"/>
                  </a:cubicBezTo>
                  <a:lnTo>
                    <a:pt x="98327" y="1134400"/>
                  </a:lnTo>
                  <a:lnTo>
                    <a:pt x="111230" y="1156384"/>
                  </a:lnTo>
                  <a:lnTo>
                    <a:pt x="145997" y="1176575"/>
                  </a:lnTo>
                  <a:cubicBezTo>
                    <a:pt x="146727" y="1177033"/>
                    <a:pt x="147243" y="1177764"/>
                    <a:pt x="147430" y="1178606"/>
                  </a:cubicBezTo>
                  <a:lnTo>
                    <a:pt x="150417" y="1196049"/>
                  </a:lnTo>
                  <a:cubicBezTo>
                    <a:pt x="150668" y="1197195"/>
                    <a:pt x="150194" y="1198378"/>
                    <a:pt x="149222" y="1199035"/>
                  </a:cubicBezTo>
                  <a:lnTo>
                    <a:pt x="134288" y="1209430"/>
                  </a:lnTo>
                  <a:cubicBezTo>
                    <a:pt x="133489" y="1209783"/>
                    <a:pt x="132578" y="1209783"/>
                    <a:pt x="131779" y="1209430"/>
                  </a:cubicBezTo>
                  <a:lnTo>
                    <a:pt x="111469" y="1203934"/>
                  </a:lnTo>
                  <a:lnTo>
                    <a:pt x="123416" y="1245869"/>
                  </a:lnTo>
                  <a:lnTo>
                    <a:pt x="130107" y="1247422"/>
                  </a:lnTo>
                  <a:lnTo>
                    <a:pt x="134169" y="1237387"/>
                  </a:lnTo>
                  <a:cubicBezTo>
                    <a:pt x="134573" y="1236324"/>
                    <a:pt x="135546" y="1235583"/>
                    <a:pt x="136678" y="1235475"/>
                  </a:cubicBezTo>
                  <a:lnTo>
                    <a:pt x="176462" y="1231891"/>
                  </a:lnTo>
                  <a:cubicBezTo>
                    <a:pt x="177554" y="1231766"/>
                    <a:pt x="178622" y="1232276"/>
                    <a:pt x="179210" y="1233205"/>
                  </a:cubicBezTo>
                  <a:lnTo>
                    <a:pt x="193666" y="1254591"/>
                  </a:lnTo>
                  <a:cubicBezTo>
                    <a:pt x="194425" y="1255665"/>
                    <a:pt x="194425" y="1257101"/>
                    <a:pt x="193666" y="1258175"/>
                  </a:cubicBezTo>
                  <a:lnTo>
                    <a:pt x="186617" y="1267135"/>
                  </a:lnTo>
                  <a:lnTo>
                    <a:pt x="189724" y="1279083"/>
                  </a:lnTo>
                  <a:lnTo>
                    <a:pt x="218995" y="1283145"/>
                  </a:lnTo>
                  <a:cubicBezTo>
                    <a:pt x="220045" y="1283295"/>
                    <a:pt x="220946" y="1283971"/>
                    <a:pt x="221384" y="1284937"/>
                  </a:cubicBezTo>
                  <a:lnTo>
                    <a:pt x="226402" y="1297959"/>
                  </a:lnTo>
                  <a:cubicBezTo>
                    <a:pt x="226635" y="1298534"/>
                    <a:pt x="226635" y="1299177"/>
                    <a:pt x="226402" y="1299752"/>
                  </a:cubicBezTo>
                  <a:lnTo>
                    <a:pt x="223774" y="1311102"/>
                  </a:lnTo>
                  <a:lnTo>
                    <a:pt x="227597" y="1316358"/>
                  </a:lnTo>
                  <a:lnTo>
                    <a:pt x="253403" y="1318867"/>
                  </a:lnTo>
                  <a:lnTo>
                    <a:pt x="270846" y="1310504"/>
                  </a:lnTo>
                  <a:cubicBezTo>
                    <a:pt x="271503" y="1310267"/>
                    <a:pt x="272221" y="1310267"/>
                    <a:pt x="272878" y="1310504"/>
                  </a:cubicBezTo>
                  <a:cubicBezTo>
                    <a:pt x="273531" y="1310748"/>
                    <a:pt x="274108" y="1311160"/>
                    <a:pt x="274550" y="1311699"/>
                  </a:cubicBezTo>
                  <a:lnTo>
                    <a:pt x="289006" y="1331532"/>
                  </a:lnTo>
                  <a:lnTo>
                    <a:pt x="295816" y="1324244"/>
                  </a:lnTo>
                  <a:cubicBezTo>
                    <a:pt x="296944" y="1323253"/>
                    <a:pt x="298631" y="1323253"/>
                    <a:pt x="299759" y="1324244"/>
                  </a:cubicBezTo>
                  <a:lnTo>
                    <a:pt x="322578" y="1340731"/>
                  </a:lnTo>
                  <a:lnTo>
                    <a:pt x="349938" y="1338819"/>
                  </a:lnTo>
                  <a:cubicBezTo>
                    <a:pt x="350721" y="1338767"/>
                    <a:pt x="351494" y="1339024"/>
                    <a:pt x="352088" y="1339536"/>
                  </a:cubicBezTo>
                  <a:cubicBezTo>
                    <a:pt x="352695" y="1340137"/>
                    <a:pt x="353038" y="1340953"/>
                    <a:pt x="353044" y="1341806"/>
                  </a:cubicBezTo>
                  <a:lnTo>
                    <a:pt x="353044" y="1360205"/>
                  </a:lnTo>
                  <a:cubicBezTo>
                    <a:pt x="353035" y="1361204"/>
                    <a:pt x="352546" y="1362138"/>
                    <a:pt x="351730" y="1362714"/>
                  </a:cubicBezTo>
                  <a:lnTo>
                    <a:pt x="342769" y="1368807"/>
                  </a:lnTo>
                  <a:lnTo>
                    <a:pt x="341216" y="1380755"/>
                  </a:lnTo>
                  <a:lnTo>
                    <a:pt x="349699" y="1395330"/>
                  </a:lnTo>
                  <a:cubicBezTo>
                    <a:pt x="350126" y="1396197"/>
                    <a:pt x="350126" y="1397212"/>
                    <a:pt x="349699" y="1398078"/>
                  </a:cubicBezTo>
                  <a:lnTo>
                    <a:pt x="344920" y="1408353"/>
                  </a:lnTo>
                  <a:cubicBezTo>
                    <a:pt x="344432" y="1409420"/>
                    <a:pt x="343344" y="1410083"/>
                    <a:pt x="342172" y="1410026"/>
                  </a:cubicBezTo>
                  <a:lnTo>
                    <a:pt x="314932" y="1410026"/>
                  </a:lnTo>
                  <a:lnTo>
                    <a:pt x="302984" y="1428066"/>
                  </a:lnTo>
                  <a:lnTo>
                    <a:pt x="328552" y="1427230"/>
                  </a:lnTo>
                  <a:cubicBezTo>
                    <a:pt x="329689" y="1427182"/>
                    <a:pt x="330755" y="1427784"/>
                    <a:pt x="331300" y="1428783"/>
                  </a:cubicBezTo>
                  <a:cubicBezTo>
                    <a:pt x="331997" y="1429745"/>
                    <a:pt x="331997" y="1431047"/>
                    <a:pt x="331300" y="1432009"/>
                  </a:cubicBezTo>
                  <a:lnTo>
                    <a:pt x="314573" y="1452797"/>
                  </a:lnTo>
                  <a:cubicBezTo>
                    <a:pt x="314012" y="1453472"/>
                    <a:pt x="313181" y="1453865"/>
                    <a:pt x="312303" y="1453872"/>
                  </a:cubicBezTo>
                  <a:lnTo>
                    <a:pt x="312304" y="1453872"/>
                  </a:lnTo>
                  <a:lnTo>
                    <a:pt x="295100" y="1453872"/>
                  </a:lnTo>
                  <a:lnTo>
                    <a:pt x="309197" y="1470360"/>
                  </a:lnTo>
                  <a:cubicBezTo>
                    <a:pt x="310205" y="1471526"/>
                    <a:pt x="310205" y="1473255"/>
                    <a:pt x="309197" y="1474422"/>
                  </a:cubicBezTo>
                  <a:lnTo>
                    <a:pt x="286497" y="1498316"/>
                  </a:lnTo>
                  <a:cubicBezTo>
                    <a:pt x="286068" y="1498734"/>
                    <a:pt x="285530" y="1499024"/>
                    <a:pt x="284944" y="1499153"/>
                  </a:cubicBezTo>
                  <a:lnTo>
                    <a:pt x="265112" y="1503215"/>
                  </a:lnTo>
                  <a:lnTo>
                    <a:pt x="298325" y="1527110"/>
                  </a:lnTo>
                  <a:lnTo>
                    <a:pt x="312901" y="1531172"/>
                  </a:lnTo>
                  <a:lnTo>
                    <a:pt x="313857" y="1531172"/>
                  </a:lnTo>
                  <a:lnTo>
                    <a:pt x="349699" y="1558412"/>
                  </a:lnTo>
                  <a:lnTo>
                    <a:pt x="353880" y="1550526"/>
                  </a:lnTo>
                  <a:cubicBezTo>
                    <a:pt x="354273" y="1549837"/>
                    <a:pt x="354914" y="1549324"/>
                    <a:pt x="355672" y="1549093"/>
                  </a:cubicBezTo>
                  <a:cubicBezTo>
                    <a:pt x="356439" y="1548787"/>
                    <a:pt x="357295" y="1548787"/>
                    <a:pt x="358062" y="1549093"/>
                  </a:cubicBezTo>
                  <a:lnTo>
                    <a:pt x="396652" y="1571195"/>
                  </a:lnTo>
                  <a:lnTo>
                    <a:pt x="422100" y="1572510"/>
                  </a:lnTo>
                  <a:lnTo>
                    <a:pt x="423294" y="1572510"/>
                  </a:lnTo>
                  <a:lnTo>
                    <a:pt x="448145" y="1584457"/>
                  </a:lnTo>
                  <a:cubicBezTo>
                    <a:pt x="448736" y="1584806"/>
                    <a:pt x="449230" y="1585299"/>
                    <a:pt x="449579" y="1585891"/>
                  </a:cubicBezTo>
                  <a:lnTo>
                    <a:pt x="456030" y="1599750"/>
                  </a:lnTo>
                  <a:lnTo>
                    <a:pt x="481717" y="1587802"/>
                  </a:lnTo>
                  <a:cubicBezTo>
                    <a:pt x="482472" y="1587438"/>
                    <a:pt x="483352" y="1587438"/>
                    <a:pt x="484107" y="1587802"/>
                  </a:cubicBezTo>
                  <a:lnTo>
                    <a:pt x="503461" y="1596046"/>
                  </a:lnTo>
                  <a:cubicBezTo>
                    <a:pt x="504809" y="1596551"/>
                    <a:pt x="505538" y="1598010"/>
                    <a:pt x="505134" y="1599391"/>
                  </a:cubicBezTo>
                  <a:lnTo>
                    <a:pt x="503222" y="1608710"/>
                  </a:lnTo>
                  <a:lnTo>
                    <a:pt x="519231" y="1617790"/>
                  </a:lnTo>
                  <a:lnTo>
                    <a:pt x="524130" y="1614086"/>
                  </a:lnTo>
                  <a:cubicBezTo>
                    <a:pt x="525177" y="1613248"/>
                    <a:pt x="526667" y="1613248"/>
                    <a:pt x="527714" y="1614086"/>
                  </a:cubicBezTo>
                  <a:lnTo>
                    <a:pt x="546949" y="1629020"/>
                  </a:lnTo>
                  <a:cubicBezTo>
                    <a:pt x="547443" y="1629407"/>
                    <a:pt x="547782" y="1629958"/>
                    <a:pt x="547905" y="1630574"/>
                  </a:cubicBezTo>
                  <a:lnTo>
                    <a:pt x="552923" y="1646463"/>
                  </a:lnTo>
                  <a:lnTo>
                    <a:pt x="563676" y="1646463"/>
                  </a:lnTo>
                  <a:lnTo>
                    <a:pt x="576221" y="1629976"/>
                  </a:lnTo>
                  <a:lnTo>
                    <a:pt x="548264" y="1586130"/>
                  </a:lnTo>
                  <a:cubicBezTo>
                    <a:pt x="548091" y="1585626"/>
                    <a:pt x="548091" y="1585080"/>
                    <a:pt x="548264" y="1584576"/>
                  </a:cubicBezTo>
                  <a:lnTo>
                    <a:pt x="547188" y="1545508"/>
                  </a:lnTo>
                  <a:lnTo>
                    <a:pt x="523294" y="1533561"/>
                  </a:lnTo>
                  <a:cubicBezTo>
                    <a:pt x="522392" y="1533132"/>
                    <a:pt x="521764" y="1532280"/>
                    <a:pt x="521621" y="1531291"/>
                  </a:cubicBezTo>
                  <a:cubicBezTo>
                    <a:pt x="521513" y="1530290"/>
                    <a:pt x="521918" y="1529301"/>
                    <a:pt x="522696" y="1528663"/>
                  </a:cubicBezTo>
                  <a:lnTo>
                    <a:pt x="541334" y="1512175"/>
                  </a:lnTo>
                  <a:lnTo>
                    <a:pt x="556985" y="1478842"/>
                  </a:lnTo>
                  <a:cubicBezTo>
                    <a:pt x="557559" y="1477620"/>
                    <a:pt x="558881" y="1476934"/>
                    <a:pt x="560211" y="1477170"/>
                  </a:cubicBezTo>
                  <a:lnTo>
                    <a:pt x="579566" y="1480276"/>
                  </a:lnTo>
                  <a:lnTo>
                    <a:pt x="584583" y="1473108"/>
                  </a:lnTo>
                  <a:lnTo>
                    <a:pt x="573592" y="1463072"/>
                  </a:lnTo>
                  <a:cubicBezTo>
                    <a:pt x="572527" y="1462092"/>
                    <a:pt x="572279" y="1460507"/>
                    <a:pt x="572995" y="1459249"/>
                  </a:cubicBezTo>
                  <a:lnTo>
                    <a:pt x="584942" y="1440730"/>
                  </a:lnTo>
                  <a:lnTo>
                    <a:pt x="567379" y="1417911"/>
                  </a:lnTo>
                  <a:lnTo>
                    <a:pt x="539423" y="1413012"/>
                  </a:lnTo>
                  <a:cubicBezTo>
                    <a:pt x="537981" y="1412771"/>
                    <a:pt x="536952" y="1411485"/>
                    <a:pt x="537033" y="1410026"/>
                  </a:cubicBezTo>
                  <a:lnTo>
                    <a:pt x="537033" y="1398078"/>
                  </a:lnTo>
                  <a:lnTo>
                    <a:pt x="525683" y="1391507"/>
                  </a:lnTo>
                  <a:cubicBezTo>
                    <a:pt x="524313" y="1390768"/>
                    <a:pt x="523783" y="1389071"/>
                    <a:pt x="524488" y="1387684"/>
                  </a:cubicBezTo>
                  <a:lnTo>
                    <a:pt x="535719" y="1362834"/>
                  </a:lnTo>
                  <a:lnTo>
                    <a:pt x="526997" y="1350886"/>
                  </a:lnTo>
                  <a:cubicBezTo>
                    <a:pt x="526159" y="1349839"/>
                    <a:pt x="526159" y="1348350"/>
                    <a:pt x="526997" y="1347302"/>
                  </a:cubicBezTo>
                  <a:lnTo>
                    <a:pt x="539901" y="1330456"/>
                  </a:lnTo>
                  <a:lnTo>
                    <a:pt x="539184" y="1317314"/>
                  </a:lnTo>
                  <a:cubicBezTo>
                    <a:pt x="539174" y="1316278"/>
                    <a:pt x="539663" y="1315300"/>
                    <a:pt x="540498" y="1314686"/>
                  </a:cubicBezTo>
                  <a:lnTo>
                    <a:pt x="552445" y="1306084"/>
                  </a:lnTo>
                  <a:cubicBezTo>
                    <a:pt x="553591" y="1305021"/>
                    <a:pt x="555362" y="1305021"/>
                    <a:pt x="556507" y="1306084"/>
                  </a:cubicBezTo>
                  <a:lnTo>
                    <a:pt x="575623" y="1328306"/>
                  </a:lnTo>
                  <a:lnTo>
                    <a:pt x="585061" y="1323885"/>
                  </a:lnTo>
                  <a:lnTo>
                    <a:pt x="581597" y="1308593"/>
                  </a:lnTo>
                  <a:cubicBezTo>
                    <a:pt x="581472" y="1307693"/>
                    <a:pt x="581732" y="1306782"/>
                    <a:pt x="582313" y="1306084"/>
                  </a:cubicBezTo>
                  <a:lnTo>
                    <a:pt x="603341" y="1281114"/>
                  </a:lnTo>
                  <a:cubicBezTo>
                    <a:pt x="603751" y="1280647"/>
                    <a:pt x="604293" y="1280314"/>
                    <a:pt x="604894" y="1280158"/>
                  </a:cubicBezTo>
                  <a:lnTo>
                    <a:pt x="626877" y="1274423"/>
                  </a:lnTo>
                  <a:lnTo>
                    <a:pt x="633329" y="1263312"/>
                  </a:lnTo>
                  <a:cubicBezTo>
                    <a:pt x="633866" y="1262378"/>
                    <a:pt x="634881" y="1261825"/>
                    <a:pt x="635957" y="1261879"/>
                  </a:cubicBezTo>
                  <a:lnTo>
                    <a:pt x="651250" y="1261879"/>
                  </a:lnTo>
                  <a:cubicBezTo>
                    <a:pt x="652297" y="1261813"/>
                    <a:pt x="653284" y="1262376"/>
                    <a:pt x="653759" y="1263312"/>
                  </a:cubicBezTo>
                  <a:lnTo>
                    <a:pt x="656626" y="1267972"/>
                  </a:lnTo>
                  <a:lnTo>
                    <a:pt x="666064" y="1267972"/>
                  </a:lnTo>
                  <a:lnTo>
                    <a:pt x="670724" y="1261042"/>
                  </a:lnTo>
                  <a:cubicBezTo>
                    <a:pt x="671301" y="1260226"/>
                    <a:pt x="672234" y="1259737"/>
                    <a:pt x="673233" y="1259728"/>
                  </a:cubicBezTo>
                  <a:lnTo>
                    <a:pt x="689959" y="1259728"/>
                  </a:lnTo>
                  <a:cubicBezTo>
                    <a:pt x="691609" y="1259728"/>
                    <a:pt x="692946" y="1261065"/>
                    <a:pt x="692946" y="1262715"/>
                  </a:cubicBezTo>
                  <a:lnTo>
                    <a:pt x="692946" y="1267374"/>
                  </a:lnTo>
                  <a:lnTo>
                    <a:pt x="711942" y="1268330"/>
                  </a:lnTo>
                  <a:cubicBezTo>
                    <a:pt x="712850" y="1268329"/>
                    <a:pt x="713699" y="1268776"/>
                    <a:pt x="714212" y="1269525"/>
                  </a:cubicBezTo>
                  <a:lnTo>
                    <a:pt x="726160" y="1285295"/>
                  </a:lnTo>
                  <a:lnTo>
                    <a:pt x="734523" y="1300229"/>
                  </a:lnTo>
                  <a:lnTo>
                    <a:pt x="743483" y="1300827"/>
                  </a:lnTo>
                  <a:lnTo>
                    <a:pt x="743483" y="1289477"/>
                  </a:lnTo>
                  <a:cubicBezTo>
                    <a:pt x="743426" y="1288305"/>
                    <a:pt x="744089" y="1287217"/>
                    <a:pt x="745156" y="1286729"/>
                  </a:cubicBezTo>
                  <a:cubicBezTo>
                    <a:pt x="746110" y="1286148"/>
                    <a:pt x="747308" y="1286148"/>
                    <a:pt x="748263" y="1286729"/>
                  </a:cubicBezTo>
                  <a:lnTo>
                    <a:pt x="772157" y="1304411"/>
                  </a:lnTo>
                  <a:lnTo>
                    <a:pt x="788166" y="1287326"/>
                  </a:lnTo>
                  <a:cubicBezTo>
                    <a:pt x="788611" y="1286781"/>
                    <a:pt x="789257" y="1286436"/>
                    <a:pt x="789958" y="1286371"/>
                  </a:cubicBezTo>
                  <a:lnTo>
                    <a:pt x="808596" y="1284340"/>
                  </a:lnTo>
                  <a:cubicBezTo>
                    <a:pt x="809873" y="1284235"/>
                    <a:pt x="811075" y="1284956"/>
                    <a:pt x="811583" y="1286132"/>
                  </a:cubicBezTo>
                  <a:lnTo>
                    <a:pt x="816003" y="1295451"/>
                  </a:lnTo>
                  <a:lnTo>
                    <a:pt x="826278" y="1292703"/>
                  </a:lnTo>
                  <a:lnTo>
                    <a:pt x="829743" y="1283503"/>
                  </a:lnTo>
                  <a:cubicBezTo>
                    <a:pt x="830188" y="1282205"/>
                    <a:pt x="831490" y="1281403"/>
                    <a:pt x="832850" y="1281592"/>
                  </a:cubicBezTo>
                  <a:lnTo>
                    <a:pt x="851009" y="1283145"/>
                  </a:lnTo>
                  <a:cubicBezTo>
                    <a:pt x="852141" y="1283253"/>
                    <a:pt x="853114" y="1283994"/>
                    <a:pt x="853518" y="1285057"/>
                  </a:cubicBezTo>
                  <a:lnTo>
                    <a:pt x="857819" y="1297004"/>
                  </a:lnTo>
                  <a:lnTo>
                    <a:pt x="882909" y="1306562"/>
                  </a:lnTo>
                  <a:lnTo>
                    <a:pt x="891033" y="1297362"/>
                  </a:lnTo>
                  <a:cubicBezTo>
                    <a:pt x="891589" y="1296763"/>
                    <a:pt x="892366" y="1296417"/>
                    <a:pt x="893184" y="1296406"/>
                  </a:cubicBezTo>
                  <a:lnTo>
                    <a:pt x="925680" y="1295331"/>
                  </a:lnTo>
                  <a:lnTo>
                    <a:pt x="930100" y="1275737"/>
                  </a:lnTo>
                  <a:lnTo>
                    <a:pt x="887688" y="1262595"/>
                  </a:lnTo>
                  <a:cubicBezTo>
                    <a:pt x="886650" y="1262335"/>
                    <a:pt x="885857" y="1261496"/>
                    <a:pt x="885657" y="1260445"/>
                  </a:cubicBezTo>
                  <a:lnTo>
                    <a:pt x="882789" y="1248497"/>
                  </a:lnTo>
                  <a:cubicBezTo>
                    <a:pt x="882496" y="1247728"/>
                    <a:pt x="882496" y="1246877"/>
                    <a:pt x="882789" y="1246108"/>
                  </a:cubicBezTo>
                  <a:cubicBezTo>
                    <a:pt x="883262" y="1245493"/>
                    <a:pt x="883941" y="1245069"/>
                    <a:pt x="884701" y="1244913"/>
                  </a:cubicBezTo>
                  <a:lnTo>
                    <a:pt x="916122" y="1239418"/>
                  </a:lnTo>
                  <a:lnTo>
                    <a:pt x="906923" y="1224961"/>
                  </a:lnTo>
                  <a:cubicBezTo>
                    <a:pt x="906166" y="1223975"/>
                    <a:pt x="906166" y="1222603"/>
                    <a:pt x="906923" y="1221616"/>
                  </a:cubicBezTo>
                  <a:lnTo>
                    <a:pt x="915166" y="1210863"/>
                  </a:lnTo>
                  <a:cubicBezTo>
                    <a:pt x="915874" y="1209962"/>
                    <a:pt x="917034" y="1209544"/>
                    <a:pt x="918153" y="1209788"/>
                  </a:cubicBezTo>
                  <a:lnTo>
                    <a:pt x="946349" y="1215642"/>
                  </a:lnTo>
                  <a:lnTo>
                    <a:pt x="949575" y="1203695"/>
                  </a:lnTo>
                  <a:lnTo>
                    <a:pt x="925680" y="1197721"/>
                  </a:lnTo>
                  <a:cubicBezTo>
                    <a:pt x="924593" y="1197430"/>
                    <a:pt x="923761" y="1196553"/>
                    <a:pt x="923530" y="1195451"/>
                  </a:cubicBezTo>
                  <a:lnTo>
                    <a:pt x="920304" y="1182190"/>
                  </a:lnTo>
                  <a:lnTo>
                    <a:pt x="916959" y="1172393"/>
                  </a:lnTo>
                  <a:lnTo>
                    <a:pt x="916959" y="1172393"/>
                  </a:lnTo>
                  <a:cubicBezTo>
                    <a:pt x="916611" y="1171634"/>
                    <a:pt x="916611" y="1170762"/>
                    <a:pt x="916959" y="1170004"/>
                  </a:cubicBezTo>
                  <a:cubicBezTo>
                    <a:pt x="917371" y="1169305"/>
                    <a:pt x="918070" y="1168824"/>
                    <a:pt x="918870" y="1168689"/>
                  </a:cubicBezTo>
                  <a:lnTo>
                    <a:pt x="966659" y="1159490"/>
                  </a:lnTo>
                  <a:lnTo>
                    <a:pt x="1025560" y="1154711"/>
                  </a:lnTo>
                  <a:lnTo>
                    <a:pt x="1030339" y="1143839"/>
                  </a:lnTo>
                  <a:cubicBezTo>
                    <a:pt x="1030730" y="1142906"/>
                    <a:pt x="1031602" y="1142263"/>
                    <a:pt x="1032609" y="1142166"/>
                  </a:cubicBezTo>
                  <a:lnTo>
                    <a:pt x="1108236" y="1131294"/>
                  </a:lnTo>
                  <a:lnTo>
                    <a:pt x="1109072" y="1117316"/>
                  </a:lnTo>
                  <a:cubicBezTo>
                    <a:pt x="1109183" y="1116221"/>
                    <a:pt x="1109865" y="1115267"/>
                    <a:pt x="1110865" y="1114807"/>
                  </a:cubicBezTo>
                  <a:lnTo>
                    <a:pt x="1134759" y="1105129"/>
                  </a:lnTo>
                  <a:cubicBezTo>
                    <a:pt x="1135445" y="1104837"/>
                    <a:pt x="1136222" y="1104837"/>
                    <a:pt x="1136909" y="1105129"/>
                  </a:cubicBezTo>
                  <a:lnTo>
                    <a:pt x="1162476" y="1114329"/>
                  </a:lnTo>
                  <a:lnTo>
                    <a:pt x="1188402" y="1114329"/>
                  </a:lnTo>
                  <a:cubicBezTo>
                    <a:pt x="1189603" y="1114291"/>
                    <a:pt x="1190700" y="1115007"/>
                    <a:pt x="1191150" y="1116121"/>
                  </a:cubicBezTo>
                  <a:lnTo>
                    <a:pt x="1199991" y="1137865"/>
                  </a:lnTo>
                  <a:cubicBezTo>
                    <a:pt x="1200419" y="1138731"/>
                    <a:pt x="1200419" y="1139747"/>
                    <a:pt x="1199991" y="1140613"/>
                  </a:cubicBezTo>
                  <a:lnTo>
                    <a:pt x="1188880" y="1157937"/>
                  </a:lnTo>
                  <a:lnTo>
                    <a:pt x="1198199" y="1168809"/>
                  </a:lnTo>
                  <a:lnTo>
                    <a:pt x="1224603" y="1154472"/>
                  </a:lnTo>
                  <a:cubicBezTo>
                    <a:pt x="1225370" y="1154166"/>
                    <a:pt x="1226225" y="1154166"/>
                    <a:pt x="1226992" y="1154472"/>
                  </a:cubicBezTo>
                  <a:cubicBezTo>
                    <a:pt x="1227733" y="1154748"/>
                    <a:pt x="1228335" y="1155306"/>
                    <a:pt x="1228665" y="1156025"/>
                  </a:cubicBezTo>
                  <a:lnTo>
                    <a:pt x="1233205" y="1164866"/>
                  </a:lnTo>
                  <a:lnTo>
                    <a:pt x="1255308" y="1155428"/>
                  </a:lnTo>
                  <a:cubicBezTo>
                    <a:pt x="1256062" y="1155063"/>
                    <a:pt x="1256942" y="1155063"/>
                    <a:pt x="1257697" y="1155428"/>
                  </a:cubicBezTo>
                  <a:cubicBezTo>
                    <a:pt x="1258449" y="1155773"/>
                    <a:pt x="1259016" y="1156426"/>
                    <a:pt x="1259250" y="1157220"/>
                  </a:cubicBezTo>
                  <a:lnTo>
                    <a:pt x="1263790" y="1170840"/>
                  </a:lnTo>
                  <a:cubicBezTo>
                    <a:pt x="1264111" y="1171950"/>
                    <a:pt x="1263789" y="1173147"/>
                    <a:pt x="1262954" y="1173946"/>
                  </a:cubicBezTo>
                  <a:lnTo>
                    <a:pt x="1251007" y="1185177"/>
                  </a:lnTo>
                  <a:lnTo>
                    <a:pt x="1260325" y="1196288"/>
                  </a:lnTo>
                  <a:lnTo>
                    <a:pt x="1329859" y="1145272"/>
                  </a:lnTo>
                  <a:cubicBezTo>
                    <a:pt x="1330476" y="1145044"/>
                    <a:pt x="1331154" y="1145044"/>
                    <a:pt x="1331770" y="1145272"/>
                  </a:cubicBezTo>
                  <a:lnTo>
                    <a:pt x="1355068" y="1146587"/>
                  </a:lnTo>
                  <a:cubicBezTo>
                    <a:pt x="1356105" y="1146669"/>
                    <a:pt x="1357040" y="1147247"/>
                    <a:pt x="1357577" y="1148140"/>
                  </a:cubicBezTo>
                  <a:cubicBezTo>
                    <a:pt x="1358044" y="1148996"/>
                    <a:pt x="1358044" y="1150031"/>
                    <a:pt x="1357577" y="1150888"/>
                  </a:cubicBezTo>
                  <a:lnTo>
                    <a:pt x="1345629" y="1174782"/>
                  </a:lnTo>
                  <a:lnTo>
                    <a:pt x="1378126" y="1198677"/>
                  </a:lnTo>
                  <a:cubicBezTo>
                    <a:pt x="1378495" y="1198904"/>
                    <a:pt x="1378786" y="1199237"/>
                    <a:pt x="1378962" y="1199633"/>
                  </a:cubicBezTo>
                  <a:lnTo>
                    <a:pt x="1435832" y="1300229"/>
                  </a:lnTo>
                  <a:lnTo>
                    <a:pt x="1443359" y="1295451"/>
                  </a:lnTo>
                  <a:lnTo>
                    <a:pt x="1446106" y="1282786"/>
                  </a:lnTo>
                  <a:cubicBezTo>
                    <a:pt x="1446394" y="1281373"/>
                    <a:pt x="1447652" y="1280368"/>
                    <a:pt x="1449093" y="1280397"/>
                  </a:cubicBezTo>
                  <a:lnTo>
                    <a:pt x="1470001" y="1281472"/>
                  </a:lnTo>
                  <a:cubicBezTo>
                    <a:pt x="1471241" y="1281539"/>
                    <a:pt x="1472321" y="1282338"/>
                    <a:pt x="1472749" y="1283503"/>
                  </a:cubicBezTo>
                  <a:lnTo>
                    <a:pt x="1479917" y="1304172"/>
                  </a:lnTo>
                  <a:lnTo>
                    <a:pt x="1504529" y="1305486"/>
                  </a:lnTo>
                  <a:lnTo>
                    <a:pt x="1518030" y="1290791"/>
                  </a:lnTo>
                  <a:cubicBezTo>
                    <a:pt x="1518806" y="1289915"/>
                    <a:pt x="1520053" y="1289627"/>
                    <a:pt x="1521136" y="1290074"/>
                  </a:cubicBezTo>
                  <a:lnTo>
                    <a:pt x="1544075" y="1298198"/>
                  </a:lnTo>
                  <a:cubicBezTo>
                    <a:pt x="1544930" y="1298572"/>
                    <a:pt x="1545613" y="1299255"/>
                    <a:pt x="1545986" y="1300110"/>
                  </a:cubicBezTo>
                  <a:lnTo>
                    <a:pt x="1553394" y="1324005"/>
                  </a:lnTo>
                  <a:lnTo>
                    <a:pt x="1571673" y="1328425"/>
                  </a:lnTo>
                  <a:cubicBezTo>
                    <a:pt x="1572581" y="1328621"/>
                    <a:pt x="1573338" y="1329244"/>
                    <a:pt x="1573704" y="1330098"/>
                  </a:cubicBezTo>
                  <a:lnTo>
                    <a:pt x="1580514" y="1345152"/>
                  </a:lnTo>
                  <a:lnTo>
                    <a:pt x="1596643" y="1347780"/>
                  </a:lnTo>
                  <a:lnTo>
                    <a:pt x="1608591" y="1333563"/>
                  </a:lnTo>
                  <a:cubicBezTo>
                    <a:pt x="1609679" y="1332589"/>
                    <a:pt x="1611325" y="1332589"/>
                    <a:pt x="1612414" y="1333563"/>
                  </a:cubicBezTo>
                  <a:lnTo>
                    <a:pt x="1627467" y="1343240"/>
                  </a:lnTo>
                  <a:cubicBezTo>
                    <a:pt x="1628618" y="1343865"/>
                    <a:pt x="1629167" y="1345215"/>
                    <a:pt x="1628781" y="1346466"/>
                  </a:cubicBezTo>
                  <a:lnTo>
                    <a:pt x="1627467" y="1351484"/>
                  </a:lnTo>
                  <a:lnTo>
                    <a:pt x="1645149" y="1368449"/>
                  </a:lnTo>
                  <a:lnTo>
                    <a:pt x="1659844" y="1350050"/>
                  </a:lnTo>
                  <a:cubicBezTo>
                    <a:pt x="1660434" y="1349263"/>
                    <a:pt x="1661371" y="1348816"/>
                    <a:pt x="1662354" y="1348855"/>
                  </a:cubicBezTo>
                  <a:lnTo>
                    <a:pt x="1692580" y="1351364"/>
                  </a:lnTo>
                  <a:lnTo>
                    <a:pt x="1692580" y="1339417"/>
                  </a:lnTo>
                  <a:cubicBezTo>
                    <a:pt x="1692552" y="1338347"/>
                    <a:pt x="1693099" y="1337344"/>
                    <a:pt x="1694014" y="1336788"/>
                  </a:cubicBezTo>
                  <a:lnTo>
                    <a:pt x="1730454" y="1314088"/>
                  </a:lnTo>
                  <a:cubicBezTo>
                    <a:pt x="1731110" y="1313851"/>
                    <a:pt x="1731828" y="1313851"/>
                    <a:pt x="1732485" y="1314088"/>
                  </a:cubicBezTo>
                  <a:lnTo>
                    <a:pt x="1750525" y="1316836"/>
                  </a:lnTo>
                  <a:lnTo>
                    <a:pt x="1762472" y="1302261"/>
                  </a:lnTo>
                  <a:cubicBezTo>
                    <a:pt x="1763190" y="1301377"/>
                    <a:pt x="1764363" y="1301002"/>
                    <a:pt x="1765459" y="1301305"/>
                  </a:cubicBezTo>
                  <a:lnTo>
                    <a:pt x="1793535" y="1308234"/>
                  </a:lnTo>
                  <a:lnTo>
                    <a:pt x="1822926" y="1310504"/>
                  </a:lnTo>
                  <a:cubicBezTo>
                    <a:pt x="1824262" y="1310624"/>
                    <a:pt x="1825370" y="1311587"/>
                    <a:pt x="1825674" y="1312894"/>
                  </a:cubicBezTo>
                  <a:lnTo>
                    <a:pt x="1829736" y="1334041"/>
                  </a:lnTo>
                  <a:lnTo>
                    <a:pt x="1854348" y="1339178"/>
                  </a:lnTo>
                  <a:lnTo>
                    <a:pt x="1870237" y="1330337"/>
                  </a:lnTo>
                  <a:cubicBezTo>
                    <a:pt x="1871117" y="1329799"/>
                    <a:pt x="1872224" y="1329799"/>
                    <a:pt x="1873104" y="1330337"/>
                  </a:cubicBezTo>
                  <a:lnTo>
                    <a:pt x="1900345" y="1345271"/>
                  </a:lnTo>
                  <a:lnTo>
                    <a:pt x="1922686" y="1337386"/>
                  </a:lnTo>
                  <a:lnTo>
                    <a:pt x="1929137" y="1320182"/>
                  </a:lnTo>
                  <a:lnTo>
                    <a:pt x="1917190" y="1298915"/>
                  </a:lnTo>
                  <a:cubicBezTo>
                    <a:pt x="1916837" y="1298116"/>
                    <a:pt x="1916837" y="1297205"/>
                    <a:pt x="1917190" y="1296406"/>
                  </a:cubicBezTo>
                  <a:lnTo>
                    <a:pt x="1925912" y="1272512"/>
                  </a:lnTo>
                  <a:lnTo>
                    <a:pt x="1926629" y="1271436"/>
                  </a:lnTo>
                  <a:lnTo>
                    <a:pt x="1952913" y="1245272"/>
                  </a:lnTo>
                  <a:cubicBezTo>
                    <a:pt x="1953979" y="1244240"/>
                    <a:pt x="1955671" y="1244240"/>
                    <a:pt x="1956736" y="1245272"/>
                  </a:cubicBezTo>
                  <a:lnTo>
                    <a:pt x="1982542" y="1263671"/>
                  </a:lnTo>
                  <a:lnTo>
                    <a:pt x="2014203" y="1272392"/>
                  </a:lnTo>
                  <a:lnTo>
                    <a:pt x="2040606" y="1273945"/>
                  </a:lnTo>
                  <a:cubicBezTo>
                    <a:pt x="2042183" y="1274066"/>
                    <a:pt x="2043417" y="1275352"/>
                    <a:pt x="2043474" y="1276932"/>
                  </a:cubicBezTo>
                  <a:lnTo>
                    <a:pt x="2043474" y="1308832"/>
                  </a:lnTo>
                  <a:lnTo>
                    <a:pt x="2082422" y="1332726"/>
                  </a:lnTo>
                  <a:lnTo>
                    <a:pt x="2126150" y="1311221"/>
                  </a:lnTo>
                  <a:cubicBezTo>
                    <a:pt x="2126845" y="1310975"/>
                    <a:pt x="2127604" y="1310975"/>
                    <a:pt x="2128300" y="1311221"/>
                  </a:cubicBezTo>
                  <a:lnTo>
                    <a:pt x="2201179" y="1333324"/>
                  </a:lnTo>
                  <a:cubicBezTo>
                    <a:pt x="2202387" y="1333692"/>
                    <a:pt x="2203212" y="1334808"/>
                    <a:pt x="2203210" y="1336072"/>
                  </a:cubicBezTo>
                  <a:lnTo>
                    <a:pt x="2203210" y="1350050"/>
                  </a:lnTo>
                  <a:lnTo>
                    <a:pt x="2234870" y="1363073"/>
                  </a:lnTo>
                  <a:lnTo>
                    <a:pt x="2270712" y="1370838"/>
                  </a:lnTo>
                  <a:lnTo>
                    <a:pt x="2283616" y="1356502"/>
                  </a:lnTo>
                  <a:cubicBezTo>
                    <a:pt x="2284264" y="1355819"/>
                    <a:pt x="2285186" y="1355468"/>
                    <a:pt x="2286125" y="1355546"/>
                  </a:cubicBezTo>
                  <a:lnTo>
                    <a:pt x="2331763" y="1358294"/>
                  </a:lnTo>
                  <a:lnTo>
                    <a:pt x="2337139" y="1342762"/>
                  </a:lnTo>
                  <a:cubicBezTo>
                    <a:pt x="2337304" y="1342230"/>
                    <a:pt x="2337640" y="1341768"/>
                    <a:pt x="2338095" y="1341448"/>
                  </a:cubicBezTo>
                  <a:lnTo>
                    <a:pt x="2365574" y="1318987"/>
                  </a:lnTo>
                  <a:cubicBezTo>
                    <a:pt x="2366055" y="1318616"/>
                    <a:pt x="2366640" y="1318407"/>
                    <a:pt x="2367247" y="1318390"/>
                  </a:cubicBezTo>
                  <a:lnTo>
                    <a:pt x="2367247" y="1318390"/>
                  </a:lnTo>
                  <a:lnTo>
                    <a:pt x="2368681" y="1318390"/>
                  </a:lnTo>
                  <a:lnTo>
                    <a:pt x="2398429" y="1333682"/>
                  </a:lnTo>
                  <a:lnTo>
                    <a:pt x="2416948" y="1325199"/>
                  </a:lnTo>
                  <a:cubicBezTo>
                    <a:pt x="2417893" y="1324590"/>
                    <a:pt x="2419108" y="1324590"/>
                    <a:pt x="2420054" y="1325199"/>
                  </a:cubicBezTo>
                  <a:lnTo>
                    <a:pt x="2438692" y="1339895"/>
                  </a:lnTo>
                  <a:lnTo>
                    <a:pt x="2463543" y="1351125"/>
                  </a:lnTo>
                  <a:lnTo>
                    <a:pt x="2483136" y="1336072"/>
                  </a:lnTo>
                  <a:cubicBezTo>
                    <a:pt x="2483599" y="1335897"/>
                    <a:pt x="2484108" y="1335897"/>
                    <a:pt x="2484570" y="1336072"/>
                  </a:cubicBezTo>
                  <a:lnTo>
                    <a:pt x="2507150" y="1332726"/>
                  </a:lnTo>
                  <a:lnTo>
                    <a:pt x="2509779" y="1324244"/>
                  </a:lnTo>
                  <a:lnTo>
                    <a:pt x="2502132" y="1320540"/>
                  </a:lnTo>
                  <a:cubicBezTo>
                    <a:pt x="2500699" y="1319868"/>
                    <a:pt x="2500081" y="1318160"/>
                    <a:pt x="2500753" y="1316727"/>
                  </a:cubicBezTo>
                  <a:cubicBezTo>
                    <a:pt x="2500774" y="1316683"/>
                    <a:pt x="2500796" y="1316640"/>
                    <a:pt x="2500818" y="1316597"/>
                  </a:cubicBezTo>
                  <a:lnTo>
                    <a:pt x="2524713" y="1265702"/>
                  </a:lnTo>
                  <a:cubicBezTo>
                    <a:pt x="2524956" y="1265104"/>
                    <a:pt x="2525430" y="1264630"/>
                    <a:pt x="2526027" y="1264387"/>
                  </a:cubicBezTo>
                  <a:lnTo>
                    <a:pt x="2544307" y="1254232"/>
                  </a:lnTo>
                  <a:lnTo>
                    <a:pt x="2541320" y="1234041"/>
                  </a:lnTo>
                  <a:lnTo>
                    <a:pt x="2527819" y="1235475"/>
                  </a:lnTo>
                  <a:cubicBezTo>
                    <a:pt x="2526224" y="1235627"/>
                    <a:pt x="2524775" y="1234540"/>
                    <a:pt x="2524474" y="1232966"/>
                  </a:cubicBezTo>
                  <a:lnTo>
                    <a:pt x="2522084" y="1216240"/>
                  </a:lnTo>
                  <a:cubicBezTo>
                    <a:pt x="2521834" y="1215093"/>
                    <a:pt x="2522307" y="1213910"/>
                    <a:pt x="2523279" y="1213253"/>
                  </a:cubicBezTo>
                  <a:lnTo>
                    <a:pt x="2545860" y="1197960"/>
                  </a:lnTo>
                  <a:lnTo>
                    <a:pt x="2546935" y="1197960"/>
                  </a:lnTo>
                  <a:lnTo>
                    <a:pt x="2610614" y="1185296"/>
                  </a:lnTo>
                  <a:cubicBezTo>
                    <a:pt x="2611240" y="1185123"/>
                    <a:pt x="2611901" y="1185123"/>
                    <a:pt x="2612526" y="1185296"/>
                  </a:cubicBezTo>
                  <a:lnTo>
                    <a:pt x="2648368" y="1203576"/>
                  </a:lnTo>
                  <a:lnTo>
                    <a:pt x="2662824" y="1200111"/>
                  </a:lnTo>
                  <a:cubicBezTo>
                    <a:pt x="2663823" y="1199902"/>
                    <a:pt x="2664859" y="1200217"/>
                    <a:pt x="2665572" y="1200947"/>
                  </a:cubicBezTo>
                  <a:lnTo>
                    <a:pt x="2704281" y="1239179"/>
                  </a:lnTo>
                  <a:cubicBezTo>
                    <a:pt x="2704613" y="1239604"/>
                    <a:pt x="2704856" y="1240092"/>
                    <a:pt x="2704998" y="1240612"/>
                  </a:cubicBezTo>
                  <a:lnTo>
                    <a:pt x="2715751" y="1285773"/>
                  </a:lnTo>
                  <a:lnTo>
                    <a:pt x="2733314" y="1342404"/>
                  </a:lnTo>
                  <a:lnTo>
                    <a:pt x="2745261" y="1351006"/>
                  </a:lnTo>
                  <a:lnTo>
                    <a:pt x="2759120" y="1344554"/>
                  </a:lnTo>
                  <a:cubicBezTo>
                    <a:pt x="2759919" y="1344201"/>
                    <a:pt x="2760830" y="1344201"/>
                    <a:pt x="2761629" y="1344554"/>
                  </a:cubicBezTo>
                  <a:lnTo>
                    <a:pt x="2789585" y="1356502"/>
                  </a:lnTo>
                  <a:cubicBezTo>
                    <a:pt x="2790246" y="1356735"/>
                    <a:pt x="2790799" y="1357203"/>
                    <a:pt x="2791139" y="1357816"/>
                  </a:cubicBezTo>
                  <a:lnTo>
                    <a:pt x="2796635" y="1367852"/>
                  </a:lnTo>
                  <a:lnTo>
                    <a:pt x="2813958" y="1366298"/>
                  </a:lnTo>
                  <a:cubicBezTo>
                    <a:pt x="2815588" y="1366225"/>
                    <a:pt x="2816998" y="1367425"/>
                    <a:pt x="2817184" y="1369046"/>
                  </a:cubicBezTo>
                  <a:lnTo>
                    <a:pt x="2821843" y="1418508"/>
                  </a:lnTo>
                  <a:lnTo>
                    <a:pt x="2839406" y="1413729"/>
                  </a:lnTo>
                  <a:lnTo>
                    <a:pt x="2840481" y="1413729"/>
                  </a:lnTo>
                  <a:lnTo>
                    <a:pt x="2863420" y="1419345"/>
                  </a:lnTo>
                  <a:lnTo>
                    <a:pt x="2868677" y="1401185"/>
                  </a:lnTo>
                  <a:cubicBezTo>
                    <a:pt x="2868941" y="1400193"/>
                    <a:pt x="2869716" y="1399418"/>
                    <a:pt x="2870708" y="1399153"/>
                  </a:cubicBezTo>
                  <a:lnTo>
                    <a:pt x="2921126" y="1385773"/>
                  </a:lnTo>
                  <a:cubicBezTo>
                    <a:pt x="2922339" y="1385545"/>
                    <a:pt x="2923579" y="1386004"/>
                    <a:pt x="2924352" y="1386967"/>
                  </a:cubicBezTo>
                  <a:lnTo>
                    <a:pt x="2931879" y="1398198"/>
                  </a:lnTo>
                  <a:cubicBezTo>
                    <a:pt x="2932045" y="1398743"/>
                    <a:pt x="2932045" y="1399325"/>
                    <a:pt x="2931879" y="1399870"/>
                  </a:cubicBezTo>
                  <a:cubicBezTo>
                    <a:pt x="2931995" y="1400422"/>
                    <a:pt x="2931995" y="1400991"/>
                    <a:pt x="2931879" y="1401543"/>
                  </a:cubicBezTo>
                  <a:lnTo>
                    <a:pt x="2926024" y="1409906"/>
                  </a:lnTo>
                  <a:lnTo>
                    <a:pt x="2932834" y="1418389"/>
                  </a:lnTo>
                  <a:cubicBezTo>
                    <a:pt x="2933486" y="1419409"/>
                    <a:pt x="2933486" y="1420714"/>
                    <a:pt x="2932834" y="1421734"/>
                  </a:cubicBezTo>
                  <a:lnTo>
                    <a:pt x="2926980" y="1432487"/>
                  </a:lnTo>
                  <a:cubicBezTo>
                    <a:pt x="2926594" y="1433108"/>
                    <a:pt x="2926002" y="1433573"/>
                    <a:pt x="2925307" y="1433801"/>
                  </a:cubicBezTo>
                  <a:lnTo>
                    <a:pt x="2910254" y="1438819"/>
                  </a:lnTo>
                  <a:lnTo>
                    <a:pt x="2886359" y="1519702"/>
                  </a:lnTo>
                  <a:cubicBezTo>
                    <a:pt x="2886088" y="1520475"/>
                    <a:pt x="2885532" y="1521116"/>
                    <a:pt x="2884806" y="1521494"/>
                  </a:cubicBezTo>
                  <a:cubicBezTo>
                    <a:pt x="2884051" y="1521859"/>
                    <a:pt x="2883171" y="1521859"/>
                    <a:pt x="2882416" y="1521494"/>
                  </a:cubicBezTo>
                  <a:lnTo>
                    <a:pt x="2848128" y="1508591"/>
                  </a:lnTo>
                  <a:lnTo>
                    <a:pt x="2825786" y="1520539"/>
                  </a:lnTo>
                  <a:lnTo>
                    <a:pt x="2832954" y="1549810"/>
                  </a:lnTo>
                  <a:cubicBezTo>
                    <a:pt x="2833194" y="1550424"/>
                    <a:pt x="2833194" y="1551106"/>
                    <a:pt x="2832954" y="1551721"/>
                  </a:cubicBezTo>
                  <a:lnTo>
                    <a:pt x="2819334" y="1581470"/>
                  </a:lnTo>
                  <a:cubicBezTo>
                    <a:pt x="2819334" y="1581470"/>
                    <a:pt x="2819334" y="1582067"/>
                    <a:pt x="2818617" y="1582306"/>
                  </a:cubicBezTo>
                  <a:lnTo>
                    <a:pt x="2807985" y="1592939"/>
                  </a:lnTo>
                  <a:lnTo>
                    <a:pt x="2813122" y="1604887"/>
                  </a:lnTo>
                  <a:lnTo>
                    <a:pt x="2828534" y="1590550"/>
                  </a:lnTo>
                  <a:lnTo>
                    <a:pt x="2843707" y="1566655"/>
                  </a:lnTo>
                  <a:cubicBezTo>
                    <a:pt x="2844169" y="1565979"/>
                    <a:pt x="2844840" y="1565475"/>
                    <a:pt x="2845618" y="1565222"/>
                  </a:cubicBezTo>
                  <a:cubicBezTo>
                    <a:pt x="2846390" y="1564938"/>
                    <a:pt x="2847237" y="1564938"/>
                    <a:pt x="2848008" y="1565222"/>
                  </a:cubicBezTo>
                  <a:lnTo>
                    <a:pt x="2879907" y="1587802"/>
                  </a:lnTo>
                  <a:lnTo>
                    <a:pt x="2901651" y="1581709"/>
                  </a:lnTo>
                  <a:lnTo>
                    <a:pt x="2934387" y="1559487"/>
                  </a:lnTo>
                  <a:lnTo>
                    <a:pt x="2953025" y="1529260"/>
                  </a:lnTo>
                  <a:lnTo>
                    <a:pt x="3003324" y="1476453"/>
                  </a:lnTo>
                  <a:lnTo>
                    <a:pt x="3047050" y="1404171"/>
                  </a:lnTo>
                  <a:cubicBezTo>
                    <a:pt x="3047000" y="1403975"/>
                    <a:pt x="3047000" y="1403770"/>
                    <a:pt x="3047050" y="1403574"/>
                  </a:cubicBezTo>
                  <a:lnTo>
                    <a:pt x="3070945" y="1381352"/>
                  </a:lnTo>
                  <a:lnTo>
                    <a:pt x="3076800" y="1331293"/>
                  </a:lnTo>
                  <a:cubicBezTo>
                    <a:pt x="3076847" y="1330612"/>
                    <a:pt x="3077145" y="1329974"/>
                    <a:pt x="3077636" y="1329501"/>
                  </a:cubicBezTo>
                  <a:lnTo>
                    <a:pt x="3084565" y="1322930"/>
                  </a:lnTo>
                  <a:lnTo>
                    <a:pt x="3078711" y="1299035"/>
                  </a:lnTo>
                  <a:cubicBezTo>
                    <a:pt x="3078590" y="1298565"/>
                    <a:pt x="3078590" y="1298071"/>
                    <a:pt x="3078711" y="1297601"/>
                  </a:cubicBezTo>
                  <a:lnTo>
                    <a:pt x="3099977" y="1212058"/>
                  </a:lnTo>
                  <a:lnTo>
                    <a:pt x="3086238" y="1202500"/>
                  </a:lnTo>
                  <a:cubicBezTo>
                    <a:pt x="3085024" y="1201694"/>
                    <a:pt x="3084570" y="1200128"/>
                    <a:pt x="3085163" y="1198797"/>
                  </a:cubicBezTo>
                  <a:lnTo>
                    <a:pt x="3092331" y="1183265"/>
                  </a:lnTo>
                  <a:lnTo>
                    <a:pt x="3061866" y="1155069"/>
                  </a:lnTo>
                  <a:lnTo>
                    <a:pt x="3017063" y="1190911"/>
                  </a:lnTo>
                  <a:cubicBezTo>
                    <a:pt x="3016197" y="1191339"/>
                    <a:pt x="3015181" y="1191339"/>
                    <a:pt x="3014316" y="1190911"/>
                  </a:cubicBezTo>
                  <a:lnTo>
                    <a:pt x="2977039" y="1179681"/>
                  </a:lnTo>
                  <a:cubicBezTo>
                    <a:pt x="2976128" y="1179466"/>
                    <a:pt x="2975401" y="1178784"/>
                    <a:pt x="2975128" y="1177889"/>
                  </a:cubicBezTo>
                  <a:cubicBezTo>
                    <a:pt x="2974703" y="1177064"/>
                    <a:pt x="2974703" y="1176085"/>
                    <a:pt x="2975128" y="1175260"/>
                  </a:cubicBezTo>
                  <a:lnTo>
                    <a:pt x="2995797" y="1144914"/>
                  </a:lnTo>
                  <a:lnTo>
                    <a:pt x="2938808" y="1148618"/>
                  </a:lnTo>
                  <a:cubicBezTo>
                    <a:pt x="2937965" y="1148687"/>
                    <a:pt x="2937134" y="1148381"/>
                    <a:pt x="2936538" y="1147781"/>
                  </a:cubicBezTo>
                  <a:cubicBezTo>
                    <a:pt x="2936021" y="1147135"/>
                    <a:pt x="2935727" y="1146339"/>
                    <a:pt x="2935701" y="1145511"/>
                  </a:cubicBezTo>
                  <a:lnTo>
                    <a:pt x="2935701" y="1127113"/>
                  </a:lnTo>
                  <a:cubicBezTo>
                    <a:pt x="2935723" y="1126025"/>
                    <a:pt x="2936312" y="1125028"/>
                    <a:pt x="2937254" y="1124484"/>
                  </a:cubicBezTo>
                  <a:lnTo>
                    <a:pt x="2991973" y="1093660"/>
                  </a:lnTo>
                  <a:lnTo>
                    <a:pt x="3009655" y="1066539"/>
                  </a:lnTo>
                  <a:cubicBezTo>
                    <a:pt x="3010117" y="1065835"/>
                    <a:pt x="3010854" y="1065357"/>
                    <a:pt x="3011686" y="1065225"/>
                  </a:cubicBezTo>
                  <a:lnTo>
                    <a:pt x="3024948" y="1062716"/>
                  </a:lnTo>
                  <a:lnTo>
                    <a:pt x="3028771" y="1043123"/>
                  </a:lnTo>
                  <a:cubicBezTo>
                    <a:pt x="3028934" y="1042334"/>
                    <a:pt x="3029408" y="1041645"/>
                    <a:pt x="3030085" y="1041211"/>
                  </a:cubicBezTo>
                  <a:lnTo>
                    <a:pt x="3080145" y="1007878"/>
                  </a:lnTo>
                  <a:lnTo>
                    <a:pt x="3087552" y="989121"/>
                  </a:lnTo>
                  <a:cubicBezTo>
                    <a:pt x="3087732" y="988532"/>
                    <a:pt x="3088112" y="988024"/>
                    <a:pt x="3088628" y="987687"/>
                  </a:cubicBezTo>
                  <a:lnTo>
                    <a:pt x="3154458" y="943721"/>
                  </a:lnTo>
                  <a:cubicBezTo>
                    <a:pt x="3154969" y="943603"/>
                    <a:pt x="3155500" y="943603"/>
                    <a:pt x="3156011" y="943721"/>
                  </a:cubicBezTo>
                  <a:lnTo>
                    <a:pt x="3223155" y="941690"/>
                  </a:lnTo>
                  <a:cubicBezTo>
                    <a:pt x="3223661" y="941533"/>
                    <a:pt x="3224202" y="941533"/>
                    <a:pt x="3224708" y="941690"/>
                  </a:cubicBezTo>
                  <a:lnTo>
                    <a:pt x="3241434" y="951248"/>
                  </a:lnTo>
                  <a:lnTo>
                    <a:pt x="3292210" y="941929"/>
                  </a:lnTo>
                  <a:cubicBezTo>
                    <a:pt x="3292713" y="941756"/>
                    <a:pt x="3293260" y="941756"/>
                    <a:pt x="3293763" y="941929"/>
                  </a:cubicBezTo>
                  <a:lnTo>
                    <a:pt x="3310490" y="948619"/>
                  </a:lnTo>
                  <a:lnTo>
                    <a:pt x="3328649" y="928428"/>
                  </a:lnTo>
                  <a:cubicBezTo>
                    <a:pt x="3329239" y="927733"/>
                    <a:pt x="3330133" y="927375"/>
                    <a:pt x="3331039" y="927472"/>
                  </a:cubicBezTo>
                  <a:lnTo>
                    <a:pt x="3394121" y="932371"/>
                  </a:lnTo>
                  <a:cubicBezTo>
                    <a:pt x="3395309" y="932402"/>
                    <a:pt x="3396354" y="933162"/>
                    <a:pt x="3396749" y="934282"/>
                  </a:cubicBezTo>
                  <a:cubicBezTo>
                    <a:pt x="3397091" y="935430"/>
                    <a:pt x="3396768" y="936671"/>
                    <a:pt x="3395913" y="937508"/>
                  </a:cubicBezTo>
                  <a:lnTo>
                    <a:pt x="3374049" y="957341"/>
                  </a:lnTo>
                  <a:lnTo>
                    <a:pt x="3378709" y="965107"/>
                  </a:lnTo>
                  <a:lnTo>
                    <a:pt x="3420047" y="962598"/>
                  </a:lnTo>
                  <a:lnTo>
                    <a:pt x="3479067" y="952323"/>
                  </a:lnTo>
                  <a:lnTo>
                    <a:pt x="3477872" y="941809"/>
                  </a:lnTo>
                  <a:lnTo>
                    <a:pt x="3453141" y="937628"/>
                  </a:lnTo>
                  <a:cubicBezTo>
                    <a:pt x="3452106" y="937509"/>
                    <a:pt x="3451227" y="936815"/>
                    <a:pt x="3450871" y="935835"/>
                  </a:cubicBezTo>
                  <a:cubicBezTo>
                    <a:pt x="3450404" y="934937"/>
                    <a:pt x="3450404" y="933867"/>
                    <a:pt x="3450871" y="932968"/>
                  </a:cubicBezTo>
                  <a:lnTo>
                    <a:pt x="3472854" y="902383"/>
                  </a:lnTo>
                  <a:cubicBezTo>
                    <a:pt x="3472854" y="902383"/>
                    <a:pt x="3472854" y="902383"/>
                    <a:pt x="3473571" y="901547"/>
                  </a:cubicBezTo>
                  <a:lnTo>
                    <a:pt x="3499616" y="884342"/>
                  </a:lnTo>
                  <a:lnTo>
                    <a:pt x="3519568" y="861642"/>
                  </a:lnTo>
                  <a:lnTo>
                    <a:pt x="3520404" y="847545"/>
                  </a:lnTo>
                  <a:cubicBezTo>
                    <a:pt x="3520437" y="846554"/>
                    <a:pt x="3520979" y="845650"/>
                    <a:pt x="3521838" y="845155"/>
                  </a:cubicBezTo>
                  <a:lnTo>
                    <a:pt x="3543224" y="832491"/>
                  </a:lnTo>
                  <a:cubicBezTo>
                    <a:pt x="3543575" y="832388"/>
                    <a:pt x="3543948" y="832388"/>
                    <a:pt x="3544300" y="832491"/>
                  </a:cubicBezTo>
                  <a:lnTo>
                    <a:pt x="3591133" y="826876"/>
                  </a:lnTo>
                  <a:cubicBezTo>
                    <a:pt x="3592190" y="826799"/>
                    <a:pt x="3593216" y="827245"/>
                    <a:pt x="3593881" y="828070"/>
                  </a:cubicBezTo>
                  <a:lnTo>
                    <a:pt x="3601288" y="837748"/>
                  </a:lnTo>
                  <a:lnTo>
                    <a:pt x="3620643" y="825800"/>
                  </a:lnTo>
                  <a:cubicBezTo>
                    <a:pt x="3621653" y="825269"/>
                    <a:pt x="3622859" y="825269"/>
                    <a:pt x="3623869" y="825800"/>
                  </a:cubicBezTo>
                  <a:cubicBezTo>
                    <a:pt x="3624817" y="826428"/>
                    <a:pt x="3625326" y="827540"/>
                    <a:pt x="3625183" y="828668"/>
                  </a:cubicBezTo>
                  <a:lnTo>
                    <a:pt x="3620404" y="886493"/>
                  </a:lnTo>
                  <a:lnTo>
                    <a:pt x="3676676" y="839540"/>
                  </a:lnTo>
                  <a:cubicBezTo>
                    <a:pt x="3677237" y="839150"/>
                    <a:pt x="3677904" y="838942"/>
                    <a:pt x="3678587" y="838943"/>
                  </a:cubicBezTo>
                  <a:lnTo>
                    <a:pt x="3699256" y="838943"/>
                  </a:lnTo>
                  <a:lnTo>
                    <a:pt x="3695433" y="807641"/>
                  </a:lnTo>
                  <a:cubicBezTo>
                    <a:pt x="3695246" y="806217"/>
                    <a:pt x="3696100" y="804862"/>
                    <a:pt x="3697464" y="804415"/>
                  </a:cubicBezTo>
                  <a:lnTo>
                    <a:pt x="3740594" y="791034"/>
                  </a:lnTo>
                  <a:cubicBezTo>
                    <a:pt x="3741450" y="790566"/>
                    <a:pt x="3742486" y="790566"/>
                    <a:pt x="3743342" y="791034"/>
                  </a:cubicBezTo>
                  <a:lnTo>
                    <a:pt x="3765206" y="809194"/>
                  </a:lnTo>
                  <a:cubicBezTo>
                    <a:pt x="3766454" y="810371"/>
                    <a:pt x="3766512" y="812337"/>
                    <a:pt x="3765334" y="813585"/>
                  </a:cubicBezTo>
                  <a:cubicBezTo>
                    <a:pt x="3764942" y="814001"/>
                    <a:pt x="3764443" y="814300"/>
                    <a:pt x="3763891" y="814451"/>
                  </a:cubicBezTo>
                  <a:lnTo>
                    <a:pt x="3724585" y="822575"/>
                  </a:lnTo>
                  <a:lnTo>
                    <a:pt x="3725541" y="857103"/>
                  </a:lnTo>
                  <a:cubicBezTo>
                    <a:pt x="3725599" y="857459"/>
                    <a:pt x="3725599" y="857822"/>
                    <a:pt x="3725541" y="858178"/>
                  </a:cubicBezTo>
                  <a:lnTo>
                    <a:pt x="3716938" y="880400"/>
                  </a:lnTo>
                  <a:cubicBezTo>
                    <a:pt x="3716677" y="881191"/>
                    <a:pt x="3716057" y="881811"/>
                    <a:pt x="3715265" y="882072"/>
                  </a:cubicBezTo>
                  <a:lnTo>
                    <a:pt x="3668193" y="902980"/>
                  </a:lnTo>
                  <a:lnTo>
                    <a:pt x="3665684" y="914928"/>
                  </a:lnTo>
                  <a:cubicBezTo>
                    <a:pt x="3665530" y="915564"/>
                    <a:pt x="3665199" y="916144"/>
                    <a:pt x="3664728" y="916600"/>
                  </a:cubicBezTo>
                  <a:lnTo>
                    <a:pt x="3600332" y="970483"/>
                  </a:lnTo>
                  <a:lnTo>
                    <a:pt x="3597704" y="986731"/>
                  </a:lnTo>
                  <a:cubicBezTo>
                    <a:pt x="3597537" y="988087"/>
                    <a:pt x="3596437" y="989137"/>
                    <a:pt x="3595076" y="989240"/>
                  </a:cubicBezTo>
                  <a:lnTo>
                    <a:pt x="3572615" y="991630"/>
                  </a:lnTo>
                  <a:lnTo>
                    <a:pt x="3570822" y="1004772"/>
                  </a:lnTo>
                  <a:cubicBezTo>
                    <a:pt x="3570719" y="1006134"/>
                    <a:pt x="3569669" y="1007233"/>
                    <a:pt x="3568313" y="1007400"/>
                  </a:cubicBezTo>
                  <a:lnTo>
                    <a:pt x="3530679" y="1013135"/>
                  </a:lnTo>
                  <a:lnTo>
                    <a:pt x="3526856" y="1040016"/>
                  </a:lnTo>
                  <a:cubicBezTo>
                    <a:pt x="3526765" y="1040771"/>
                    <a:pt x="3526379" y="1041458"/>
                    <a:pt x="3525781" y="1041928"/>
                  </a:cubicBezTo>
                  <a:lnTo>
                    <a:pt x="3505829" y="1058296"/>
                  </a:lnTo>
                  <a:lnTo>
                    <a:pt x="3495195" y="1110864"/>
                  </a:lnTo>
                  <a:lnTo>
                    <a:pt x="3509891" y="1209908"/>
                  </a:lnTo>
                  <a:lnTo>
                    <a:pt x="3522913" y="1217434"/>
                  </a:lnTo>
                  <a:cubicBezTo>
                    <a:pt x="3523619" y="1217865"/>
                    <a:pt x="3524131" y="1218549"/>
                    <a:pt x="3524347" y="1219346"/>
                  </a:cubicBezTo>
                  <a:cubicBezTo>
                    <a:pt x="3524695" y="1220105"/>
                    <a:pt x="3524695" y="1220977"/>
                    <a:pt x="3524347" y="1221736"/>
                  </a:cubicBezTo>
                  <a:lnTo>
                    <a:pt x="3516582" y="1233683"/>
                  </a:lnTo>
                  <a:lnTo>
                    <a:pt x="3521480" y="1271675"/>
                  </a:lnTo>
                  <a:lnTo>
                    <a:pt x="3528529" y="1271675"/>
                  </a:lnTo>
                  <a:cubicBezTo>
                    <a:pt x="3530087" y="1271736"/>
                    <a:pt x="3531335" y="1272985"/>
                    <a:pt x="3531396" y="1274543"/>
                  </a:cubicBezTo>
                  <a:lnTo>
                    <a:pt x="3531396" y="1284340"/>
                  </a:lnTo>
                  <a:lnTo>
                    <a:pt x="3556844" y="1261879"/>
                  </a:lnTo>
                  <a:lnTo>
                    <a:pt x="3567596" y="1204651"/>
                  </a:lnTo>
                  <a:cubicBezTo>
                    <a:pt x="3567854" y="1203298"/>
                    <a:pt x="3568973" y="1202276"/>
                    <a:pt x="3570344" y="1202142"/>
                  </a:cubicBezTo>
                  <a:lnTo>
                    <a:pt x="3610965" y="1199035"/>
                  </a:lnTo>
                  <a:lnTo>
                    <a:pt x="3606664" y="1178725"/>
                  </a:lnTo>
                  <a:cubicBezTo>
                    <a:pt x="3606605" y="1178249"/>
                    <a:pt x="3606605" y="1177767"/>
                    <a:pt x="3606664" y="1177291"/>
                  </a:cubicBezTo>
                  <a:lnTo>
                    <a:pt x="3612877" y="1156145"/>
                  </a:lnTo>
                  <a:cubicBezTo>
                    <a:pt x="3613097" y="1155511"/>
                    <a:pt x="3613517" y="1154967"/>
                    <a:pt x="3614072" y="1154591"/>
                  </a:cubicBezTo>
                  <a:lnTo>
                    <a:pt x="3634502" y="1140374"/>
                  </a:lnTo>
                  <a:cubicBezTo>
                    <a:pt x="3635219" y="1140031"/>
                    <a:pt x="3636054" y="1140031"/>
                    <a:pt x="3636772" y="1140374"/>
                  </a:cubicBezTo>
                  <a:lnTo>
                    <a:pt x="3661981" y="1145153"/>
                  </a:lnTo>
                  <a:lnTo>
                    <a:pt x="3670463" y="1086372"/>
                  </a:lnTo>
                  <a:cubicBezTo>
                    <a:pt x="3670681" y="1085278"/>
                    <a:pt x="3671449" y="1084374"/>
                    <a:pt x="3672494" y="1083983"/>
                  </a:cubicBezTo>
                  <a:lnTo>
                    <a:pt x="3700451" y="1074305"/>
                  </a:lnTo>
                  <a:lnTo>
                    <a:pt x="3684680" y="1030459"/>
                  </a:lnTo>
                  <a:cubicBezTo>
                    <a:pt x="3684146" y="1029534"/>
                    <a:pt x="3684146" y="1028396"/>
                    <a:pt x="3684680" y="1027472"/>
                  </a:cubicBezTo>
                  <a:lnTo>
                    <a:pt x="3696627" y="1013374"/>
                  </a:lnTo>
                  <a:lnTo>
                    <a:pt x="3685995" y="1007759"/>
                  </a:lnTo>
                  <a:lnTo>
                    <a:pt x="3675122" y="1013732"/>
                  </a:lnTo>
                  <a:cubicBezTo>
                    <a:pt x="3673838" y="1014419"/>
                    <a:pt x="3672248" y="1014121"/>
                    <a:pt x="3671299" y="1013015"/>
                  </a:cubicBezTo>
                  <a:lnTo>
                    <a:pt x="3662697" y="1002143"/>
                  </a:lnTo>
                  <a:cubicBezTo>
                    <a:pt x="3661994" y="1001096"/>
                    <a:pt x="3661994" y="999726"/>
                    <a:pt x="3662697" y="998679"/>
                  </a:cubicBezTo>
                  <a:lnTo>
                    <a:pt x="3688503" y="955429"/>
                  </a:lnTo>
                  <a:cubicBezTo>
                    <a:pt x="3689236" y="954126"/>
                    <a:pt x="3690818" y="953565"/>
                    <a:pt x="3692207" y="954115"/>
                  </a:cubicBezTo>
                  <a:lnTo>
                    <a:pt x="3697823" y="956385"/>
                  </a:lnTo>
                  <a:lnTo>
                    <a:pt x="3708694" y="919468"/>
                  </a:lnTo>
                  <a:cubicBezTo>
                    <a:pt x="3709156" y="917884"/>
                    <a:pt x="3710814" y="916975"/>
                    <a:pt x="3712398" y="917437"/>
                  </a:cubicBezTo>
                  <a:lnTo>
                    <a:pt x="3742864" y="926994"/>
                  </a:lnTo>
                  <a:lnTo>
                    <a:pt x="3750630" y="918273"/>
                  </a:lnTo>
                  <a:lnTo>
                    <a:pt x="3780259" y="898321"/>
                  </a:lnTo>
                  <a:cubicBezTo>
                    <a:pt x="3781250" y="897719"/>
                    <a:pt x="3782494" y="897719"/>
                    <a:pt x="3783485" y="898321"/>
                  </a:cubicBezTo>
                  <a:cubicBezTo>
                    <a:pt x="3784482" y="898905"/>
                    <a:pt x="3785008" y="900051"/>
                    <a:pt x="3784799" y="901188"/>
                  </a:cubicBezTo>
                  <a:lnTo>
                    <a:pt x="3782171" y="924366"/>
                  </a:lnTo>
                  <a:lnTo>
                    <a:pt x="3794118" y="920782"/>
                  </a:lnTo>
                  <a:lnTo>
                    <a:pt x="3800331" y="900113"/>
                  </a:lnTo>
                  <a:cubicBezTo>
                    <a:pt x="3800666" y="899008"/>
                    <a:pt x="3801586" y="898179"/>
                    <a:pt x="3802721" y="897962"/>
                  </a:cubicBezTo>
                  <a:lnTo>
                    <a:pt x="3862457" y="889241"/>
                  </a:lnTo>
                  <a:cubicBezTo>
                    <a:pt x="3863462" y="889110"/>
                    <a:pt x="3864461" y="889519"/>
                    <a:pt x="3865085" y="890316"/>
                  </a:cubicBezTo>
                  <a:lnTo>
                    <a:pt x="3889697" y="918990"/>
                  </a:lnTo>
                  <a:lnTo>
                    <a:pt x="3895431" y="899277"/>
                  </a:lnTo>
                  <a:cubicBezTo>
                    <a:pt x="3895666" y="898483"/>
                    <a:pt x="3896233" y="897830"/>
                    <a:pt x="3896985" y="897485"/>
                  </a:cubicBezTo>
                  <a:lnTo>
                    <a:pt x="3936172" y="879205"/>
                  </a:lnTo>
                  <a:lnTo>
                    <a:pt x="3936172" y="869169"/>
                  </a:lnTo>
                  <a:cubicBezTo>
                    <a:pt x="3936172" y="868430"/>
                    <a:pt x="3936425" y="867713"/>
                    <a:pt x="3936889" y="867138"/>
                  </a:cubicBezTo>
                  <a:lnTo>
                    <a:pt x="3956841" y="845991"/>
                  </a:lnTo>
                  <a:cubicBezTo>
                    <a:pt x="3957117" y="845648"/>
                    <a:pt x="3957493" y="845398"/>
                    <a:pt x="3957917" y="845275"/>
                  </a:cubicBezTo>
                  <a:lnTo>
                    <a:pt x="4008334" y="824367"/>
                  </a:lnTo>
                  <a:cubicBezTo>
                    <a:pt x="4008885" y="824243"/>
                    <a:pt x="4009456" y="824243"/>
                    <a:pt x="4010007" y="824367"/>
                  </a:cubicBezTo>
                  <a:lnTo>
                    <a:pt x="4022671" y="826637"/>
                  </a:lnTo>
                  <a:lnTo>
                    <a:pt x="4024702" y="817915"/>
                  </a:lnTo>
                  <a:cubicBezTo>
                    <a:pt x="4024941" y="816963"/>
                    <a:pt x="4025600" y="816172"/>
                    <a:pt x="4026494" y="815765"/>
                  </a:cubicBezTo>
                  <a:lnTo>
                    <a:pt x="4066159" y="800472"/>
                  </a:lnTo>
                  <a:lnTo>
                    <a:pt x="4071177" y="787211"/>
                  </a:lnTo>
                  <a:cubicBezTo>
                    <a:pt x="4071584" y="786317"/>
                    <a:pt x="4072375" y="785657"/>
                    <a:pt x="4073328" y="785418"/>
                  </a:cubicBezTo>
                  <a:cubicBezTo>
                    <a:pt x="4074157" y="785012"/>
                    <a:pt x="4075127" y="785012"/>
                    <a:pt x="4075956" y="785418"/>
                  </a:cubicBezTo>
                  <a:lnTo>
                    <a:pt x="4087903" y="795574"/>
                  </a:lnTo>
                  <a:lnTo>
                    <a:pt x="4103554" y="796768"/>
                  </a:lnTo>
                  <a:lnTo>
                    <a:pt x="4104390" y="796768"/>
                  </a:lnTo>
                  <a:lnTo>
                    <a:pt x="4134378" y="807879"/>
                  </a:lnTo>
                  <a:lnTo>
                    <a:pt x="4125298" y="749218"/>
                  </a:lnTo>
                  <a:lnTo>
                    <a:pt x="4099253" y="726399"/>
                  </a:lnTo>
                  <a:lnTo>
                    <a:pt x="4076434" y="710748"/>
                  </a:lnTo>
                  <a:cubicBezTo>
                    <a:pt x="4076063" y="710535"/>
                    <a:pt x="4075738" y="710251"/>
                    <a:pt x="4075478" y="709911"/>
                  </a:cubicBezTo>
                  <a:lnTo>
                    <a:pt x="4054690" y="674069"/>
                  </a:lnTo>
                  <a:cubicBezTo>
                    <a:pt x="4053870" y="673060"/>
                    <a:pt x="4053870" y="671614"/>
                    <a:pt x="4054690" y="670604"/>
                  </a:cubicBezTo>
                  <a:cubicBezTo>
                    <a:pt x="4055582" y="669577"/>
                    <a:pt x="4057055" y="669282"/>
                    <a:pt x="4058274" y="669888"/>
                  </a:cubicBezTo>
                  <a:lnTo>
                    <a:pt x="4107258" y="695216"/>
                  </a:lnTo>
                  <a:lnTo>
                    <a:pt x="4107856" y="695216"/>
                  </a:lnTo>
                  <a:lnTo>
                    <a:pt x="4119803" y="705969"/>
                  </a:lnTo>
                  <a:lnTo>
                    <a:pt x="4162574" y="668932"/>
                  </a:lnTo>
                  <a:lnTo>
                    <a:pt x="4158632" y="637032"/>
                  </a:lnTo>
                  <a:cubicBezTo>
                    <a:pt x="4158333" y="636305"/>
                    <a:pt x="4158333" y="635490"/>
                    <a:pt x="4158632" y="634762"/>
                  </a:cubicBezTo>
                  <a:lnTo>
                    <a:pt x="4178584" y="613735"/>
                  </a:lnTo>
                  <a:cubicBezTo>
                    <a:pt x="4179234" y="612892"/>
                    <a:pt x="4180271" y="612441"/>
                    <a:pt x="4181331" y="612540"/>
                  </a:cubicBezTo>
                  <a:cubicBezTo>
                    <a:pt x="4182419" y="612690"/>
                    <a:pt x="4183336" y="613424"/>
                    <a:pt x="4183721" y="614452"/>
                  </a:cubicBezTo>
                  <a:lnTo>
                    <a:pt x="4200089" y="655192"/>
                  </a:lnTo>
                  <a:lnTo>
                    <a:pt x="4238201" y="650652"/>
                  </a:lnTo>
                  <a:cubicBezTo>
                    <a:pt x="4238557" y="650592"/>
                    <a:pt x="4238921" y="650592"/>
                    <a:pt x="4239277" y="650652"/>
                  </a:cubicBezTo>
                  <a:lnTo>
                    <a:pt x="4265561" y="656985"/>
                  </a:lnTo>
                  <a:cubicBezTo>
                    <a:pt x="4266401" y="657245"/>
                    <a:pt x="4267121" y="657795"/>
                    <a:pt x="4267592" y="658538"/>
                  </a:cubicBezTo>
                  <a:lnTo>
                    <a:pt x="4283601" y="690557"/>
                  </a:lnTo>
                  <a:lnTo>
                    <a:pt x="4314903" y="695933"/>
                  </a:lnTo>
                  <a:cubicBezTo>
                    <a:pt x="4315557" y="696039"/>
                    <a:pt x="4316151" y="696379"/>
                    <a:pt x="4316575" y="696889"/>
                  </a:cubicBezTo>
                  <a:lnTo>
                    <a:pt x="4335930" y="718394"/>
                  </a:lnTo>
                  <a:lnTo>
                    <a:pt x="4361617" y="721022"/>
                  </a:lnTo>
                  <a:lnTo>
                    <a:pt x="4350387" y="650055"/>
                  </a:lnTo>
                  <a:cubicBezTo>
                    <a:pt x="4350173" y="648443"/>
                    <a:pt x="4351288" y="646956"/>
                    <a:pt x="4352896" y="646710"/>
                  </a:cubicBezTo>
                  <a:lnTo>
                    <a:pt x="4388738" y="640378"/>
                  </a:lnTo>
                  <a:cubicBezTo>
                    <a:pt x="4389168" y="640261"/>
                    <a:pt x="4389622" y="640261"/>
                    <a:pt x="4390052" y="640378"/>
                  </a:cubicBezTo>
                  <a:lnTo>
                    <a:pt x="4415619" y="647904"/>
                  </a:lnTo>
                  <a:lnTo>
                    <a:pt x="4432584" y="630939"/>
                  </a:lnTo>
                  <a:lnTo>
                    <a:pt x="4412751" y="627116"/>
                  </a:lnTo>
                  <a:cubicBezTo>
                    <a:pt x="4412075" y="627079"/>
                    <a:pt x="4411454" y="626725"/>
                    <a:pt x="4411079" y="626160"/>
                  </a:cubicBezTo>
                  <a:lnTo>
                    <a:pt x="4381689" y="593186"/>
                  </a:lnTo>
                  <a:lnTo>
                    <a:pt x="4364007" y="593903"/>
                  </a:lnTo>
                  <a:lnTo>
                    <a:pt x="4363051" y="593903"/>
                  </a:lnTo>
                  <a:lnTo>
                    <a:pt x="4331390" y="585061"/>
                  </a:lnTo>
                  <a:lnTo>
                    <a:pt x="4311438" y="622815"/>
                  </a:lnTo>
                  <a:cubicBezTo>
                    <a:pt x="4310934" y="623795"/>
                    <a:pt x="4309912" y="624399"/>
                    <a:pt x="4308810" y="624368"/>
                  </a:cubicBezTo>
                  <a:lnTo>
                    <a:pt x="4308810" y="624368"/>
                  </a:lnTo>
                  <a:cubicBezTo>
                    <a:pt x="4307716" y="624371"/>
                    <a:pt x="4306707" y="623775"/>
                    <a:pt x="4306182" y="622815"/>
                  </a:cubicBezTo>
                  <a:lnTo>
                    <a:pt x="4281212" y="572756"/>
                  </a:lnTo>
                  <a:cubicBezTo>
                    <a:pt x="4281036" y="572171"/>
                    <a:pt x="4281036" y="571548"/>
                    <a:pt x="4281212" y="570964"/>
                  </a:cubicBezTo>
                  <a:lnTo>
                    <a:pt x="4283123" y="558061"/>
                  </a:lnTo>
                  <a:lnTo>
                    <a:pt x="4238321" y="535719"/>
                  </a:lnTo>
                  <a:lnTo>
                    <a:pt x="4222072" y="534405"/>
                  </a:lnTo>
                  <a:cubicBezTo>
                    <a:pt x="4220834" y="534304"/>
                    <a:pt x="4219788" y="533448"/>
                    <a:pt x="4219444" y="532254"/>
                  </a:cubicBezTo>
                  <a:lnTo>
                    <a:pt x="4216337" y="521860"/>
                  </a:lnTo>
                  <a:lnTo>
                    <a:pt x="4206541" y="529865"/>
                  </a:lnTo>
                  <a:cubicBezTo>
                    <a:pt x="4205783" y="530212"/>
                    <a:pt x="4204910" y="530212"/>
                    <a:pt x="4204151" y="529865"/>
                  </a:cubicBezTo>
                  <a:cubicBezTo>
                    <a:pt x="4203308" y="529764"/>
                    <a:pt x="4202558" y="529279"/>
                    <a:pt x="4202120" y="528551"/>
                  </a:cubicBezTo>
                  <a:lnTo>
                    <a:pt x="4191487" y="511227"/>
                  </a:lnTo>
                  <a:lnTo>
                    <a:pt x="4124581" y="476819"/>
                  </a:lnTo>
                  <a:lnTo>
                    <a:pt x="4068190" y="463079"/>
                  </a:lnTo>
                  <a:cubicBezTo>
                    <a:pt x="4067923" y="463192"/>
                    <a:pt x="4067622" y="463192"/>
                    <a:pt x="4067354" y="463079"/>
                  </a:cubicBezTo>
                  <a:lnTo>
                    <a:pt x="4051106" y="453163"/>
                  </a:lnTo>
                  <a:lnTo>
                    <a:pt x="3991369" y="449101"/>
                  </a:lnTo>
                  <a:lnTo>
                    <a:pt x="3974403" y="461048"/>
                  </a:lnTo>
                  <a:cubicBezTo>
                    <a:pt x="3973547" y="461516"/>
                    <a:pt x="3972512" y="461516"/>
                    <a:pt x="3971656" y="461048"/>
                  </a:cubicBezTo>
                  <a:lnTo>
                    <a:pt x="3937009" y="447667"/>
                  </a:lnTo>
                  <a:lnTo>
                    <a:pt x="3890891" y="443605"/>
                  </a:lnTo>
                  <a:lnTo>
                    <a:pt x="3888621" y="448623"/>
                  </a:lnTo>
                  <a:lnTo>
                    <a:pt x="3902719" y="465230"/>
                  </a:lnTo>
                  <a:cubicBezTo>
                    <a:pt x="3903078" y="465728"/>
                    <a:pt x="3903323" y="466299"/>
                    <a:pt x="3903436" y="466902"/>
                  </a:cubicBezTo>
                  <a:lnTo>
                    <a:pt x="3905587" y="504656"/>
                  </a:lnTo>
                  <a:cubicBezTo>
                    <a:pt x="3905675" y="505501"/>
                    <a:pt x="3905365" y="506339"/>
                    <a:pt x="3904751" y="506926"/>
                  </a:cubicBezTo>
                  <a:cubicBezTo>
                    <a:pt x="3904154" y="507526"/>
                    <a:pt x="3903324" y="507832"/>
                    <a:pt x="3902481" y="507762"/>
                  </a:cubicBezTo>
                  <a:lnTo>
                    <a:pt x="3874404" y="506209"/>
                  </a:lnTo>
                  <a:cubicBezTo>
                    <a:pt x="3873684" y="506180"/>
                    <a:pt x="3873002" y="505882"/>
                    <a:pt x="3872493" y="505373"/>
                  </a:cubicBezTo>
                  <a:lnTo>
                    <a:pt x="3842385" y="477296"/>
                  </a:lnTo>
                  <a:cubicBezTo>
                    <a:pt x="3841434" y="476462"/>
                    <a:pt x="3841143" y="475102"/>
                    <a:pt x="3841668" y="473951"/>
                  </a:cubicBezTo>
                  <a:lnTo>
                    <a:pt x="3849076" y="457464"/>
                  </a:lnTo>
                  <a:lnTo>
                    <a:pt x="3834978" y="463676"/>
                  </a:lnTo>
                  <a:lnTo>
                    <a:pt x="3802242" y="477296"/>
                  </a:lnTo>
                  <a:cubicBezTo>
                    <a:pt x="3801741" y="477479"/>
                    <a:pt x="3801191" y="477479"/>
                    <a:pt x="3800689" y="477296"/>
                  </a:cubicBezTo>
                  <a:lnTo>
                    <a:pt x="3736532" y="467500"/>
                  </a:lnTo>
                  <a:cubicBezTo>
                    <a:pt x="3736532" y="467500"/>
                    <a:pt x="3735815" y="467500"/>
                    <a:pt x="3735576" y="467500"/>
                  </a:cubicBezTo>
                  <a:lnTo>
                    <a:pt x="3722434" y="460212"/>
                  </a:lnTo>
                  <a:lnTo>
                    <a:pt x="3659830" y="475146"/>
                  </a:lnTo>
                  <a:lnTo>
                    <a:pt x="3645613" y="493664"/>
                  </a:lnTo>
                  <a:cubicBezTo>
                    <a:pt x="3645004" y="494483"/>
                    <a:pt x="3643993" y="494897"/>
                    <a:pt x="3642985" y="494740"/>
                  </a:cubicBezTo>
                  <a:cubicBezTo>
                    <a:pt x="3641969" y="494682"/>
                    <a:pt x="3641060" y="494091"/>
                    <a:pt x="3640595" y="493186"/>
                  </a:cubicBezTo>
                  <a:lnTo>
                    <a:pt x="3626736" y="465827"/>
                  </a:lnTo>
                  <a:lnTo>
                    <a:pt x="3605708" y="461526"/>
                  </a:lnTo>
                  <a:cubicBezTo>
                    <a:pt x="3604882" y="461306"/>
                    <a:pt x="3604162" y="460797"/>
                    <a:pt x="3603678" y="460092"/>
                  </a:cubicBezTo>
                  <a:cubicBezTo>
                    <a:pt x="3603375" y="459283"/>
                    <a:pt x="3603375" y="458392"/>
                    <a:pt x="3603678" y="457583"/>
                  </a:cubicBezTo>
                  <a:lnTo>
                    <a:pt x="3613235" y="429268"/>
                  </a:lnTo>
                  <a:lnTo>
                    <a:pt x="3591371" y="399878"/>
                  </a:lnTo>
                  <a:lnTo>
                    <a:pt x="3557322" y="382076"/>
                  </a:lnTo>
                  <a:lnTo>
                    <a:pt x="3503918" y="379209"/>
                  </a:lnTo>
                  <a:lnTo>
                    <a:pt x="3493642" y="389842"/>
                  </a:lnTo>
                  <a:cubicBezTo>
                    <a:pt x="3493087" y="390441"/>
                    <a:pt x="3492309" y="390787"/>
                    <a:pt x="3491492" y="390798"/>
                  </a:cubicBezTo>
                  <a:lnTo>
                    <a:pt x="3455650" y="390798"/>
                  </a:lnTo>
                  <a:lnTo>
                    <a:pt x="3410130" y="401431"/>
                  </a:lnTo>
                  <a:cubicBezTo>
                    <a:pt x="3409035" y="401675"/>
                    <a:pt x="3407893" y="401310"/>
                    <a:pt x="3407144" y="400475"/>
                  </a:cubicBezTo>
                  <a:lnTo>
                    <a:pt x="3378828" y="368576"/>
                  </a:lnTo>
                  <a:lnTo>
                    <a:pt x="3341553" y="376939"/>
                  </a:lnTo>
                  <a:cubicBezTo>
                    <a:pt x="3340457" y="377210"/>
                    <a:pt x="3339301" y="376841"/>
                    <a:pt x="3338566" y="375983"/>
                  </a:cubicBezTo>
                  <a:cubicBezTo>
                    <a:pt x="3338034" y="375016"/>
                    <a:pt x="3338034" y="373844"/>
                    <a:pt x="3338566" y="372877"/>
                  </a:cubicBezTo>
                  <a:lnTo>
                    <a:pt x="3346810" y="353641"/>
                  </a:lnTo>
                  <a:lnTo>
                    <a:pt x="3339283" y="349699"/>
                  </a:lnTo>
                  <a:lnTo>
                    <a:pt x="3320167" y="349699"/>
                  </a:lnTo>
                  <a:cubicBezTo>
                    <a:pt x="3319366" y="349410"/>
                    <a:pt x="3318718" y="348806"/>
                    <a:pt x="3318375" y="348026"/>
                  </a:cubicBezTo>
                  <a:cubicBezTo>
                    <a:pt x="3317843" y="347059"/>
                    <a:pt x="3317843" y="345887"/>
                    <a:pt x="3318375" y="344920"/>
                  </a:cubicBezTo>
                  <a:lnTo>
                    <a:pt x="3330919" y="324131"/>
                  </a:lnTo>
                  <a:lnTo>
                    <a:pt x="3320406" y="313976"/>
                  </a:lnTo>
                  <a:lnTo>
                    <a:pt x="3272616" y="313259"/>
                  </a:lnTo>
                  <a:lnTo>
                    <a:pt x="3243345" y="346592"/>
                  </a:lnTo>
                  <a:cubicBezTo>
                    <a:pt x="3242817" y="347180"/>
                    <a:pt x="3242097" y="347560"/>
                    <a:pt x="3241314" y="347668"/>
                  </a:cubicBezTo>
                  <a:lnTo>
                    <a:pt x="3205472" y="349340"/>
                  </a:lnTo>
                  <a:cubicBezTo>
                    <a:pt x="3204208" y="349519"/>
                    <a:pt x="3202999" y="348763"/>
                    <a:pt x="3202605" y="347548"/>
                  </a:cubicBezTo>
                  <a:cubicBezTo>
                    <a:pt x="3201974" y="346565"/>
                    <a:pt x="3201974" y="345305"/>
                    <a:pt x="3202605" y="344322"/>
                  </a:cubicBezTo>
                  <a:lnTo>
                    <a:pt x="3240478" y="306569"/>
                  </a:lnTo>
                  <a:lnTo>
                    <a:pt x="3180741" y="292232"/>
                  </a:lnTo>
                  <a:lnTo>
                    <a:pt x="3119571" y="287453"/>
                  </a:lnTo>
                  <a:lnTo>
                    <a:pt x="3088628" y="278373"/>
                  </a:lnTo>
                  <a:lnTo>
                    <a:pt x="3077278" y="316485"/>
                  </a:lnTo>
                  <a:cubicBezTo>
                    <a:pt x="3077020" y="317196"/>
                    <a:pt x="3076564" y="317818"/>
                    <a:pt x="3075964" y="318277"/>
                  </a:cubicBezTo>
                  <a:lnTo>
                    <a:pt x="3054339" y="331658"/>
                  </a:lnTo>
                  <a:lnTo>
                    <a:pt x="3061029" y="353522"/>
                  </a:lnTo>
                  <a:cubicBezTo>
                    <a:pt x="3061290" y="354537"/>
                    <a:pt x="3061020" y="355616"/>
                    <a:pt x="3060313" y="356389"/>
                  </a:cubicBezTo>
                  <a:cubicBezTo>
                    <a:pt x="3059551" y="357204"/>
                    <a:pt x="3058399" y="357526"/>
                    <a:pt x="3057326" y="357226"/>
                  </a:cubicBezTo>
                  <a:lnTo>
                    <a:pt x="3034386" y="351132"/>
                  </a:lnTo>
                  <a:lnTo>
                    <a:pt x="3019691" y="359974"/>
                  </a:lnTo>
                  <a:lnTo>
                    <a:pt x="3009178" y="381120"/>
                  </a:lnTo>
                  <a:cubicBezTo>
                    <a:pt x="3008828" y="382035"/>
                    <a:pt x="3007999" y="382679"/>
                    <a:pt x="3007027" y="382793"/>
                  </a:cubicBezTo>
                  <a:cubicBezTo>
                    <a:pt x="3006065" y="382981"/>
                    <a:pt x="3005074" y="382666"/>
                    <a:pt x="3004399" y="381957"/>
                  </a:cubicBezTo>
                  <a:lnTo>
                    <a:pt x="2987433" y="363558"/>
                  </a:lnTo>
                  <a:lnTo>
                    <a:pt x="2956729" y="351610"/>
                  </a:lnTo>
                  <a:lnTo>
                    <a:pt x="2925307" y="372399"/>
                  </a:lnTo>
                  <a:cubicBezTo>
                    <a:pt x="2924242" y="373043"/>
                    <a:pt x="2922907" y="373043"/>
                    <a:pt x="2921843" y="372399"/>
                  </a:cubicBezTo>
                  <a:lnTo>
                    <a:pt x="2871783" y="334167"/>
                  </a:lnTo>
                  <a:lnTo>
                    <a:pt x="2826861" y="402864"/>
                  </a:lnTo>
                  <a:cubicBezTo>
                    <a:pt x="2825965" y="404116"/>
                    <a:pt x="2824288" y="404522"/>
                    <a:pt x="2822918" y="403820"/>
                  </a:cubicBezTo>
                  <a:lnTo>
                    <a:pt x="2785284" y="383868"/>
                  </a:lnTo>
                  <a:cubicBezTo>
                    <a:pt x="2784342" y="383446"/>
                    <a:pt x="2783735" y="382511"/>
                    <a:pt x="2783731" y="381479"/>
                  </a:cubicBezTo>
                  <a:lnTo>
                    <a:pt x="2780984" y="345637"/>
                  </a:lnTo>
                  <a:lnTo>
                    <a:pt x="2763899" y="328910"/>
                  </a:lnTo>
                  <a:cubicBezTo>
                    <a:pt x="2763204" y="328322"/>
                    <a:pt x="2762846" y="327427"/>
                    <a:pt x="2762943" y="326521"/>
                  </a:cubicBezTo>
                  <a:lnTo>
                    <a:pt x="2766766" y="286139"/>
                  </a:lnTo>
                  <a:lnTo>
                    <a:pt x="2729968" y="274192"/>
                  </a:lnTo>
                  <a:lnTo>
                    <a:pt x="2725428" y="322937"/>
                  </a:lnTo>
                  <a:cubicBezTo>
                    <a:pt x="2725373" y="323797"/>
                    <a:pt x="2724934" y="324586"/>
                    <a:pt x="2724234" y="325087"/>
                  </a:cubicBezTo>
                  <a:cubicBezTo>
                    <a:pt x="2723537" y="325572"/>
                    <a:pt x="2722687" y="325785"/>
                    <a:pt x="2721844" y="325685"/>
                  </a:cubicBezTo>
                  <a:lnTo>
                    <a:pt x="2677878" y="316605"/>
                  </a:lnTo>
                  <a:cubicBezTo>
                    <a:pt x="2676995" y="316434"/>
                    <a:pt x="2676243" y="315859"/>
                    <a:pt x="2675847" y="315051"/>
                  </a:cubicBezTo>
                  <a:cubicBezTo>
                    <a:pt x="2675494" y="314252"/>
                    <a:pt x="2675494" y="313342"/>
                    <a:pt x="2675847" y="312543"/>
                  </a:cubicBezTo>
                  <a:lnTo>
                    <a:pt x="2701653" y="251133"/>
                  </a:lnTo>
                  <a:lnTo>
                    <a:pt x="2670590" y="252328"/>
                  </a:lnTo>
                  <a:cubicBezTo>
                    <a:pt x="2669737" y="252322"/>
                    <a:pt x="2668920" y="251978"/>
                    <a:pt x="2668320" y="251372"/>
                  </a:cubicBezTo>
                  <a:lnTo>
                    <a:pt x="2644426" y="226761"/>
                  </a:lnTo>
                  <a:lnTo>
                    <a:pt x="2632478" y="251969"/>
                  </a:lnTo>
                  <a:cubicBezTo>
                    <a:pt x="2632027" y="252904"/>
                    <a:pt x="2631122" y="253538"/>
                    <a:pt x="2630089" y="253642"/>
                  </a:cubicBezTo>
                  <a:lnTo>
                    <a:pt x="2610136" y="256271"/>
                  </a:lnTo>
                  <a:lnTo>
                    <a:pt x="2617663" y="283630"/>
                  </a:lnTo>
                  <a:cubicBezTo>
                    <a:pt x="2618011" y="284584"/>
                    <a:pt x="2617779" y="285654"/>
                    <a:pt x="2617066" y="286378"/>
                  </a:cubicBezTo>
                  <a:cubicBezTo>
                    <a:pt x="2616377" y="287151"/>
                    <a:pt x="2615337" y="287513"/>
                    <a:pt x="2614318" y="287334"/>
                  </a:cubicBezTo>
                  <a:lnTo>
                    <a:pt x="2548249" y="277059"/>
                  </a:lnTo>
                  <a:cubicBezTo>
                    <a:pt x="2547854" y="277128"/>
                    <a:pt x="2547450" y="277128"/>
                    <a:pt x="2547054" y="277059"/>
                  </a:cubicBezTo>
                  <a:lnTo>
                    <a:pt x="2525907" y="263917"/>
                  </a:lnTo>
                  <a:lnTo>
                    <a:pt x="2511810" y="272758"/>
                  </a:lnTo>
                  <a:cubicBezTo>
                    <a:pt x="2510929" y="273296"/>
                    <a:pt x="2509823" y="273296"/>
                    <a:pt x="2508942" y="272758"/>
                  </a:cubicBezTo>
                  <a:lnTo>
                    <a:pt x="2479552" y="257824"/>
                  </a:lnTo>
                  <a:cubicBezTo>
                    <a:pt x="2478216" y="257180"/>
                    <a:pt x="2477555" y="255654"/>
                    <a:pt x="2477998" y="254240"/>
                  </a:cubicBezTo>
                  <a:lnTo>
                    <a:pt x="2483255" y="237991"/>
                  </a:lnTo>
                  <a:lnTo>
                    <a:pt x="2409780" y="226044"/>
                  </a:lnTo>
                  <a:lnTo>
                    <a:pt x="2371070" y="234526"/>
                  </a:lnTo>
                  <a:lnTo>
                    <a:pt x="2354463" y="280285"/>
                  </a:lnTo>
                  <a:cubicBezTo>
                    <a:pt x="2354035" y="281450"/>
                    <a:pt x="2352955" y="282249"/>
                    <a:pt x="2351716" y="282316"/>
                  </a:cubicBezTo>
                  <a:cubicBezTo>
                    <a:pt x="2350496" y="282210"/>
                    <a:pt x="2349415" y="281489"/>
                    <a:pt x="2348848" y="280404"/>
                  </a:cubicBezTo>
                  <a:lnTo>
                    <a:pt x="2328418" y="231540"/>
                  </a:lnTo>
                  <a:lnTo>
                    <a:pt x="2307152" y="240978"/>
                  </a:lnTo>
                  <a:cubicBezTo>
                    <a:pt x="2305964" y="241522"/>
                    <a:pt x="2304561" y="241232"/>
                    <a:pt x="2303687" y="240261"/>
                  </a:cubicBezTo>
                  <a:lnTo>
                    <a:pt x="2286960" y="221384"/>
                  </a:lnTo>
                  <a:lnTo>
                    <a:pt x="2207272" y="268696"/>
                  </a:lnTo>
                  <a:lnTo>
                    <a:pt x="2206196" y="268696"/>
                  </a:lnTo>
                  <a:lnTo>
                    <a:pt x="2118026" y="283869"/>
                  </a:lnTo>
                  <a:cubicBezTo>
                    <a:pt x="2116398" y="284138"/>
                    <a:pt x="2114861" y="283036"/>
                    <a:pt x="2114592" y="281409"/>
                  </a:cubicBezTo>
                  <a:cubicBezTo>
                    <a:pt x="2114447" y="280535"/>
                    <a:pt x="2114698" y="279641"/>
                    <a:pt x="2115277" y="278971"/>
                  </a:cubicBezTo>
                  <a:lnTo>
                    <a:pt x="2142518" y="247071"/>
                  </a:lnTo>
                  <a:lnTo>
                    <a:pt x="2143234" y="246354"/>
                  </a:lnTo>
                  <a:lnTo>
                    <a:pt x="2172744" y="229509"/>
                  </a:lnTo>
                  <a:lnTo>
                    <a:pt x="2174178" y="229509"/>
                  </a:lnTo>
                  <a:lnTo>
                    <a:pt x="2198072" y="228553"/>
                  </a:lnTo>
                  <a:lnTo>
                    <a:pt x="2224954" y="205853"/>
                  </a:lnTo>
                  <a:cubicBezTo>
                    <a:pt x="2225409" y="205496"/>
                    <a:pt x="2225940" y="205250"/>
                    <a:pt x="2226507" y="205136"/>
                  </a:cubicBezTo>
                  <a:lnTo>
                    <a:pt x="2246340" y="202269"/>
                  </a:lnTo>
                  <a:lnTo>
                    <a:pt x="2286244" y="163201"/>
                  </a:lnTo>
                  <a:cubicBezTo>
                    <a:pt x="2287155" y="162383"/>
                    <a:pt x="2288451" y="162151"/>
                    <a:pt x="2289589" y="162603"/>
                  </a:cubicBezTo>
                  <a:lnTo>
                    <a:pt x="2300700" y="167621"/>
                  </a:lnTo>
                  <a:lnTo>
                    <a:pt x="2346459" y="139664"/>
                  </a:lnTo>
                  <a:lnTo>
                    <a:pt x="2329373" y="91875"/>
                  </a:lnTo>
                  <a:lnTo>
                    <a:pt x="2300341" y="75746"/>
                  </a:lnTo>
                  <a:cubicBezTo>
                    <a:pt x="2299984" y="75617"/>
                    <a:pt x="2299687" y="75362"/>
                    <a:pt x="2299505" y="75029"/>
                  </a:cubicBezTo>
                  <a:lnTo>
                    <a:pt x="2280867" y="52329"/>
                  </a:lnTo>
                  <a:lnTo>
                    <a:pt x="2254344" y="62724"/>
                  </a:lnTo>
                  <a:cubicBezTo>
                    <a:pt x="2253515" y="63130"/>
                    <a:pt x="2252545" y="63130"/>
                    <a:pt x="2251716" y="62724"/>
                  </a:cubicBezTo>
                  <a:lnTo>
                    <a:pt x="2234273" y="52210"/>
                  </a:lnTo>
                  <a:lnTo>
                    <a:pt x="2195085" y="64157"/>
                  </a:lnTo>
                  <a:lnTo>
                    <a:pt x="2194249" y="64157"/>
                  </a:lnTo>
                  <a:lnTo>
                    <a:pt x="2153868" y="65113"/>
                  </a:lnTo>
                  <a:cubicBezTo>
                    <a:pt x="2152604" y="65147"/>
                    <a:pt x="2151455" y="64381"/>
                    <a:pt x="2151000" y="63201"/>
                  </a:cubicBezTo>
                  <a:cubicBezTo>
                    <a:pt x="2150639" y="61995"/>
                    <a:pt x="2151012" y="60689"/>
                    <a:pt x="2151956" y="59856"/>
                  </a:cubicBezTo>
                  <a:lnTo>
                    <a:pt x="2177881" y="38709"/>
                  </a:lnTo>
                  <a:lnTo>
                    <a:pt x="2165097" y="34050"/>
                  </a:lnTo>
                  <a:lnTo>
                    <a:pt x="2129973" y="43369"/>
                  </a:lnTo>
                  <a:lnTo>
                    <a:pt x="2128658" y="43369"/>
                  </a:lnTo>
                  <a:lnTo>
                    <a:pt x="2092816" y="36559"/>
                  </a:lnTo>
                  <a:cubicBezTo>
                    <a:pt x="2091489" y="36290"/>
                    <a:pt x="2090508" y="35163"/>
                    <a:pt x="2090426" y="33811"/>
                  </a:cubicBezTo>
                  <a:cubicBezTo>
                    <a:pt x="2090298" y="32494"/>
                    <a:pt x="2091088" y="31259"/>
                    <a:pt x="2092338" y="30824"/>
                  </a:cubicBezTo>
                  <a:lnTo>
                    <a:pt x="2146221" y="11111"/>
                  </a:lnTo>
                  <a:lnTo>
                    <a:pt x="2138455" y="3465"/>
                  </a:lnTo>
                  <a:lnTo>
                    <a:pt x="2063904" y="0"/>
                  </a:lnTo>
                  <a:lnTo>
                    <a:pt x="2018384" y="30585"/>
                  </a:lnTo>
                  <a:lnTo>
                    <a:pt x="2051120" y="76105"/>
                  </a:lnTo>
                  <a:cubicBezTo>
                    <a:pt x="2051824" y="77152"/>
                    <a:pt x="2051824" y="78522"/>
                    <a:pt x="2051120" y="79569"/>
                  </a:cubicBezTo>
                  <a:cubicBezTo>
                    <a:pt x="2050389" y="80659"/>
                    <a:pt x="2049032" y="81144"/>
                    <a:pt x="2047774" y="80764"/>
                  </a:cubicBezTo>
                  <a:lnTo>
                    <a:pt x="2002973" y="66666"/>
                  </a:lnTo>
                  <a:lnTo>
                    <a:pt x="1969878" y="66666"/>
                  </a:lnTo>
                  <a:lnTo>
                    <a:pt x="1979556" y="86738"/>
                  </a:lnTo>
                  <a:cubicBezTo>
                    <a:pt x="1979595" y="87015"/>
                    <a:pt x="1979595" y="87297"/>
                    <a:pt x="1979556" y="87574"/>
                  </a:cubicBezTo>
                  <a:lnTo>
                    <a:pt x="1987799" y="141337"/>
                  </a:lnTo>
                  <a:cubicBezTo>
                    <a:pt x="1987908" y="142521"/>
                    <a:pt x="1987357" y="143669"/>
                    <a:pt x="1986366" y="144324"/>
                  </a:cubicBezTo>
                  <a:cubicBezTo>
                    <a:pt x="1985366" y="145042"/>
                    <a:pt x="1984020" y="145042"/>
                    <a:pt x="1983020" y="144324"/>
                  </a:cubicBezTo>
                  <a:lnTo>
                    <a:pt x="1953391" y="121027"/>
                  </a:lnTo>
                  <a:cubicBezTo>
                    <a:pt x="1952823" y="120561"/>
                    <a:pt x="1952408" y="119937"/>
                    <a:pt x="1952196" y="119234"/>
                  </a:cubicBezTo>
                  <a:lnTo>
                    <a:pt x="1944430" y="81959"/>
                  </a:lnTo>
                  <a:lnTo>
                    <a:pt x="1921372" y="96176"/>
                  </a:lnTo>
                  <a:lnTo>
                    <a:pt x="1920536" y="97132"/>
                  </a:lnTo>
                  <a:lnTo>
                    <a:pt x="1867967" y="106929"/>
                  </a:lnTo>
                  <a:cubicBezTo>
                    <a:pt x="1867209" y="107276"/>
                    <a:pt x="1866336" y="107276"/>
                    <a:pt x="1865577" y="106929"/>
                  </a:cubicBezTo>
                  <a:cubicBezTo>
                    <a:pt x="1864953" y="106363"/>
                    <a:pt x="1864533" y="105607"/>
                    <a:pt x="1864383" y="104778"/>
                  </a:cubicBezTo>
                  <a:lnTo>
                    <a:pt x="1862830" y="88888"/>
                  </a:lnTo>
                  <a:lnTo>
                    <a:pt x="1797478" y="90680"/>
                  </a:lnTo>
                  <a:lnTo>
                    <a:pt x="1805602" y="108482"/>
                  </a:lnTo>
                  <a:cubicBezTo>
                    <a:pt x="1806027" y="109306"/>
                    <a:pt x="1806027" y="110286"/>
                    <a:pt x="1805602" y="111110"/>
                  </a:cubicBezTo>
                  <a:cubicBezTo>
                    <a:pt x="1805192" y="111906"/>
                    <a:pt x="1804446" y="112476"/>
                    <a:pt x="1803571" y="112664"/>
                  </a:cubicBezTo>
                  <a:lnTo>
                    <a:pt x="1749330" y="123297"/>
                  </a:lnTo>
                  <a:lnTo>
                    <a:pt x="1687921" y="125925"/>
                  </a:lnTo>
                  <a:lnTo>
                    <a:pt x="1643477" y="160931"/>
                  </a:lnTo>
                  <a:lnTo>
                    <a:pt x="1626870" y="177777"/>
                  </a:lnTo>
                  <a:cubicBezTo>
                    <a:pt x="1626108" y="178508"/>
                    <a:pt x="1625037" y="178820"/>
                    <a:pt x="1624002" y="178613"/>
                  </a:cubicBezTo>
                  <a:lnTo>
                    <a:pt x="1597718" y="172639"/>
                  </a:lnTo>
                  <a:lnTo>
                    <a:pt x="1597718" y="207764"/>
                  </a:lnTo>
                  <a:lnTo>
                    <a:pt x="1638339" y="250655"/>
                  </a:lnTo>
                  <a:cubicBezTo>
                    <a:pt x="1638970" y="251638"/>
                    <a:pt x="1638970" y="252898"/>
                    <a:pt x="1638339" y="253881"/>
                  </a:cubicBezTo>
                  <a:cubicBezTo>
                    <a:pt x="1637862" y="254973"/>
                    <a:pt x="1636783" y="255677"/>
                    <a:pt x="1635592" y="255673"/>
                  </a:cubicBezTo>
                  <a:lnTo>
                    <a:pt x="1587802" y="256987"/>
                  </a:lnTo>
                  <a:cubicBezTo>
                    <a:pt x="1586713" y="257104"/>
                    <a:pt x="1585666" y="256533"/>
                    <a:pt x="1585174" y="255554"/>
                  </a:cubicBezTo>
                  <a:lnTo>
                    <a:pt x="1573226" y="236080"/>
                  </a:lnTo>
                  <a:lnTo>
                    <a:pt x="1532486" y="228075"/>
                  </a:lnTo>
                  <a:lnTo>
                    <a:pt x="1451961" y="242651"/>
                  </a:lnTo>
                  <a:lnTo>
                    <a:pt x="1459249" y="285900"/>
                  </a:lnTo>
                  <a:lnTo>
                    <a:pt x="1492342" y="300237"/>
                  </a:lnTo>
                  <a:cubicBezTo>
                    <a:pt x="1493257" y="300586"/>
                    <a:pt x="1493902" y="301415"/>
                    <a:pt x="1494015" y="302387"/>
                  </a:cubicBezTo>
                  <a:lnTo>
                    <a:pt x="1497241" y="320308"/>
                  </a:lnTo>
                  <a:lnTo>
                    <a:pt x="1542283" y="346951"/>
                  </a:lnTo>
                  <a:cubicBezTo>
                    <a:pt x="1543604" y="347730"/>
                    <a:pt x="1544120" y="349382"/>
                    <a:pt x="1543477" y="350774"/>
                  </a:cubicBezTo>
                  <a:lnTo>
                    <a:pt x="1518507" y="405254"/>
                  </a:lnTo>
                  <a:lnTo>
                    <a:pt x="1524242" y="440379"/>
                  </a:lnTo>
                  <a:cubicBezTo>
                    <a:pt x="1524406" y="441634"/>
                    <a:pt x="1523792" y="442863"/>
                    <a:pt x="1522689" y="443486"/>
                  </a:cubicBezTo>
                  <a:cubicBezTo>
                    <a:pt x="1521665" y="444262"/>
                    <a:pt x="1520249" y="444262"/>
                    <a:pt x="1519225" y="443486"/>
                  </a:cubicBezTo>
                  <a:lnTo>
                    <a:pt x="1489714" y="413737"/>
                  </a:lnTo>
                  <a:cubicBezTo>
                    <a:pt x="1488890" y="412980"/>
                    <a:pt x="1488606" y="411798"/>
                    <a:pt x="1488998" y="410750"/>
                  </a:cubicBezTo>
                  <a:lnTo>
                    <a:pt x="1505963" y="359974"/>
                  </a:lnTo>
                  <a:lnTo>
                    <a:pt x="1478484" y="346473"/>
                  </a:lnTo>
                  <a:cubicBezTo>
                    <a:pt x="1478112" y="346314"/>
                    <a:pt x="1477785" y="346069"/>
                    <a:pt x="1477528" y="345756"/>
                  </a:cubicBezTo>
                  <a:lnTo>
                    <a:pt x="1452080" y="317202"/>
                  </a:lnTo>
                  <a:lnTo>
                    <a:pt x="1396883" y="307166"/>
                  </a:lnTo>
                  <a:lnTo>
                    <a:pt x="1386370" y="335123"/>
                  </a:lnTo>
                  <a:cubicBezTo>
                    <a:pt x="1385809" y="336611"/>
                    <a:pt x="1384181" y="337399"/>
                    <a:pt x="1382666" y="336915"/>
                  </a:cubicBezTo>
                  <a:lnTo>
                    <a:pt x="1352200" y="327716"/>
                  </a:lnTo>
                  <a:lnTo>
                    <a:pt x="1337505" y="350416"/>
                  </a:lnTo>
                  <a:lnTo>
                    <a:pt x="1367971" y="364991"/>
                  </a:lnTo>
                  <a:lnTo>
                    <a:pt x="1379918" y="361407"/>
                  </a:lnTo>
                  <a:cubicBezTo>
                    <a:pt x="1380717" y="361054"/>
                    <a:pt x="1381628" y="361054"/>
                    <a:pt x="1382427" y="361407"/>
                  </a:cubicBezTo>
                  <a:lnTo>
                    <a:pt x="1412415" y="381837"/>
                  </a:lnTo>
                  <a:cubicBezTo>
                    <a:pt x="1413757" y="382789"/>
                    <a:pt x="1414124" y="384623"/>
                    <a:pt x="1413251" y="386019"/>
                  </a:cubicBezTo>
                  <a:lnTo>
                    <a:pt x="1389356" y="422936"/>
                  </a:lnTo>
                  <a:cubicBezTo>
                    <a:pt x="1388794" y="423768"/>
                    <a:pt x="1387851" y="424262"/>
                    <a:pt x="1386847" y="424250"/>
                  </a:cubicBezTo>
                  <a:cubicBezTo>
                    <a:pt x="1385814" y="424259"/>
                    <a:pt x="1384855" y="423712"/>
                    <a:pt x="1384338" y="422816"/>
                  </a:cubicBezTo>
                  <a:lnTo>
                    <a:pt x="1367015" y="393904"/>
                  </a:lnTo>
                  <a:lnTo>
                    <a:pt x="1307278" y="385302"/>
                  </a:lnTo>
                  <a:cubicBezTo>
                    <a:pt x="1305670" y="385056"/>
                    <a:pt x="1304555" y="383569"/>
                    <a:pt x="1304769" y="381957"/>
                  </a:cubicBezTo>
                  <a:lnTo>
                    <a:pt x="1310265" y="340738"/>
                  </a:lnTo>
                  <a:lnTo>
                    <a:pt x="1294376" y="301432"/>
                  </a:lnTo>
                  <a:lnTo>
                    <a:pt x="1287207" y="326999"/>
                  </a:lnTo>
                  <a:cubicBezTo>
                    <a:pt x="1286962" y="327853"/>
                    <a:pt x="1286349" y="328554"/>
                    <a:pt x="1285534" y="328910"/>
                  </a:cubicBezTo>
                  <a:lnTo>
                    <a:pt x="1260922" y="339783"/>
                  </a:lnTo>
                  <a:lnTo>
                    <a:pt x="1248975" y="360690"/>
                  </a:lnTo>
                  <a:lnTo>
                    <a:pt x="1282547" y="402028"/>
                  </a:lnTo>
                  <a:cubicBezTo>
                    <a:pt x="1283123" y="403026"/>
                    <a:pt x="1283123" y="404256"/>
                    <a:pt x="1282547" y="405254"/>
                  </a:cubicBezTo>
                  <a:lnTo>
                    <a:pt x="1262715" y="443605"/>
                  </a:lnTo>
                  <a:lnTo>
                    <a:pt x="1268808" y="483270"/>
                  </a:lnTo>
                  <a:lnTo>
                    <a:pt x="1313969" y="477296"/>
                  </a:lnTo>
                  <a:lnTo>
                    <a:pt x="1315164" y="477296"/>
                  </a:lnTo>
                  <a:lnTo>
                    <a:pt x="1378126" y="494740"/>
                  </a:lnTo>
                  <a:cubicBezTo>
                    <a:pt x="1379466" y="495114"/>
                    <a:pt x="1380394" y="496335"/>
                    <a:pt x="1380396" y="497726"/>
                  </a:cubicBezTo>
                  <a:lnTo>
                    <a:pt x="1379321" y="539184"/>
                  </a:lnTo>
                  <a:lnTo>
                    <a:pt x="1417314" y="558538"/>
                  </a:lnTo>
                  <a:cubicBezTo>
                    <a:pt x="1418490" y="559150"/>
                    <a:pt x="1419122" y="560463"/>
                    <a:pt x="1418867" y="561764"/>
                  </a:cubicBezTo>
                  <a:cubicBezTo>
                    <a:pt x="1418701" y="563054"/>
                    <a:pt x="1417654" y="564051"/>
                    <a:pt x="1416358" y="564154"/>
                  </a:cubicBezTo>
                  <a:lnTo>
                    <a:pt x="1365581" y="571441"/>
                  </a:lnTo>
                  <a:cubicBezTo>
                    <a:pt x="1364935" y="571728"/>
                    <a:pt x="1364197" y="571728"/>
                    <a:pt x="1363550" y="571441"/>
                  </a:cubicBezTo>
                  <a:lnTo>
                    <a:pt x="1347660" y="561167"/>
                  </a:lnTo>
                  <a:cubicBezTo>
                    <a:pt x="1346811" y="560620"/>
                    <a:pt x="1346312" y="559667"/>
                    <a:pt x="1346346" y="558658"/>
                  </a:cubicBezTo>
                  <a:lnTo>
                    <a:pt x="1346346" y="523891"/>
                  </a:lnTo>
                  <a:lnTo>
                    <a:pt x="1329381" y="508479"/>
                  </a:lnTo>
                  <a:lnTo>
                    <a:pt x="1280277" y="513138"/>
                  </a:lnTo>
                  <a:lnTo>
                    <a:pt x="1294853" y="555193"/>
                  </a:lnTo>
                  <a:cubicBezTo>
                    <a:pt x="1295263" y="556063"/>
                    <a:pt x="1295263" y="557071"/>
                    <a:pt x="1294853" y="557941"/>
                  </a:cubicBezTo>
                  <a:lnTo>
                    <a:pt x="1270959" y="591274"/>
                  </a:lnTo>
                  <a:cubicBezTo>
                    <a:pt x="1270687" y="591679"/>
                    <a:pt x="1270317" y="592008"/>
                    <a:pt x="1269883" y="592230"/>
                  </a:cubicBezTo>
                  <a:lnTo>
                    <a:pt x="1232966" y="610031"/>
                  </a:lnTo>
                  <a:lnTo>
                    <a:pt x="1221019" y="631178"/>
                  </a:lnTo>
                  <a:cubicBezTo>
                    <a:pt x="1220343" y="632211"/>
                    <a:pt x="1219137" y="632768"/>
                    <a:pt x="1217912" y="632612"/>
                  </a:cubicBezTo>
                  <a:lnTo>
                    <a:pt x="1146228" y="619111"/>
                  </a:lnTo>
                  <a:cubicBezTo>
                    <a:pt x="1145242" y="618865"/>
                    <a:pt x="1144439" y="618151"/>
                    <a:pt x="1144078" y="617200"/>
                  </a:cubicBezTo>
                  <a:lnTo>
                    <a:pt x="1134878" y="593305"/>
                  </a:lnTo>
                  <a:cubicBezTo>
                    <a:pt x="1134409" y="592365"/>
                    <a:pt x="1134409" y="591259"/>
                    <a:pt x="1134878" y="590318"/>
                  </a:cubicBezTo>
                  <a:cubicBezTo>
                    <a:pt x="1135564" y="589460"/>
                    <a:pt x="1136665" y="589047"/>
                    <a:pt x="1137745" y="589243"/>
                  </a:cubicBezTo>
                  <a:lnTo>
                    <a:pt x="1185535" y="597606"/>
                  </a:lnTo>
                  <a:lnTo>
                    <a:pt x="1237626" y="548025"/>
                  </a:lnTo>
                  <a:lnTo>
                    <a:pt x="1231891" y="531179"/>
                  </a:lnTo>
                  <a:cubicBezTo>
                    <a:pt x="1231492" y="529887"/>
                    <a:pt x="1231976" y="528486"/>
                    <a:pt x="1233085" y="527714"/>
                  </a:cubicBezTo>
                  <a:lnTo>
                    <a:pt x="1248020" y="517201"/>
                  </a:lnTo>
                  <a:lnTo>
                    <a:pt x="1229979" y="496054"/>
                  </a:lnTo>
                  <a:cubicBezTo>
                    <a:pt x="1229499" y="495584"/>
                    <a:pt x="1229238" y="494933"/>
                    <a:pt x="1229262" y="494262"/>
                  </a:cubicBezTo>
                  <a:lnTo>
                    <a:pt x="1225559" y="429746"/>
                  </a:lnTo>
                  <a:cubicBezTo>
                    <a:pt x="1225559" y="429746"/>
                    <a:pt x="1225559" y="429029"/>
                    <a:pt x="1225559" y="428671"/>
                  </a:cubicBezTo>
                  <a:lnTo>
                    <a:pt x="1236431" y="395099"/>
                  </a:lnTo>
                  <a:lnTo>
                    <a:pt x="1209429" y="359974"/>
                  </a:lnTo>
                  <a:cubicBezTo>
                    <a:pt x="1208785" y="358909"/>
                    <a:pt x="1208785" y="357574"/>
                    <a:pt x="1209429" y="356509"/>
                  </a:cubicBezTo>
                  <a:lnTo>
                    <a:pt x="1238461" y="309436"/>
                  </a:lnTo>
                  <a:lnTo>
                    <a:pt x="1237267" y="288289"/>
                  </a:lnTo>
                  <a:lnTo>
                    <a:pt x="1151485" y="273355"/>
                  </a:lnTo>
                  <a:lnTo>
                    <a:pt x="1137985" y="289245"/>
                  </a:lnTo>
                  <a:lnTo>
                    <a:pt x="1120661" y="348026"/>
                  </a:lnTo>
                  <a:cubicBezTo>
                    <a:pt x="1120561" y="348682"/>
                    <a:pt x="1120164" y="349255"/>
                    <a:pt x="1119585" y="349579"/>
                  </a:cubicBezTo>
                  <a:lnTo>
                    <a:pt x="1071797" y="385421"/>
                  </a:lnTo>
                  <a:lnTo>
                    <a:pt x="1090076" y="394023"/>
                  </a:lnTo>
                  <a:cubicBezTo>
                    <a:pt x="1091283" y="394604"/>
                    <a:pt x="1091929" y="395943"/>
                    <a:pt x="1091629" y="397249"/>
                  </a:cubicBezTo>
                  <a:lnTo>
                    <a:pt x="1078607" y="463557"/>
                  </a:lnTo>
                  <a:lnTo>
                    <a:pt x="1110506" y="464274"/>
                  </a:lnTo>
                  <a:cubicBezTo>
                    <a:pt x="1111745" y="464341"/>
                    <a:pt x="1112826" y="465140"/>
                    <a:pt x="1113253" y="466305"/>
                  </a:cubicBezTo>
                  <a:lnTo>
                    <a:pt x="1122573" y="491394"/>
                  </a:lnTo>
                  <a:lnTo>
                    <a:pt x="1141091" y="492828"/>
                  </a:lnTo>
                  <a:cubicBezTo>
                    <a:pt x="1142079" y="492964"/>
                    <a:pt x="1142956" y="493533"/>
                    <a:pt x="1143481" y="494381"/>
                  </a:cubicBezTo>
                  <a:cubicBezTo>
                    <a:pt x="1143969" y="495274"/>
                    <a:pt x="1143969" y="496355"/>
                    <a:pt x="1143481" y="497248"/>
                  </a:cubicBezTo>
                  <a:lnTo>
                    <a:pt x="1128068" y="527356"/>
                  </a:lnTo>
                  <a:cubicBezTo>
                    <a:pt x="1127604" y="528317"/>
                    <a:pt x="1126626" y="528922"/>
                    <a:pt x="1125559" y="528909"/>
                  </a:cubicBezTo>
                  <a:lnTo>
                    <a:pt x="1114329" y="529745"/>
                  </a:lnTo>
                  <a:cubicBezTo>
                    <a:pt x="1113500" y="529903"/>
                    <a:pt x="1112647" y="529634"/>
                    <a:pt x="1112059" y="529028"/>
                  </a:cubicBezTo>
                  <a:lnTo>
                    <a:pt x="1082071" y="503222"/>
                  </a:lnTo>
                  <a:lnTo>
                    <a:pt x="981833" y="464513"/>
                  </a:lnTo>
                  <a:lnTo>
                    <a:pt x="903339" y="452565"/>
                  </a:lnTo>
                  <a:cubicBezTo>
                    <a:pt x="902711" y="452458"/>
                    <a:pt x="902129" y="452167"/>
                    <a:pt x="901666" y="451729"/>
                  </a:cubicBezTo>
                  <a:lnTo>
                    <a:pt x="861762" y="413259"/>
                  </a:lnTo>
                  <a:lnTo>
                    <a:pt x="850412" y="437153"/>
                  </a:lnTo>
                  <a:lnTo>
                    <a:pt x="894378" y="466424"/>
                  </a:lnTo>
                  <a:cubicBezTo>
                    <a:pt x="894378" y="466424"/>
                    <a:pt x="894378" y="466424"/>
                    <a:pt x="895095" y="466424"/>
                  </a:cubicBezTo>
                  <a:lnTo>
                    <a:pt x="918990" y="495098"/>
                  </a:lnTo>
                  <a:cubicBezTo>
                    <a:pt x="919471" y="495705"/>
                    <a:pt x="919687" y="496480"/>
                    <a:pt x="919587" y="497248"/>
                  </a:cubicBezTo>
                  <a:cubicBezTo>
                    <a:pt x="919559" y="498055"/>
                    <a:pt x="919162" y="498803"/>
                    <a:pt x="918511" y="499279"/>
                  </a:cubicBezTo>
                  <a:lnTo>
                    <a:pt x="882670" y="526281"/>
                  </a:lnTo>
                  <a:cubicBezTo>
                    <a:pt x="881943" y="526579"/>
                    <a:pt x="881127" y="526579"/>
                    <a:pt x="880400" y="526281"/>
                  </a:cubicBezTo>
                  <a:cubicBezTo>
                    <a:pt x="879574" y="526060"/>
                    <a:pt x="878853" y="525552"/>
                    <a:pt x="878369" y="524847"/>
                  </a:cubicBezTo>
                  <a:lnTo>
                    <a:pt x="860089" y="495217"/>
                  </a:lnTo>
                  <a:lnTo>
                    <a:pt x="826278" y="507165"/>
                  </a:lnTo>
                  <a:lnTo>
                    <a:pt x="818632" y="515408"/>
                  </a:lnTo>
                  <a:cubicBezTo>
                    <a:pt x="818077" y="516008"/>
                    <a:pt x="817299" y="516353"/>
                    <a:pt x="816482" y="516364"/>
                  </a:cubicBezTo>
                  <a:lnTo>
                    <a:pt x="764750" y="516364"/>
                  </a:lnTo>
                  <a:lnTo>
                    <a:pt x="751607" y="540259"/>
                  </a:lnTo>
                  <a:cubicBezTo>
                    <a:pt x="750946" y="541439"/>
                    <a:pt x="749573" y="542028"/>
                    <a:pt x="748262" y="541693"/>
                  </a:cubicBezTo>
                  <a:lnTo>
                    <a:pt x="708119" y="531179"/>
                  </a:lnTo>
                  <a:cubicBezTo>
                    <a:pt x="706962" y="530929"/>
                    <a:pt x="706096" y="529966"/>
                    <a:pt x="705969" y="528790"/>
                  </a:cubicBezTo>
                  <a:cubicBezTo>
                    <a:pt x="705742" y="527617"/>
                    <a:pt x="706266" y="526428"/>
                    <a:pt x="707283" y="525803"/>
                  </a:cubicBezTo>
                  <a:lnTo>
                    <a:pt x="727235" y="513855"/>
                  </a:lnTo>
                  <a:lnTo>
                    <a:pt x="736434" y="497248"/>
                  </a:lnTo>
                  <a:lnTo>
                    <a:pt x="584464" y="539900"/>
                  </a:lnTo>
                  <a:lnTo>
                    <a:pt x="596412" y="555671"/>
                  </a:lnTo>
                  <a:cubicBezTo>
                    <a:pt x="596943" y="556638"/>
                    <a:pt x="596943" y="557810"/>
                    <a:pt x="596412" y="558777"/>
                  </a:cubicBezTo>
                  <a:cubicBezTo>
                    <a:pt x="596010" y="559807"/>
                    <a:pt x="595008" y="560475"/>
                    <a:pt x="593903" y="560450"/>
                  </a:cubicBezTo>
                  <a:lnTo>
                    <a:pt x="561764" y="562720"/>
                  </a:lnTo>
                  <a:lnTo>
                    <a:pt x="554954" y="594619"/>
                  </a:lnTo>
                  <a:cubicBezTo>
                    <a:pt x="554573" y="595925"/>
                    <a:pt x="553439" y="596869"/>
                    <a:pt x="552087" y="597009"/>
                  </a:cubicBezTo>
                  <a:lnTo>
                    <a:pt x="508957" y="597726"/>
                  </a:lnTo>
                  <a:cubicBezTo>
                    <a:pt x="508332" y="597899"/>
                    <a:pt x="507671" y="597899"/>
                    <a:pt x="507045" y="597726"/>
                  </a:cubicBezTo>
                  <a:lnTo>
                    <a:pt x="477894" y="573831"/>
                  </a:lnTo>
                  <a:cubicBezTo>
                    <a:pt x="476847" y="572725"/>
                    <a:pt x="476847" y="570994"/>
                    <a:pt x="477894" y="569888"/>
                  </a:cubicBezTo>
                  <a:lnTo>
                    <a:pt x="489961" y="551131"/>
                  </a:lnTo>
                  <a:cubicBezTo>
                    <a:pt x="490470" y="550420"/>
                    <a:pt x="491246" y="549945"/>
                    <a:pt x="492111" y="549817"/>
                  </a:cubicBezTo>
                  <a:lnTo>
                    <a:pt x="523652" y="546352"/>
                  </a:lnTo>
                  <a:lnTo>
                    <a:pt x="507404" y="520665"/>
                  </a:lnTo>
                  <a:lnTo>
                    <a:pt x="445039" y="511705"/>
                  </a:lnTo>
                  <a:lnTo>
                    <a:pt x="461048" y="529865"/>
                  </a:lnTo>
                  <a:cubicBezTo>
                    <a:pt x="461654" y="530596"/>
                    <a:pt x="461875" y="531572"/>
                    <a:pt x="461645" y="532493"/>
                  </a:cubicBezTo>
                  <a:lnTo>
                    <a:pt x="451012" y="576220"/>
                  </a:lnTo>
                  <a:lnTo>
                    <a:pt x="470964" y="590796"/>
                  </a:lnTo>
                  <a:cubicBezTo>
                    <a:pt x="472210" y="591777"/>
                    <a:pt x="472472" y="593560"/>
                    <a:pt x="471562" y="594858"/>
                  </a:cubicBezTo>
                  <a:lnTo>
                    <a:pt x="460809" y="610629"/>
                  </a:lnTo>
                  <a:lnTo>
                    <a:pt x="462482" y="641572"/>
                  </a:lnTo>
                  <a:cubicBezTo>
                    <a:pt x="462473" y="642790"/>
                    <a:pt x="461780" y="643899"/>
                    <a:pt x="460690" y="644440"/>
                  </a:cubicBezTo>
                  <a:cubicBezTo>
                    <a:pt x="459539" y="644965"/>
                    <a:pt x="458179" y="644674"/>
                    <a:pt x="457344" y="643723"/>
                  </a:cubicBezTo>
                  <a:lnTo>
                    <a:pt x="433450" y="618275"/>
                  </a:lnTo>
                  <a:lnTo>
                    <a:pt x="406568" y="613257"/>
                  </a:lnTo>
                  <a:lnTo>
                    <a:pt x="392231" y="629386"/>
                  </a:lnTo>
                  <a:lnTo>
                    <a:pt x="391395" y="630103"/>
                  </a:lnTo>
                  <a:lnTo>
                    <a:pt x="344681" y="655073"/>
                  </a:lnTo>
                  <a:lnTo>
                    <a:pt x="361527" y="704176"/>
                  </a:lnTo>
                  <a:cubicBezTo>
                    <a:pt x="361994" y="705033"/>
                    <a:pt x="361994" y="706068"/>
                    <a:pt x="361527" y="706924"/>
                  </a:cubicBezTo>
                  <a:cubicBezTo>
                    <a:pt x="361008" y="707792"/>
                    <a:pt x="360018" y="708263"/>
                    <a:pt x="359018" y="708119"/>
                  </a:cubicBezTo>
                  <a:lnTo>
                    <a:pt x="333331" y="706447"/>
                  </a:lnTo>
                  <a:lnTo>
                    <a:pt x="332494" y="706447"/>
                  </a:lnTo>
                  <a:lnTo>
                    <a:pt x="263678" y="678968"/>
                  </a:lnTo>
                  <a:lnTo>
                    <a:pt x="266784" y="704535"/>
                  </a:lnTo>
                  <a:lnTo>
                    <a:pt x="292830" y="713615"/>
                  </a:lnTo>
                  <a:cubicBezTo>
                    <a:pt x="293656" y="713860"/>
                    <a:pt x="294320" y="714480"/>
                    <a:pt x="294622" y="715288"/>
                  </a:cubicBezTo>
                  <a:cubicBezTo>
                    <a:pt x="294974" y="716087"/>
                    <a:pt x="294974" y="716997"/>
                    <a:pt x="294622" y="717796"/>
                  </a:cubicBezTo>
                  <a:lnTo>
                    <a:pt x="278493" y="749935"/>
                  </a:lnTo>
                  <a:cubicBezTo>
                    <a:pt x="278044" y="750748"/>
                    <a:pt x="277255" y="751318"/>
                    <a:pt x="276342" y="751488"/>
                  </a:cubicBezTo>
                  <a:cubicBezTo>
                    <a:pt x="275405" y="751618"/>
                    <a:pt x="274455" y="751359"/>
                    <a:pt x="273714" y="750771"/>
                  </a:cubicBezTo>
                  <a:lnTo>
                    <a:pt x="237872" y="716841"/>
                  </a:lnTo>
                  <a:lnTo>
                    <a:pt x="202030" y="707402"/>
                  </a:lnTo>
                  <a:cubicBezTo>
                    <a:pt x="200618" y="707057"/>
                    <a:pt x="199660" y="705746"/>
                    <a:pt x="199760" y="704296"/>
                  </a:cubicBezTo>
                  <a:lnTo>
                    <a:pt x="203702" y="647068"/>
                  </a:lnTo>
                  <a:lnTo>
                    <a:pt x="139426" y="588526"/>
                  </a:lnTo>
                  <a:cubicBezTo>
                    <a:pt x="138546" y="587602"/>
                    <a:pt x="138268" y="586259"/>
                    <a:pt x="138709" y="585061"/>
                  </a:cubicBezTo>
                  <a:cubicBezTo>
                    <a:pt x="139244" y="583910"/>
                    <a:pt x="140427" y="583200"/>
                    <a:pt x="141696" y="583269"/>
                  </a:cubicBezTo>
                  <a:lnTo>
                    <a:pt x="194981" y="586734"/>
                  </a:lnTo>
                  <a:cubicBezTo>
                    <a:pt x="196233" y="586799"/>
                    <a:pt x="197297" y="587670"/>
                    <a:pt x="197609" y="588885"/>
                  </a:cubicBezTo>
                  <a:lnTo>
                    <a:pt x="202746" y="606686"/>
                  </a:lnTo>
                  <a:lnTo>
                    <a:pt x="268696" y="620665"/>
                  </a:lnTo>
                  <a:lnTo>
                    <a:pt x="290798" y="628550"/>
                  </a:lnTo>
                  <a:lnTo>
                    <a:pt x="324370" y="626997"/>
                  </a:lnTo>
                  <a:lnTo>
                    <a:pt x="376222" y="593903"/>
                  </a:lnTo>
                  <a:lnTo>
                    <a:pt x="379806" y="578610"/>
                  </a:lnTo>
                  <a:lnTo>
                    <a:pt x="370606" y="556029"/>
                  </a:lnTo>
                  <a:lnTo>
                    <a:pt x="301073" y="527236"/>
                  </a:lnTo>
                  <a:lnTo>
                    <a:pt x="252089" y="494740"/>
                  </a:lnTo>
                  <a:lnTo>
                    <a:pt x="180405" y="479805"/>
                  </a:lnTo>
                  <a:lnTo>
                    <a:pt x="138948" y="479805"/>
                  </a:lnTo>
                  <a:cubicBezTo>
                    <a:pt x="137756" y="479810"/>
                    <a:pt x="136676" y="479105"/>
                    <a:pt x="136200" y="478013"/>
                  </a:cubicBezTo>
                  <a:cubicBezTo>
                    <a:pt x="135569" y="477030"/>
                    <a:pt x="135569" y="475770"/>
                    <a:pt x="136200" y="474787"/>
                  </a:cubicBezTo>
                  <a:lnTo>
                    <a:pt x="152329" y="458181"/>
                  </a:lnTo>
                  <a:lnTo>
                    <a:pt x="128434" y="450295"/>
                  </a:lnTo>
                  <a:lnTo>
                    <a:pt x="125686" y="460809"/>
                  </a:lnTo>
                  <a:cubicBezTo>
                    <a:pt x="125224" y="462393"/>
                    <a:pt x="123566" y="463302"/>
                    <a:pt x="121982" y="462840"/>
                  </a:cubicBezTo>
                  <a:lnTo>
                    <a:pt x="102269" y="457583"/>
                  </a:lnTo>
                  <a:lnTo>
                    <a:pt x="102269" y="483628"/>
                  </a:lnTo>
                  <a:cubicBezTo>
                    <a:pt x="102388" y="484564"/>
                    <a:pt x="101973" y="485487"/>
                    <a:pt x="101194" y="486018"/>
                  </a:cubicBezTo>
                  <a:cubicBezTo>
                    <a:pt x="100361" y="486407"/>
                    <a:pt x="99399" y="486407"/>
                    <a:pt x="98566" y="486018"/>
                  </a:cubicBezTo>
                  <a:lnTo>
                    <a:pt x="80645" y="481359"/>
                  </a:lnTo>
                  <a:lnTo>
                    <a:pt x="52568" y="506806"/>
                  </a:lnTo>
                  <a:cubicBezTo>
                    <a:pt x="51969" y="507394"/>
                    <a:pt x="51126" y="507660"/>
                    <a:pt x="50298" y="507523"/>
                  </a:cubicBezTo>
                  <a:cubicBezTo>
                    <a:pt x="49428" y="507506"/>
                    <a:pt x="48622" y="507058"/>
                    <a:pt x="48148" y="506328"/>
                  </a:cubicBezTo>
                  <a:lnTo>
                    <a:pt x="42413" y="498443"/>
                  </a:lnTo>
                  <a:lnTo>
                    <a:pt x="32855" y="506687"/>
                  </a:lnTo>
                  <a:close/>
                  <a:moveTo>
                    <a:pt x="2071431" y="1263432"/>
                  </a:moveTo>
                  <a:lnTo>
                    <a:pt x="2121848" y="1237984"/>
                  </a:lnTo>
                  <a:lnTo>
                    <a:pt x="2157690" y="1189358"/>
                  </a:lnTo>
                  <a:cubicBezTo>
                    <a:pt x="2157999" y="1188941"/>
                    <a:pt x="2158411" y="1188612"/>
                    <a:pt x="2158885" y="1188402"/>
                  </a:cubicBezTo>
                  <a:lnTo>
                    <a:pt x="2197117" y="1169645"/>
                  </a:lnTo>
                  <a:lnTo>
                    <a:pt x="2222326" y="1103457"/>
                  </a:lnTo>
                  <a:cubicBezTo>
                    <a:pt x="2222646" y="1102773"/>
                    <a:pt x="2223196" y="1102224"/>
                    <a:pt x="2223879" y="1101904"/>
                  </a:cubicBezTo>
                  <a:lnTo>
                    <a:pt x="2242994" y="1092346"/>
                  </a:lnTo>
                  <a:cubicBezTo>
                    <a:pt x="2243940" y="1091736"/>
                    <a:pt x="2245155" y="1091736"/>
                    <a:pt x="2246101" y="1092346"/>
                  </a:cubicBezTo>
                  <a:cubicBezTo>
                    <a:pt x="2247053" y="1092963"/>
                    <a:pt x="2247528" y="1094102"/>
                    <a:pt x="2247295" y="1095213"/>
                  </a:cubicBezTo>
                  <a:lnTo>
                    <a:pt x="2231167" y="1181831"/>
                  </a:lnTo>
                  <a:cubicBezTo>
                    <a:pt x="2231269" y="1182182"/>
                    <a:pt x="2231269" y="1182556"/>
                    <a:pt x="2231167" y="1182906"/>
                  </a:cubicBezTo>
                  <a:lnTo>
                    <a:pt x="2212768" y="1212536"/>
                  </a:lnTo>
                  <a:cubicBezTo>
                    <a:pt x="2212463" y="1212986"/>
                    <a:pt x="2212053" y="1213355"/>
                    <a:pt x="2211574" y="1213611"/>
                  </a:cubicBezTo>
                  <a:lnTo>
                    <a:pt x="2168084" y="1237506"/>
                  </a:lnTo>
                  <a:lnTo>
                    <a:pt x="2137261" y="1274184"/>
                  </a:lnTo>
                  <a:cubicBezTo>
                    <a:pt x="2136686" y="1274828"/>
                    <a:pt x="2135853" y="1275179"/>
                    <a:pt x="2134991" y="1275140"/>
                  </a:cubicBezTo>
                  <a:lnTo>
                    <a:pt x="2134991" y="1275140"/>
                  </a:lnTo>
                  <a:lnTo>
                    <a:pt x="2073103" y="1268808"/>
                  </a:lnTo>
                  <a:cubicBezTo>
                    <a:pt x="2071761" y="1268662"/>
                    <a:pt x="2070683" y="1267634"/>
                    <a:pt x="2070475" y="1266299"/>
                  </a:cubicBezTo>
                  <a:cubicBezTo>
                    <a:pt x="2070224" y="1265239"/>
                    <a:pt x="2070593" y="1264128"/>
                    <a:pt x="2071431" y="1263432"/>
                  </a:cubicBezTo>
                  <a:close/>
                  <a:moveTo>
                    <a:pt x="189485" y="857819"/>
                  </a:moveTo>
                  <a:lnTo>
                    <a:pt x="199401" y="835119"/>
                  </a:lnTo>
                  <a:cubicBezTo>
                    <a:pt x="199835" y="834046"/>
                    <a:pt x="200872" y="833339"/>
                    <a:pt x="202030" y="833327"/>
                  </a:cubicBezTo>
                  <a:lnTo>
                    <a:pt x="210393" y="832730"/>
                  </a:lnTo>
                  <a:lnTo>
                    <a:pt x="202149" y="804056"/>
                  </a:lnTo>
                  <a:cubicBezTo>
                    <a:pt x="201885" y="802924"/>
                    <a:pt x="202250" y="801738"/>
                    <a:pt x="203105" y="800950"/>
                  </a:cubicBezTo>
                  <a:cubicBezTo>
                    <a:pt x="204104" y="800232"/>
                    <a:pt x="205451" y="800232"/>
                    <a:pt x="206450" y="800950"/>
                  </a:cubicBezTo>
                  <a:lnTo>
                    <a:pt x="235482" y="815765"/>
                  </a:lnTo>
                  <a:cubicBezTo>
                    <a:pt x="236402" y="816234"/>
                    <a:pt x="237029" y="817129"/>
                    <a:pt x="237155" y="818154"/>
                  </a:cubicBezTo>
                  <a:lnTo>
                    <a:pt x="239186" y="843721"/>
                  </a:lnTo>
                  <a:lnTo>
                    <a:pt x="253045" y="870364"/>
                  </a:lnTo>
                  <a:cubicBezTo>
                    <a:pt x="253469" y="871146"/>
                    <a:pt x="253469" y="872091"/>
                    <a:pt x="253045" y="872873"/>
                  </a:cubicBezTo>
                  <a:lnTo>
                    <a:pt x="241097" y="903100"/>
                  </a:lnTo>
                  <a:cubicBezTo>
                    <a:pt x="240658" y="904239"/>
                    <a:pt x="239570" y="904996"/>
                    <a:pt x="238349" y="905011"/>
                  </a:cubicBezTo>
                  <a:lnTo>
                    <a:pt x="237513" y="905011"/>
                  </a:lnTo>
                  <a:lnTo>
                    <a:pt x="219712" y="899635"/>
                  </a:lnTo>
                  <a:cubicBezTo>
                    <a:pt x="218318" y="899285"/>
                    <a:pt x="217398" y="897957"/>
                    <a:pt x="217561" y="896529"/>
                  </a:cubicBezTo>
                  <a:lnTo>
                    <a:pt x="219234" y="878488"/>
                  </a:lnTo>
                  <a:lnTo>
                    <a:pt x="190799" y="861762"/>
                  </a:lnTo>
                  <a:cubicBezTo>
                    <a:pt x="189365" y="861090"/>
                    <a:pt x="188748" y="859382"/>
                    <a:pt x="189420" y="857948"/>
                  </a:cubicBezTo>
                  <a:cubicBezTo>
                    <a:pt x="189441" y="857905"/>
                    <a:pt x="189462" y="857862"/>
                    <a:pt x="189485" y="857819"/>
                  </a:cubicBezTo>
                  <a:close/>
                  <a:moveTo>
                    <a:pt x="141695" y="878369"/>
                  </a:moveTo>
                  <a:cubicBezTo>
                    <a:pt x="142555" y="878513"/>
                    <a:pt x="143303" y="879041"/>
                    <a:pt x="143727" y="879802"/>
                  </a:cubicBezTo>
                  <a:lnTo>
                    <a:pt x="161170" y="911821"/>
                  </a:lnTo>
                  <a:cubicBezTo>
                    <a:pt x="161909" y="913370"/>
                    <a:pt x="161252" y="915224"/>
                    <a:pt x="159704" y="915963"/>
                  </a:cubicBezTo>
                  <a:cubicBezTo>
                    <a:pt x="159675" y="915977"/>
                    <a:pt x="159646" y="915990"/>
                    <a:pt x="159616" y="916003"/>
                  </a:cubicBezTo>
                  <a:lnTo>
                    <a:pt x="149342" y="920065"/>
                  </a:lnTo>
                  <a:lnTo>
                    <a:pt x="143607" y="938942"/>
                  </a:lnTo>
                  <a:cubicBezTo>
                    <a:pt x="143323" y="939774"/>
                    <a:pt x="142721" y="940461"/>
                    <a:pt x="141934" y="940853"/>
                  </a:cubicBezTo>
                  <a:cubicBezTo>
                    <a:pt x="141152" y="941278"/>
                    <a:pt x="140207" y="941278"/>
                    <a:pt x="139425" y="940853"/>
                  </a:cubicBezTo>
                  <a:lnTo>
                    <a:pt x="121505" y="932012"/>
                  </a:lnTo>
                  <a:lnTo>
                    <a:pt x="119115" y="943960"/>
                  </a:lnTo>
                  <a:cubicBezTo>
                    <a:pt x="118886" y="945376"/>
                    <a:pt x="117682" y="946430"/>
                    <a:pt x="116248" y="946469"/>
                  </a:cubicBezTo>
                  <a:lnTo>
                    <a:pt x="116248" y="946469"/>
                  </a:lnTo>
                  <a:lnTo>
                    <a:pt x="102986" y="946469"/>
                  </a:lnTo>
                  <a:cubicBezTo>
                    <a:pt x="101818" y="946491"/>
                    <a:pt x="100764" y="945772"/>
                    <a:pt x="100358" y="944676"/>
                  </a:cubicBezTo>
                  <a:lnTo>
                    <a:pt x="79689" y="896887"/>
                  </a:lnTo>
                  <a:lnTo>
                    <a:pt x="70131" y="889480"/>
                  </a:lnTo>
                  <a:cubicBezTo>
                    <a:pt x="69448" y="889017"/>
                    <a:pt x="69009" y="888271"/>
                    <a:pt x="68936" y="887449"/>
                  </a:cubicBezTo>
                  <a:cubicBezTo>
                    <a:pt x="68837" y="886681"/>
                    <a:pt x="69052" y="885905"/>
                    <a:pt x="69533" y="885298"/>
                  </a:cubicBezTo>
                  <a:lnTo>
                    <a:pt x="89605" y="860328"/>
                  </a:lnTo>
                  <a:cubicBezTo>
                    <a:pt x="90130" y="859672"/>
                    <a:pt x="90916" y="859279"/>
                    <a:pt x="91756" y="859253"/>
                  </a:cubicBezTo>
                  <a:lnTo>
                    <a:pt x="113619" y="857700"/>
                  </a:lnTo>
                  <a:cubicBezTo>
                    <a:pt x="115084" y="857547"/>
                    <a:pt x="116427" y="858528"/>
                    <a:pt x="116726" y="859970"/>
                  </a:cubicBezTo>
                  <a:lnTo>
                    <a:pt x="120190" y="8759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4" name="Полилиния: фигура 2656">
              <a:extLst>
                <a:ext uri="{FF2B5EF4-FFF2-40B4-BE49-F238E27FC236}">
                  <a16:creationId xmlns:a16="http://schemas.microsoft.com/office/drawing/2014/main" id="{141B7FE0-7FE9-E115-9844-45EE77CDB973}"/>
                </a:ext>
              </a:extLst>
            </p:cNvPr>
            <p:cNvSpPr/>
            <p:nvPr/>
          </p:nvSpPr>
          <p:spPr>
            <a:xfrm>
              <a:off x="6188471" y="2281883"/>
              <a:ext cx="5734" cy="7885"/>
            </a:xfrm>
            <a:custGeom>
              <a:avLst/>
              <a:gdLst>
                <a:gd name="connsiteX0" fmla="*/ 0 w 5734"/>
                <a:gd name="connsiteY0" fmla="*/ 0 h 7885"/>
                <a:gd name="connsiteX1" fmla="*/ 0 w 5734"/>
                <a:gd name="connsiteY1" fmla="*/ 0 h 7885"/>
                <a:gd name="connsiteX2" fmla="*/ 5735 w 5734"/>
                <a:gd name="connsiteY2" fmla="*/ 7885 h 7885"/>
                <a:gd name="connsiteX3" fmla="*/ 0 w 5734"/>
                <a:gd name="connsiteY3" fmla="*/ 0 h 7885"/>
              </a:gdLst>
              <a:ahLst/>
              <a:cxnLst>
                <a:cxn ang="0">
                  <a:pos x="connsiteX0" y="connsiteY0"/>
                </a:cxn>
                <a:cxn ang="0">
                  <a:pos x="connsiteX1" y="connsiteY1"/>
                </a:cxn>
                <a:cxn ang="0">
                  <a:pos x="connsiteX2" y="connsiteY2"/>
                </a:cxn>
                <a:cxn ang="0">
                  <a:pos x="connsiteX3" y="connsiteY3"/>
                </a:cxn>
              </a:cxnLst>
              <a:rect l="l" t="t" r="r" b="b"/>
              <a:pathLst>
                <a:path w="5734" h="7885">
                  <a:moveTo>
                    <a:pt x="0" y="0"/>
                  </a:moveTo>
                  <a:lnTo>
                    <a:pt x="0" y="0"/>
                  </a:lnTo>
                  <a:lnTo>
                    <a:pt x="5735" y="7885"/>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5" name="Полилиния: фигура 2657">
              <a:extLst>
                <a:ext uri="{FF2B5EF4-FFF2-40B4-BE49-F238E27FC236}">
                  <a16:creationId xmlns:a16="http://schemas.microsoft.com/office/drawing/2014/main" id="{636B2F8D-1D1A-A8D2-24D5-312F23C859A0}"/>
                </a:ext>
              </a:extLst>
            </p:cNvPr>
            <p:cNvSpPr/>
            <p:nvPr/>
          </p:nvSpPr>
          <p:spPr>
            <a:xfrm>
              <a:off x="6226702" y="2480328"/>
              <a:ext cx="350" cy="2867"/>
            </a:xfrm>
            <a:custGeom>
              <a:avLst/>
              <a:gdLst>
                <a:gd name="connsiteX0" fmla="*/ 0 w 350"/>
                <a:gd name="connsiteY0" fmla="*/ 0 h 2867"/>
                <a:gd name="connsiteX1" fmla="*/ 0 w 350"/>
                <a:gd name="connsiteY1" fmla="*/ 2867 h 2867"/>
                <a:gd name="connsiteX2" fmla="*/ 0 w 350"/>
                <a:gd name="connsiteY2" fmla="*/ 0 h 2867"/>
              </a:gdLst>
              <a:ahLst/>
              <a:cxnLst>
                <a:cxn ang="0">
                  <a:pos x="connsiteX0" y="connsiteY0"/>
                </a:cxn>
                <a:cxn ang="0">
                  <a:pos x="connsiteX1" y="connsiteY1"/>
                </a:cxn>
                <a:cxn ang="0">
                  <a:pos x="connsiteX2" y="connsiteY2"/>
                </a:cxn>
              </a:cxnLst>
              <a:rect l="l" t="t" r="r" b="b"/>
              <a:pathLst>
                <a:path w="350" h="2867">
                  <a:moveTo>
                    <a:pt x="0" y="0"/>
                  </a:moveTo>
                  <a:cubicBezTo>
                    <a:pt x="467" y="899"/>
                    <a:pt x="467" y="1969"/>
                    <a:pt x="0" y="2867"/>
                  </a:cubicBezTo>
                  <a:cubicBezTo>
                    <a:pt x="467" y="1969"/>
                    <a:pt x="467" y="899"/>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6" name="Полилиния: фигура 2658">
              <a:extLst>
                <a:ext uri="{FF2B5EF4-FFF2-40B4-BE49-F238E27FC236}">
                  <a16:creationId xmlns:a16="http://schemas.microsoft.com/office/drawing/2014/main" id="{BFBC37F6-C1C0-0FE1-F6B1-83E7D462E0DE}"/>
                </a:ext>
              </a:extLst>
            </p:cNvPr>
            <p:cNvSpPr/>
            <p:nvPr/>
          </p:nvSpPr>
          <p:spPr>
            <a:xfrm>
              <a:off x="6169833" y="2596695"/>
              <a:ext cx="81361" cy="82436"/>
            </a:xfrm>
            <a:custGeom>
              <a:avLst/>
              <a:gdLst>
                <a:gd name="connsiteX0" fmla="*/ 0 w 81361"/>
                <a:gd name="connsiteY0" fmla="*/ 82437 h 82436"/>
                <a:gd name="connsiteX1" fmla="*/ 0 w 81361"/>
                <a:gd name="connsiteY1" fmla="*/ 82437 h 82436"/>
                <a:gd name="connsiteX2" fmla="*/ 81361 w 81361"/>
                <a:gd name="connsiteY2" fmla="*/ 0 h 82436"/>
                <a:gd name="connsiteX3" fmla="*/ 0 w 81361"/>
                <a:gd name="connsiteY3" fmla="*/ 82437 h 82436"/>
              </a:gdLst>
              <a:ahLst/>
              <a:cxnLst>
                <a:cxn ang="0">
                  <a:pos x="connsiteX0" y="connsiteY0"/>
                </a:cxn>
                <a:cxn ang="0">
                  <a:pos x="connsiteX1" y="connsiteY1"/>
                </a:cxn>
                <a:cxn ang="0">
                  <a:pos x="connsiteX2" y="connsiteY2"/>
                </a:cxn>
                <a:cxn ang="0">
                  <a:pos x="connsiteX3" y="connsiteY3"/>
                </a:cxn>
              </a:cxnLst>
              <a:rect l="l" t="t" r="r" b="b"/>
              <a:pathLst>
                <a:path w="81361" h="82436">
                  <a:moveTo>
                    <a:pt x="0" y="82437"/>
                  </a:moveTo>
                  <a:lnTo>
                    <a:pt x="0" y="82437"/>
                  </a:lnTo>
                  <a:lnTo>
                    <a:pt x="81361" y="0"/>
                  </a:lnTo>
                  <a:lnTo>
                    <a:pt x="0" y="8243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7" name="Полилиния: фигура 2659">
              <a:extLst>
                <a:ext uri="{FF2B5EF4-FFF2-40B4-BE49-F238E27FC236}">
                  <a16:creationId xmlns:a16="http://schemas.microsoft.com/office/drawing/2014/main" id="{B1B4A3DC-4622-DB09-C40F-2B7072CF0AFB}"/>
                </a:ext>
              </a:extLst>
            </p:cNvPr>
            <p:cNvSpPr/>
            <p:nvPr/>
          </p:nvSpPr>
          <p:spPr>
            <a:xfrm>
              <a:off x="6419533" y="3095497"/>
              <a:ext cx="1672" cy="1194"/>
            </a:xfrm>
            <a:custGeom>
              <a:avLst/>
              <a:gdLst>
                <a:gd name="connsiteX0" fmla="*/ 0 w 1672"/>
                <a:gd name="connsiteY0" fmla="*/ 0 h 1194"/>
                <a:gd name="connsiteX1" fmla="*/ 1673 w 1672"/>
                <a:gd name="connsiteY1" fmla="*/ 1195 h 1194"/>
                <a:gd name="connsiteX2" fmla="*/ 0 w 1672"/>
                <a:gd name="connsiteY2" fmla="*/ 0 h 1194"/>
              </a:gdLst>
              <a:ahLst/>
              <a:cxnLst>
                <a:cxn ang="0">
                  <a:pos x="connsiteX0" y="connsiteY0"/>
                </a:cxn>
                <a:cxn ang="0">
                  <a:pos x="connsiteX1" y="connsiteY1"/>
                </a:cxn>
                <a:cxn ang="0">
                  <a:pos x="connsiteX2" y="connsiteY2"/>
                </a:cxn>
              </a:cxnLst>
              <a:rect l="l" t="t" r="r" b="b"/>
              <a:pathLst>
                <a:path w="1672" h="1194">
                  <a:moveTo>
                    <a:pt x="0" y="0"/>
                  </a:moveTo>
                  <a:cubicBezTo>
                    <a:pt x="653" y="243"/>
                    <a:pt x="1231" y="656"/>
                    <a:pt x="1673" y="1195"/>
                  </a:cubicBezTo>
                  <a:cubicBezTo>
                    <a:pt x="1231" y="656"/>
                    <a:pt x="653" y="24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8" name="Полилиния: фигура 2660">
              <a:extLst>
                <a:ext uri="{FF2B5EF4-FFF2-40B4-BE49-F238E27FC236}">
                  <a16:creationId xmlns:a16="http://schemas.microsoft.com/office/drawing/2014/main" id="{4F8C4082-ED6F-3787-ED8C-C26129C7518F}"/>
                </a:ext>
              </a:extLst>
            </p:cNvPr>
            <p:cNvSpPr/>
            <p:nvPr/>
          </p:nvSpPr>
          <p:spPr>
            <a:xfrm>
              <a:off x="6270071" y="3030981"/>
              <a:ext cx="6690" cy="1553"/>
            </a:xfrm>
            <a:custGeom>
              <a:avLst/>
              <a:gdLst>
                <a:gd name="connsiteX0" fmla="*/ 0 w 6690"/>
                <a:gd name="connsiteY0" fmla="*/ 0 h 1553"/>
                <a:gd name="connsiteX1" fmla="*/ 6690 w 6690"/>
                <a:gd name="connsiteY1" fmla="*/ 1553 h 1553"/>
                <a:gd name="connsiteX2" fmla="*/ 0 w 6690"/>
                <a:gd name="connsiteY2" fmla="*/ 0 h 1553"/>
                <a:gd name="connsiteX3" fmla="*/ 0 w 6690"/>
                <a:gd name="connsiteY3" fmla="*/ 0 h 1553"/>
              </a:gdLst>
              <a:ahLst/>
              <a:cxnLst>
                <a:cxn ang="0">
                  <a:pos x="connsiteX0" y="connsiteY0"/>
                </a:cxn>
                <a:cxn ang="0">
                  <a:pos x="connsiteX1" y="connsiteY1"/>
                </a:cxn>
                <a:cxn ang="0">
                  <a:pos x="connsiteX2" y="connsiteY2"/>
                </a:cxn>
                <a:cxn ang="0">
                  <a:pos x="connsiteX3" y="connsiteY3"/>
                </a:cxn>
              </a:cxnLst>
              <a:rect l="l" t="t" r="r" b="b"/>
              <a:pathLst>
                <a:path w="6690" h="1553">
                  <a:moveTo>
                    <a:pt x="0" y="0"/>
                  </a:moveTo>
                  <a:lnTo>
                    <a:pt x="6690" y="1553"/>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69" name="Полилиния: фигура 2661">
              <a:extLst>
                <a:ext uri="{FF2B5EF4-FFF2-40B4-BE49-F238E27FC236}">
                  <a16:creationId xmlns:a16="http://schemas.microsoft.com/office/drawing/2014/main" id="{B32F5675-BEF3-3AC5-B54F-E8F1AAEA6DD0}"/>
                </a:ext>
              </a:extLst>
            </p:cNvPr>
            <p:cNvSpPr/>
            <p:nvPr/>
          </p:nvSpPr>
          <p:spPr>
            <a:xfrm>
              <a:off x="6258004" y="2989046"/>
              <a:ext cx="12066" cy="41935"/>
            </a:xfrm>
            <a:custGeom>
              <a:avLst/>
              <a:gdLst>
                <a:gd name="connsiteX0" fmla="*/ 12067 w 12066"/>
                <a:gd name="connsiteY0" fmla="*/ 41935 h 41935"/>
                <a:gd name="connsiteX1" fmla="*/ 0 w 12066"/>
                <a:gd name="connsiteY1" fmla="*/ 0 h 41935"/>
                <a:gd name="connsiteX2" fmla="*/ 12067 w 12066"/>
                <a:gd name="connsiteY2" fmla="*/ 41935 h 41935"/>
                <a:gd name="connsiteX3" fmla="*/ 12067 w 12066"/>
                <a:gd name="connsiteY3" fmla="*/ 41935 h 41935"/>
              </a:gdLst>
              <a:ahLst/>
              <a:cxnLst>
                <a:cxn ang="0">
                  <a:pos x="connsiteX0" y="connsiteY0"/>
                </a:cxn>
                <a:cxn ang="0">
                  <a:pos x="connsiteX1" y="connsiteY1"/>
                </a:cxn>
                <a:cxn ang="0">
                  <a:pos x="connsiteX2" y="connsiteY2"/>
                </a:cxn>
                <a:cxn ang="0">
                  <a:pos x="connsiteX3" y="connsiteY3"/>
                </a:cxn>
              </a:cxnLst>
              <a:rect l="l" t="t" r="r" b="b"/>
              <a:pathLst>
                <a:path w="12066" h="41935">
                  <a:moveTo>
                    <a:pt x="12067" y="41935"/>
                  </a:moveTo>
                  <a:lnTo>
                    <a:pt x="0" y="0"/>
                  </a:lnTo>
                  <a:lnTo>
                    <a:pt x="12067" y="41935"/>
                  </a:lnTo>
                  <a:lnTo>
                    <a:pt x="12067" y="419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0" name="Полилиния: фигура 2662">
              <a:extLst>
                <a:ext uri="{FF2B5EF4-FFF2-40B4-BE49-F238E27FC236}">
                  <a16:creationId xmlns:a16="http://schemas.microsoft.com/office/drawing/2014/main" id="{3478F7C0-7F81-4ED9-7C09-D7A8DB430AAF}"/>
                </a:ext>
              </a:extLst>
            </p:cNvPr>
            <p:cNvSpPr/>
            <p:nvPr/>
          </p:nvSpPr>
          <p:spPr>
            <a:xfrm>
              <a:off x="6270071" y="303098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1" name="Полилиния: фигура 2663">
              <a:extLst>
                <a:ext uri="{FF2B5EF4-FFF2-40B4-BE49-F238E27FC236}">
                  <a16:creationId xmlns:a16="http://schemas.microsoft.com/office/drawing/2014/main" id="{7BD9D2C5-D6C3-092C-7C2B-1FA91155388A}"/>
                </a:ext>
              </a:extLst>
            </p:cNvPr>
            <p:cNvSpPr/>
            <p:nvPr/>
          </p:nvSpPr>
          <p:spPr>
            <a:xfrm>
              <a:off x="6156810" y="2826204"/>
              <a:ext cx="1214" cy="2747"/>
            </a:xfrm>
            <a:custGeom>
              <a:avLst/>
              <a:gdLst>
                <a:gd name="connsiteX0" fmla="*/ 0 w 1214"/>
                <a:gd name="connsiteY0" fmla="*/ 0 h 2747"/>
                <a:gd name="connsiteX1" fmla="*/ 1195 w 1214"/>
                <a:gd name="connsiteY1" fmla="*/ 2748 h 2747"/>
                <a:gd name="connsiteX2" fmla="*/ 0 w 1214"/>
                <a:gd name="connsiteY2" fmla="*/ 0 h 2747"/>
              </a:gdLst>
              <a:ahLst/>
              <a:cxnLst>
                <a:cxn ang="0">
                  <a:pos x="connsiteX0" y="connsiteY0"/>
                </a:cxn>
                <a:cxn ang="0">
                  <a:pos x="connsiteX1" y="connsiteY1"/>
                </a:cxn>
                <a:cxn ang="0">
                  <a:pos x="connsiteX2" y="connsiteY2"/>
                </a:cxn>
              </a:cxnLst>
              <a:rect l="l" t="t" r="r" b="b"/>
              <a:pathLst>
                <a:path w="1214" h="2747">
                  <a:moveTo>
                    <a:pt x="0" y="0"/>
                  </a:moveTo>
                  <a:cubicBezTo>
                    <a:pt x="862" y="636"/>
                    <a:pt x="1318" y="1684"/>
                    <a:pt x="1195" y="2748"/>
                  </a:cubicBezTo>
                  <a:cubicBezTo>
                    <a:pt x="1318" y="1684"/>
                    <a:pt x="862" y="63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2" name="Полилиния: фигура 2664">
              <a:extLst>
                <a:ext uri="{FF2B5EF4-FFF2-40B4-BE49-F238E27FC236}">
                  <a16:creationId xmlns:a16="http://schemas.microsoft.com/office/drawing/2014/main" id="{305126B8-C884-ECB9-95C1-364DB16ED686}"/>
                </a:ext>
              </a:extLst>
            </p:cNvPr>
            <p:cNvSpPr/>
            <p:nvPr/>
          </p:nvSpPr>
          <p:spPr>
            <a:xfrm>
              <a:off x="6709256" y="3415208"/>
              <a:ext cx="12544" cy="16487"/>
            </a:xfrm>
            <a:custGeom>
              <a:avLst/>
              <a:gdLst>
                <a:gd name="connsiteX0" fmla="*/ 12545 w 12544"/>
                <a:gd name="connsiteY0" fmla="*/ 0 h 16487"/>
                <a:gd name="connsiteX1" fmla="*/ 0 w 12544"/>
                <a:gd name="connsiteY1" fmla="*/ 16487 h 16487"/>
                <a:gd name="connsiteX2" fmla="*/ 12545 w 12544"/>
                <a:gd name="connsiteY2" fmla="*/ 0 h 16487"/>
                <a:gd name="connsiteX3" fmla="*/ 12545 w 12544"/>
                <a:gd name="connsiteY3" fmla="*/ 0 h 16487"/>
              </a:gdLst>
              <a:ahLst/>
              <a:cxnLst>
                <a:cxn ang="0">
                  <a:pos x="connsiteX0" y="connsiteY0"/>
                </a:cxn>
                <a:cxn ang="0">
                  <a:pos x="connsiteX1" y="connsiteY1"/>
                </a:cxn>
                <a:cxn ang="0">
                  <a:pos x="connsiteX2" y="connsiteY2"/>
                </a:cxn>
                <a:cxn ang="0">
                  <a:pos x="connsiteX3" y="connsiteY3"/>
                </a:cxn>
              </a:cxnLst>
              <a:rect l="l" t="t" r="r" b="b"/>
              <a:pathLst>
                <a:path w="12544" h="16487">
                  <a:moveTo>
                    <a:pt x="12545" y="0"/>
                  </a:moveTo>
                  <a:lnTo>
                    <a:pt x="0" y="16487"/>
                  </a:lnTo>
                  <a:lnTo>
                    <a:pt x="12545" y="0"/>
                  </a:lnTo>
                  <a:lnTo>
                    <a:pt x="1254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3" name="Полилиния: фигура 2665">
              <a:extLst>
                <a:ext uri="{FF2B5EF4-FFF2-40B4-BE49-F238E27FC236}">
                  <a16:creationId xmlns:a16="http://schemas.microsoft.com/office/drawing/2014/main" id="{2CF893F4-8DDE-D770-2D26-072A7207C193}"/>
                </a:ext>
              </a:extLst>
            </p:cNvPr>
            <p:cNvSpPr/>
            <p:nvPr/>
          </p:nvSpPr>
          <p:spPr>
            <a:xfrm>
              <a:off x="6664812" y="3399318"/>
              <a:ext cx="4898" cy="3703"/>
            </a:xfrm>
            <a:custGeom>
              <a:avLst/>
              <a:gdLst>
                <a:gd name="connsiteX0" fmla="*/ 4898 w 4898"/>
                <a:gd name="connsiteY0" fmla="*/ 0 h 3703"/>
                <a:gd name="connsiteX1" fmla="*/ 0 w 4898"/>
                <a:gd name="connsiteY1" fmla="*/ 3704 h 3703"/>
                <a:gd name="connsiteX2" fmla="*/ 0 w 4898"/>
                <a:gd name="connsiteY2" fmla="*/ 3704 h 3703"/>
                <a:gd name="connsiteX3" fmla="*/ 4898 w 4898"/>
                <a:gd name="connsiteY3" fmla="*/ 0 h 3703"/>
              </a:gdLst>
              <a:ahLst/>
              <a:cxnLst>
                <a:cxn ang="0">
                  <a:pos x="connsiteX0" y="connsiteY0"/>
                </a:cxn>
                <a:cxn ang="0">
                  <a:pos x="connsiteX1" y="connsiteY1"/>
                </a:cxn>
                <a:cxn ang="0">
                  <a:pos x="connsiteX2" y="connsiteY2"/>
                </a:cxn>
                <a:cxn ang="0">
                  <a:pos x="connsiteX3" y="connsiteY3"/>
                </a:cxn>
              </a:cxnLst>
              <a:rect l="l" t="t" r="r" b="b"/>
              <a:pathLst>
                <a:path w="4898" h="3703">
                  <a:moveTo>
                    <a:pt x="4898" y="0"/>
                  </a:moveTo>
                  <a:lnTo>
                    <a:pt x="0" y="3704"/>
                  </a:lnTo>
                  <a:lnTo>
                    <a:pt x="0" y="3704"/>
                  </a:lnTo>
                  <a:lnTo>
                    <a:pt x="489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4" name="Полилиния: фигура 2666">
              <a:extLst>
                <a:ext uri="{FF2B5EF4-FFF2-40B4-BE49-F238E27FC236}">
                  <a16:creationId xmlns:a16="http://schemas.microsoft.com/office/drawing/2014/main" id="{7375236B-887C-5C19-E039-D684C4ECB9E7}"/>
                </a:ext>
              </a:extLst>
            </p:cNvPr>
            <p:cNvSpPr/>
            <p:nvPr/>
          </p:nvSpPr>
          <p:spPr>
            <a:xfrm>
              <a:off x="6648802" y="3393941"/>
              <a:ext cx="16009" cy="9079"/>
            </a:xfrm>
            <a:custGeom>
              <a:avLst/>
              <a:gdLst>
                <a:gd name="connsiteX0" fmla="*/ 0 w 16009"/>
                <a:gd name="connsiteY0" fmla="*/ 0 h 9079"/>
                <a:gd name="connsiteX1" fmla="*/ 16010 w 16009"/>
                <a:gd name="connsiteY1" fmla="*/ 9080 h 9079"/>
                <a:gd name="connsiteX2" fmla="*/ 16010 w 16009"/>
                <a:gd name="connsiteY2" fmla="*/ 9080 h 9079"/>
                <a:gd name="connsiteX3" fmla="*/ 0 w 16009"/>
                <a:gd name="connsiteY3" fmla="*/ 0 h 9079"/>
              </a:gdLst>
              <a:ahLst/>
              <a:cxnLst>
                <a:cxn ang="0">
                  <a:pos x="connsiteX0" y="connsiteY0"/>
                </a:cxn>
                <a:cxn ang="0">
                  <a:pos x="connsiteX1" y="connsiteY1"/>
                </a:cxn>
                <a:cxn ang="0">
                  <a:pos x="connsiteX2" y="connsiteY2"/>
                </a:cxn>
                <a:cxn ang="0">
                  <a:pos x="connsiteX3" y="connsiteY3"/>
                </a:cxn>
              </a:cxnLst>
              <a:rect l="l" t="t" r="r" b="b"/>
              <a:pathLst>
                <a:path w="16009" h="9079">
                  <a:moveTo>
                    <a:pt x="0" y="0"/>
                  </a:moveTo>
                  <a:lnTo>
                    <a:pt x="16010" y="9080"/>
                  </a:lnTo>
                  <a:lnTo>
                    <a:pt x="16010" y="908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5" name="Полилиния: фигура 2667">
              <a:extLst>
                <a:ext uri="{FF2B5EF4-FFF2-40B4-BE49-F238E27FC236}">
                  <a16:creationId xmlns:a16="http://schemas.microsoft.com/office/drawing/2014/main" id="{C85F39B3-D908-F467-328E-431787E41B38}"/>
                </a:ext>
              </a:extLst>
            </p:cNvPr>
            <p:cNvSpPr/>
            <p:nvPr/>
          </p:nvSpPr>
          <p:spPr>
            <a:xfrm>
              <a:off x="6664812" y="340302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6" name="Полилиния: фигура 2668">
              <a:extLst>
                <a:ext uri="{FF2B5EF4-FFF2-40B4-BE49-F238E27FC236}">
                  <a16:creationId xmlns:a16="http://schemas.microsoft.com/office/drawing/2014/main" id="{33FE19DF-0787-2E36-BBE9-E8B39EF4CB72}"/>
                </a:ext>
              </a:extLst>
            </p:cNvPr>
            <p:cNvSpPr/>
            <p:nvPr/>
          </p:nvSpPr>
          <p:spPr>
            <a:xfrm>
              <a:off x="7795388" y="3032654"/>
              <a:ext cx="869647" cy="388049"/>
            </a:xfrm>
            <a:custGeom>
              <a:avLst/>
              <a:gdLst>
                <a:gd name="connsiteX0" fmla="*/ 3106 w 869647"/>
                <a:gd name="connsiteY0" fmla="*/ 138231 h 388049"/>
                <a:gd name="connsiteX1" fmla="*/ 30824 w 869647"/>
                <a:gd name="connsiteY1" fmla="*/ 158661 h 388049"/>
                <a:gd name="connsiteX2" fmla="*/ 59976 w 869647"/>
                <a:gd name="connsiteY2" fmla="*/ 158661 h 388049"/>
                <a:gd name="connsiteX3" fmla="*/ 62724 w 869647"/>
                <a:gd name="connsiteY3" fmla="*/ 160334 h 388049"/>
                <a:gd name="connsiteX4" fmla="*/ 85782 w 869647"/>
                <a:gd name="connsiteY4" fmla="*/ 205255 h 388049"/>
                <a:gd name="connsiteX5" fmla="*/ 85782 w 869647"/>
                <a:gd name="connsiteY5" fmla="*/ 207525 h 388049"/>
                <a:gd name="connsiteX6" fmla="*/ 73835 w 869647"/>
                <a:gd name="connsiteY6" fmla="*/ 242531 h 388049"/>
                <a:gd name="connsiteX7" fmla="*/ 81003 w 869647"/>
                <a:gd name="connsiteY7" fmla="*/ 260213 h 388049"/>
                <a:gd name="connsiteX8" fmla="*/ 154718 w 869647"/>
                <a:gd name="connsiteY8" fmla="*/ 261528 h 388049"/>
                <a:gd name="connsiteX9" fmla="*/ 156511 w 869647"/>
                <a:gd name="connsiteY9" fmla="*/ 262125 h 388049"/>
                <a:gd name="connsiteX10" fmla="*/ 209557 w 869647"/>
                <a:gd name="connsiteY10" fmla="*/ 304179 h 388049"/>
                <a:gd name="connsiteX11" fmla="*/ 210393 w 869647"/>
                <a:gd name="connsiteY11" fmla="*/ 305255 h 388049"/>
                <a:gd name="connsiteX12" fmla="*/ 228195 w 869647"/>
                <a:gd name="connsiteY12" fmla="*/ 343008 h 388049"/>
                <a:gd name="connsiteX13" fmla="*/ 246354 w 869647"/>
                <a:gd name="connsiteY13" fmla="*/ 336079 h 388049"/>
                <a:gd name="connsiteX14" fmla="*/ 248147 w 869647"/>
                <a:gd name="connsiteY14" fmla="*/ 336079 h 388049"/>
                <a:gd name="connsiteX15" fmla="*/ 313618 w 869647"/>
                <a:gd name="connsiteY15" fmla="*/ 352566 h 388049"/>
                <a:gd name="connsiteX16" fmla="*/ 332495 w 869647"/>
                <a:gd name="connsiteY16" fmla="*/ 341336 h 388049"/>
                <a:gd name="connsiteX17" fmla="*/ 334048 w 869647"/>
                <a:gd name="connsiteY17" fmla="*/ 341336 h 388049"/>
                <a:gd name="connsiteX18" fmla="*/ 334765 w 869647"/>
                <a:gd name="connsiteY18" fmla="*/ 341336 h 388049"/>
                <a:gd name="connsiteX19" fmla="*/ 406449 w 869647"/>
                <a:gd name="connsiteY19" fmla="*/ 359257 h 388049"/>
                <a:gd name="connsiteX20" fmla="*/ 449459 w 869647"/>
                <a:gd name="connsiteY20" fmla="*/ 371921 h 388049"/>
                <a:gd name="connsiteX21" fmla="*/ 451132 w 869647"/>
                <a:gd name="connsiteY21" fmla="*/ 373116 h 388049"/>
                <a:gd name="connsiteX22" fmla="*/ 460690 w 869647"/>
                <a:gd name="connsiteY22" fmla="*/ 388050 h 388049"/>
                <a:gd name="connsiteX23" fmla="*/ 530104 w 869647"/>
                <a:gd name="connsiteY23" fmla="*/ 359018 h 388049"/>
                <a:gd name="connsiteX24" fmla="*/ 531298 w 869647"/>
                <a:gd name="connsiteY24" fmla="*/ 359018 h 388049"/>
                <a:gd name="connsiteX25" fmla="*/ 587451 w 869647"/>
                <a:gd name="connsiteY25" fmla="*/ 361646 h 388049"/>
                <a:gd name="connsiteX26" fmla="*/ 619828 w 869647"/>
                <a:gd name="connsiteY26" fmla="*/ 328074 h 388049"/>
                <a:gd name="connsiteX27" fmla="*/ 621621 w 869647"/>
                <a:gd name="connsiteY27" fmla="*/ 327118 h 388049"/>
                <a:gd name="connsiteX28" fmla="*/ 644799 w 869647"/>
                <a:gd name="connsiteY28" fmla="*/ 324371 h 388049"/>
                <a:gd name="connsiteX29" fmla="*/ 656746 w 869647"/>
                <a:gd name="connsiteY29" fmla="*/ 307166 h 388049"/>
                <a:gd name="connsiteX30" fmla="*/ 636077 w 869647"/>
                <a:gd name="connsiteY30" fmla="*/ 289962 h 388049"/>
                <a:gd name="connsiteX31" fmla="*/ 635360 w 869647"/>
                <a:gd name="connsiteY31" fmla="*/ 286258 h 388049"/>
                <a:gd name="connsiteX32" fmla="*/ 650533 w 869647"/>
                <a:gd name="connsiteY32" fmla="*/ 258780 h 388049"/>
                <a:gd name="connsiteX33" fmla="*/ 652564 w 869647"/>
                <a:gd name="connsiteY33" fmla="*/ 257346 h 388049"/>
                <a:gd name="connsiteX34" fmla="*/ 655073 w 869647"/>
                <a:gd name="connsiteY34" fmla="*/ 257943 h 388049"/>
                <a:gd name="connsiteX35" fmla="*/ 672397 w 869647"/>
                <a:gd name="connsiteY35" fmla="*/ 272399 h 388049"/>
                <a:gd name="connsiteX36" fmla="*/ 707283 w 869647"/>
                <a:gd name="connsiteY36" fmla="*/ 270368 h 388049"/>
                <a:gd name="connsiteX37" fmla="*/ 722695 w 869647"/>
                <a:gd name="connsiteY37" fmla="*/ 245399 h 388049"/>
                <a:gd name="connsiteX38" fmla="*/ 726159 w 869647"/>
                <a:gd name="connsiteY38" fmla="*/ 244084 h 388049"/>
                <a:gd name="connsiteX39" fmla="*/ 752683 w 869647"/>
                <a:gd name="connsiteY39" fmla="*/ 252925 h 388049"/>
                <a:gd name="connsiteX40" fmla="*/ 772157 w 869647"/>
                <a:gd name="connsiteY40" fmla="*/ 237752 h 388049"/>
                <a:gd name="connsiteX41" fmla="*/ 778967 w 869647"/>
                <a:gd name="connsiteY41" fmla="*/ 213260 h 388049"/>
                <a:gd name="connsiteX42" fmla="*/ 780878 w 869647"/>
                <a:gd name="connsiteY42" fmla="*/ 211229 h 388049"/>
                <a:gd name="connsiteX43" fmla="*/ 827593 w 869647"/>
                <a:gd name="connsiteY43" fmla="*/ 195698 h 388049"/>
                <a:gd name="connsiteX44" fmla="*/ 829743 w 869647"/>
                <a:gd name="connsiteY44" fmla="*/ 195698 h 388049"/>
                <a:gd name="connsiteX45" fmla="*/ 862718 w 869647"/>
                <a:gd name="connsiteY45" fmla="*/ 210393 h 388049"/>
                <a:gd name="connsiteX46" fmla="*/ 869648 w 869647"/>
                <a:gd name="connsiteY46" fmla="*/ 199879 h 388049"/>
                <a:gd name="connsiteX47" fmla="*/ 837987 w 869647"/>
                <a:gd name="connsiteY47" fmla="*/ 156630 h 388049"/>
                <a:gd name="connsiteX48" fmla="*/ 814092 w 869647"/>
                <a:gd name="connsiteY48" fmla="*/ 156630 h 388049"/>
                <a:gd name="connsiteX49" fmla="*/ 803220 w 869647"/>
                <a:gd name="connsiteY49" fmla="*/ 170489 h 388049"/>
                <a:gd name="connsiteX50" fmla="*/ 800711 w 869647"/>
                <a:gd name="connsiteY50" fmla="*/ 171683 h 388049"/>
                <a:gd name="connsiteX51" fmla="*/ 773949 w 869647"/>
                <a:gd name="connsiteY51" fmla="*/ 170011 h 388049"/>
                <a:gd name="connsiteX52" fmla="*/ 762838 w 869647"/>
                <a:gd name="connsiteY52" fmla="*/ 177896 h 388049"/>
                <a:gd name="connsiteX53" fmla="*/ 760568 w 869647"/>
                <a:gd name="connsiteY53" fmla="*/ 177896 h 388049"/>
                <a:gd name="connsiteX54" fmla="*/ 758657 w 869647"/>
                <a:gd name="connsiteY54" fmla="*/ 176582 h 388049"/>
                <a:gd name="connsiteX55" fmla="*/ 745036 w 869647"/>
                <a:gd name="connsiteY55" fmla="*/ 155913 h 388049"/>
                <a:gd name="connsiteX56" fmla="*/ 745036 w 869647"/>
                <a:gd name="connsiteY56" fmla="*/ 152568 h 388049"/>
                <a:gd name="connsiteX57" fmla="*/ 784104 w 869647"/>
                <a:gd name="connsiteY57" fmla="*/ 94265 h 388049"/>
                <a:gd name="connsiteX58" fmla="*/ 768692 w 869647"/>
                <a:gd name="connsiteY58" fmla="*/ 82317 h 388049"/>
                <a:gd name="connsiteX59" fmla="*/ 750293 w 869647"/>
                <a:gd name="connsiteY59" fmla="*/ 90800 h 388049"/>
                <a:gd name="connsiteX60" fmla="*/ 747545 w 869647"/>
                <a:gd name="connsiteY60" fmla="*/ 90800 h 388049"/>
                <a:gd name="connsiteX61" fmla="*/ 718513 w 869647"/>
                <a:gd name="connsiteY61" fmla="*/ 72879 h 388049"/>
                <a:gd name="connsiteX62" fmla="*/ 693424 w 869647"/>
                <a:gd name="connsiteY62" fmla="*/ 93428 h 388049"/>
                <a:gd name="connsiteX63" fmla="*/ 687570 w 869647"/>
                <a:gd name="connsiteY63" fmla="*/ 110394 h 388049"/>
                <a:gd name="connsiteX64" fmla="*/ 684583 w 869647"/>
                <a:gd name="connsiteY64" fmla="*/ 112425 h 388049"/>
                <a:gd name="connsiteX65" fmla="*/ 637988 w 869647"/>
                <a:gd name="connsiteY65" fmla="*/ 109438 h 388049"/>
                <a:gd name="connsiteX66" fmla="*/ 624966 w 869647"/>
                <a:gd name="connsiteY66" fmla="*/ 124013 h 388049"/>
                <a:gd name="connsiteX67" fmla="*/ 622098 w 869647"/>
                <a:gd name="connsiteY67" fmla="*/ 124969 h 388049"/>
                <a:gd name="connsiteX68" fmla="*/ 583509 w 869647"/>
                <a:gd name="connsiteY68" fmla="*/ 116606 h 388049"/>
                <a:gd name="connsiteX69" fmla="*/ 549697 w 869647"/>
                <a:gd name="connsiteY69" fmla="*/ 102389 h 388049"/>
                <a:gd name="connsiteX70" fmla="*/ 547786 w 869647"/>
                <a:gd name="connsiteY70" fmla="*/ 99641 h 388049"/>
                <a:gd name="connsiteX71" fmla="*/ 547786 w 869647"/>
                <a:gd name="connsiteY71" fmla="*/ 85901 h 388049"/>
                <a:gd name="connsiteX72" fmla="*/ 478253 w 869647"/>
                <a:gd name="connsiteY72" fmla="*/ 64874 h 388049"/>
                <a:gd name="connsiteX73" fmla="*/ 434167 w 869647"/>
                <a:gd name="connsiteY73" fmla="*/ 86499 h 388049"/>
                <a:gd name="connsiteX74" fmla="*/ 431300 w 869647"/>
                <a:gd name="connsiteY74" fmla="*/ 86499 h 388049"/>
                <a:gd name="connsiteX75" fmla="*/ 389484 w 869647"/>
                <a:gd name="connsiteY75" fmla="*/ 61171 h 388049"/>
                <a:gd name="connsiteX76" fmla="*/ 388050 w 869647"/>
                <a:gd name="connsiteY76" fmla="*/ 58542 h 388049"/>
                <a:gd name="connsiteX77" fmla="*/ 388050 w 869647"/>
                <a:gd name="connsiteY77" fmla="*/ 27837 h 388049"/>
                <a:gd name="connsiteX78" fmla="*/ 364156 w 869647"/>
                <a:gd name="connsiteY78" fmla="*/ 26284 h 388049"/>
                <a:gd name="connsiteX79" fmla="*/ 331419 w 869647"/>
                <a:gd name="connsiteY79" fmla="*/ 17324 h 388049"/>
                <a:gd name="connsiteX80" fmla="*/ 330464 w 869647"/>
                <a:gd name="connsiteY80" fmla="*/ 17324 h 388049"/>
                <a:gd name="connsiteX81" fmla="*/ 306569 w 869647"/>
                <a:gd name="connsiteY81" fmla="*/ 0 h 388049"/>
                <a:gd name="connsiteX82" fmla="*/ 282675 w 869647"/>
                <a:gd name="connsiteY82" fmla="*/ 23895 h 388049"/>
                <a:gd name="connsiteX83" fmla="*/ 274550 w 869647"/>
                <a:gd name="connsiteY83" fmla="*/ 45758 h 388049"/>
                <a:gd name="connsiteX84" fmla="*/ 286498 w 869647"/>
                <a:gd name="connsiteY84" fmla="*/ 67025 h 388049"/>
                <a:gd name="connsiteX85" fmla="*/ 286498 w 869647"/>
                <a:gd name="connsiteY85" fmla="*/ 69653 h 388049"/>
                <a:gd name="connsiteX86" fmla="*/ 279090 w 869647"/>
                <a:gd name="connsiteY86" fmla="*/ 89486 h 388049"/>
                <a:gd name="connsiteX87" fmla="*/ 277297 w 869647"/>
                <a:gd name="connsiteY87" fmla="*/ 91158 h 388049"/>
                <a:gd name="connsiteX88" fmla="*/ 252328 w 869647"/>
                <a:gd name="connsiteY88" fmla="*/ 99999 h 388049"/>
                <a:gd name="connsiteX89" fmla="*/ 249938 w 869647"/>
                <a:gd name="connsiteY89" fmla="*/ 99999 h 388049"/>
                <a:gd name="connsiteX90" fmla="*/ 222938 w 869647"/>
                <a:gd name="connsiteY90" fmla="*/ 85185 h 388049"/>
                <a:gd name="connsiteX91" fmla="*/ 207525 w 869647"/>
                <a:gd name="connsiteY91" fmla="*/ 93787 h 388049"/>
                <a:gd name="connsiteX92" fmla="*/ 205494 w 869647"/>
                <a:gd name="connsiteY92" fmla="*/ 93787 h 388049"/>
                <a:gd name="connsiteX93" fmla="*/ 177896 w 869647"/>
                <a:gd name="connsiteY93" fmla="*/ 87932 h 388049"/>
                <a:gd name="connsiteX94" fmla="*/ 175626 w 869647"/>
                <a:gd name="connsiteY94" fmla="*/ 85662 h 388049"/>
                <a:gd name="connsiteX95" fmla="*/ 171445 w 869647"/>
                <a:gd name="connsiteY95" fmla="*/ 64755 h 388049"/>
                <a:gd name="connsiteX96" fmla="*/ 143846 w 869647"/>
                <a:gd name="connsiteY96" fmla="*/ 62604 h 388049"/>
                <a:gd name="connsiteX97" fmla="*/ 117203 w 869647"/>
                <a:gd name="connsiteY97" fmla="*/ 56033 h 388049"/>
                <a:gd name="connsiteX98" fmla="*/ 105256 w 869647"/>
                <a:gd name="connsiteY98" fmla="*/ 70370 h 388049"/>
                <a:gd name="connsiteX99" fmla="*/ 102508 w 869647"/>
                <a:gd name="connsiteY99" fmla="*/ 71445 h 388049"/>
                <a:gd name="connsiteX100" fmla="*/ 83990 w 869647"/>
                <a:gd name="connsiteY100" fmla="*/ 68697 h 388049"/>
                <a:gd name="connsiteX101" fmla="*/ 49820 w 869647"/>
                <a:gd name="connsiteY101" fmla="*/ 89964 h 388049"/>
                <a:gd name="connsiteX102" fmla="*/ 49820 w 869647"/>
                <a:gd name="connsiteY102" fmla="*/ 103464 h 388049"/>
                <a:gd name="connsiteX103" fmla="*/ 48864 w 869647"/>
                <a:gd name="connsiteY103" fmla="*/ 105614 h 388049"/>
                <a:gd name="connsiteX104" fmla="*/ 46594 w 869647"/>
                <a:gd name="connsiteY104" fmla="*/ 106451 h 388049"/>
                <a:gd name="connsiteX105" fmla="*/ 14815 w 869647"/>
                <a:gd name="connsiteY105" fmla="*/ 103822 h 388049"/>
                <a:gd name="connsiteX106" fmla="*/ 0 w 869647"/>
                <a:gd name="connsiteY106" fmla="*/ 122580 h 3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69647" h="388049">
                  <a:moveTo>
                    <a:pt x="3106" y="138231"/>
                  </a:moveTo>
                  <a:lnTo>
                    <a:pt x="30824" y="158661"/>
                  </a:lnTo>
                  <a:lnTo>
                    <a:pt x="59976" y="158661"/>
                  </a:lnTo>
                  <a:cubicBezTo>
                    <a:pt x="61124" y="158689"/>
                    <a:pt x="62171" y="159326"/>
                    <a:pt x="62724" y="160334"/>
                  </a:cubicBezTo>
                  <a:lnTo>
                    <a:pt x="85782" y="205255"/>
                  </a:lnTo>
                  <a:cubicBezTo>
                    <a:pt x="86144" y="205969"/>
                    <a:pt x="86144" y="206812"/>
                    <a:pt x="85782" y="207525"/>
                  </a:cubicBezTo>
                  <a:lnTo>
                    <a:pt x="73835" y="242531"/>
                  </a:lnTo>
                  <a:lnTo>
                    <a:pt x="81003" y="260213"/>
                  </a:lnTo>
                  <a:lnTo>
                    <a:pt x="154718" y="261528"/>
                  </a:lnTo>
                  <a:cubicBezTo>
                    <a:pt x="155362" y="261543"/>
                    <a:pt x="155986" y="261751"/>
                    <a:pt x="156511" y="262125"/>
                  </a:cubicBezTo>
                  <a:lnTo>
                    <a:pt x="209557" y="304179"/>
                  </a:lnTo>
                  <a:lnTo>
                    <a:pt x="210393" y="305255"/>
                  </a:lnTo>
                  <a:lnTo>
                    <a:pt x="228195" y="343008"/>
                  </a:lnTo>
                  <a:lnTo>
                    <a:pt x="246354" y="336079"/>
                  </a:lnTo>
                  <a:cubicBezTo>
                    <a:pt x="246938" y="335903"/>
                    <a:pt x="247562" y="335903"/>
                    <a:pt x="248147" y="336079"/>
                  </a:cubicBezTo>
                  <a:lnTo>
                    <a:pt x="313618" y="352566"/>
                  </a:lnTo>
                  <a:lnTo>
                    <a:pt x="332495" y="341336"/>
                  </a:lnTo>
                  <a:cubicBezTo>
                    <a:pt x="333005" y="341214"/>
                    <a:pt x="333538" y="341214"/>
                    <a:pt x="334048" y="341336"/>
                  </a:cubicBezTo>
                  <a:lnTo>
                    <a:pt x="334765" y="341336"/>
                  </a:lnTo>
                  <a:lnTo>
                    <a:pt x="406449" y="359257"/>
                  </a:lnTo>
                  <a:lnTo>
                    <a:pt x="449459" y="371921"/>
                  </a:lnTo>
                  <a:cubicBezTo>
                    <a:pt x="450145" y="372099"/>
                    <a:pt x="450741" y="372524"/>
                    <a:pt x="451132" y="373116"/>
                  </a:cubicBezTo>
                  <a:lnTo>
                    <a:pt x="460690" y="388050"/>
                  </a:lnTo>
                  <a:lnTo>
                    <a:pt x="530104" y="359018"/>
                  </a:lnTo>
                  <a:cubicBezTo>
                    <a:pt x="530494" y="358905"/>
                    <a:pt x="530908" y="358905"/>
                    <a:pt x="531298" y="359018"/>
                  </a:cubicBezTo>
                  <a:lnTo>
                    <a:pt x="587451" y="361646"/>
                  </a:lnTo>
                  <a:lnTo>
                    <a:pt x="619828" y="328074"/>
                  </a:lnTo>
                  <a:cubicBezTo>
                    <a:pt x="620312" y="327578"/>
                    <a:pt x="620938" y="327244"/>
                    <a:pt x="621621" y="327118"/>
                  </a:cubicBezTo>
                  <a:lnTo>
                    <a:pt x="644799" y="324371"/>
                  </a:lnTo>
                  <a:lnTo>
                    <a:pt x="656746" y="307166"/>
                  </a:lnTo>
                  <a:lnTo>
                    <a:pt x="636077" y="289962"/>
                  </a:lnTo>
                  <a:cubicBezTo>
                    <a:pt x="634945" y="289081"/>
                    <a:pt x="634639" y="287498"/>
                    <a:pt x="635360" y="286258"/>
                  </a:cubicBezTo>
                  <a:lnTo>
                    <a:pt x="650533" y="258780"/>
                  </a:lnTo>
                  <a:cubicBezTo>
                    <a:pt x="650981" y="258040"/>
                    <a:pt x="651717" y="257520"/>
                    <a:pt x="652564" y="257346"/>
                  </a:cubicBezTo>
                  <a:cubicBezTo>
                    <a:pt x="653448" y="257116"/>
                    <a:pt x="654388" y="257340"/>
                    <a:pt x="655073" y="257943"/>
                  </a:cubicBezTo>
                  <a:lnTo>
                    <a:pt x="672397" y="272399"/>
                  </a:lnTo>
                  <a:lnTo>
                    <a:pt x="707283" y="270368"/>
                  </a:lnTo>
                  <a:lnTo>
                    <a:pt x="722695" y="245399"/>
                  </a:lnTo>
                  <a:cubicBezTo>
                    <a:pt x="723374" y="244173"/>
                    <a:pt x="724839" y="243617"/>
                    <a:pt x="726159" y="244084"/>
                  </a:cubicBezTo>
                  <a:lnTo>
                    <a:pt x="752683" y="252925"/>
                  </a:lnTo>
                  <a:lnTo>
                    <a:pt x="772157" y="237752"/>
                  </a:lnTo>
                  <a:lnTo>
                    <a:pt x="778967" y="213260"/>
                  </a:lnTo>
                  <a:cubicBezTo>
                    <a:pt x="779230" y="212309"/>
                    <a:pt x="779945" y="211549"/>
                    <a:pt x="780878" y="211229"/>
                  </a:cubicBezTo>
                  <a:lnTo>
                    <a:pt x="827593" y="195698"/>
                  </a:lnTo>
                  <a:cubicBezTo>
                    <a:pt x="828299" y="195521"/>
                    <a:pt x="829037" y="195521"/>
                    <a:pt x="829743" y="195698"/>
                  </a:cubicBezTo>
                  <a:lnTo>
                    <a:pt x="862718" y="210393"/>
                  </a:lnTo>
                  <a:lnTo>
                    <a:pt x="869648" y="199879"/>
                  </a:lnTo>
                  <a:lnTo>
                    <a:pt x="837987" y="156630"/>
                  </a:lnTo>
                  <a:lnTo>
                    <a:pt x="814092" y="156630"/>
                  </a:lnTo>
                  <a:lnTo>
                    <a:pt x="803220" y="170489"/>
                  </a:lnTo>
                  <a:cubicBezTo>
                    <a:pt x="802701" y="171356"/>
                    <a:pt x="801712" y="171827"/>
                    <a:pt x="800711" y="171683"/>
                  </a:cubicBezTo>
                  <a:lnTo>
                    <a:pt x="773949" y="170011"/>
                  </a:lnTo>
                  <a:lnTo>
                    <a:pt x="762838" y="177896"/>
                  </a:lnTo>
                  <a:cubicBezTo>
                    <a:pt x="762109" y="178183"/>
                    <a:pt x="761298" y="178183"/>
                    <a:pt x="760568" y="177896"/>
                  </a:cubicBezTo>
                  <a:cubicBezTo>
                    <a:pt x="759755" y="177797"/>
                    <a:pt x="759041" y="177306"/>
                    <a:pt x="758657" y="176582"/>
                  </a:cubicBezTo>
                  <a:lnTo>
                    <a:pt x="745036" y="155913"/>
                  </a:lnTo>
                  <a:cubicBezTo>
                    <a:pt x="744319" y="154913"/>
                    <a:pt x="744319" y="153567"/>
                    <a:pt x="745036" y="152568"/>
                  </a:cubicBezTo>
                  <a:lnTo>
                    <a:pt x="784104" y="94265"/>
                  </a:lnTo>
                  <a:lnTo>
                    <a:pt x="768692" y="82317"/>
                  </a:lnTo>
                  <a:lnTo>
                    <a:pt x="750293" y="90800"/>
                  </a:lnTo>
                  <a:cubicBezTo>
                    <a:pt x="749437" y="91267"/>
                    <a:pt x="748402" y="91267"/>
                    <a:pt x="747545" y="90800"/>
                  </a:cubicBezTo>
                  <a:lnTo>
                    <a:pt x="718513" y="72879"/>
                  </a:lnTo>
                  <a:lnTo>
                    <a:pt x="693424" y="93428"/>
                  </a:lnTo>
                  <a:lnTo>
                    <a:pt x="687570" y="110394"/>
                  </a:lnTo>
                  <a:cubicBezTo>
                    <a:pt x="687221" y="111722"/>
                    <a:pt x="685946" y="112589"/>
                    <a:pt x="684583" y="112425"/>
                  </a:cubicBezTo>
                  <a:lnTo>
                    <a:pt x="637988" y="109438"/>
                  </a:lnTo>
                  <a:lnTo>
                    <a:pt x="624966" y="124013"/>
                  </a:lnTo>
                  <a:cubicBezTo>
                    <a:pt x="624253" y="124828"/>
                    <a:pt x="623156" y="125194"/>
                    <a:pt x="622098" y="124969"/>
                  </a:cubicBezTo>
                  <a:lnTo>
                    <a:pt x="583509" y="116606"/>
                  </a:lnTo>
                  <a:lnTo>
                    <a:pt x="549697" y="102389"/>
                  </a:lnTo>
                  <a:cubicBezTo>
                    <a:pt x="548558" y="101949"/>
                    <a:pt x="547802" y="100862"/>
                    <a:pt x="547786" y="99641"/>
                  </a:cubicBezTo>
                  <a:lnTo>
                    <a:pt x="547786" y="85901"/>
                  </a:lnTo>
                  <a:lnTo>
                    <a:pt x="478253" y="64874"/>
                  </a:lnTo>
                  <a:lnTo>
                    <a:pt x="434167" y="86499"/>
                  </a:lnTo>
                  <a:cubicBezTo>
                    <a:pt x="433274" y="86988"/>
                    <a:pt x="432193" y="86988"/>
                    <a:pt x="431300" y="86499"/>
                  </a:cubicBezTo>
                  <a:lnTo>
                    <a:pt x="389484" y="61171"/>
                  </a:lnTo>
                  <a:cubicBezTo>
                    <a:pt x="388569" y="60615"/>
                    <a:pt x="388023" y="59612"/>
                    <a:pt x="388050" y="58542"/>
                  </a:cubicBezTo>
                  <a:lnTo>
                    <a:pt x="388050" y="27837"/>
                  </a:lnTo>
                  <a:lnTo>
                    <a:pt x="364156" y="26284"/>
                  </a:lnTo>
                  <a:lnTo>
                    <a:pt x="331419" y="17324"/>
                  </a:lnTo>
                  <a:lnTo>
                    <a:pt x="330464" y="17324"/>
                  </a:lnTo>
                  <a:lnTo>
                    <a:pt x="306569" y="0"/>
                  </a:lnTo>
                  <a:lnTo>
                    <a:pt x="282675" y="23895"/>
                  </a:lnTo>
                  <a:lnTo>
                    <a:pt x="274550" y="45758"/>
                  </a:lnTo>
                  <a:lnTo>
                    <a:pt x="286498" y="67025"/>
                  </a:lnTo>
                  <a:cubicBezTo>
                    <a:pt x="286857" y="67864"/>
                    <a:pt x="286857" y="68814"/>
                    <a:pt x="286498" y="69653"/>
                  </a:cubicBezTo>
                  <a:lnTo>
                    <a:pt x="279090" y="89486"/>
                  </a:lnTo>
                  <a:cubicBezTo>
                    <a:pt x="278747" y="90265"/>
                    <a:pt x="278099" y="90870"/>
                    <a:pt x="277297" y="91158"/>
                  </a:cubicBezTo>
                  <a:lnTo>
                    <a:pt x="252328" y="99999"/>
                  </a:lnTo>
                  <a:cubicBezTo>
                    <a:pt x="251573" y="100364"/>
                    <a:pt x="250693" y="100364"/>
                    <a:pt x="249938" y="99999"/>
                  </a:cubicBezTo>
                  <a:lnTo>
                    <a:pt x="222938" y="85185"/>
                  </a:lnTo>
                  <a:lnTo>
                    <a:pt x="207525" y="93787"/>
                  </a:lnTo>
                  <a:cubicBezTo>
                    <a:pt x="206869" y="94024"/>
                    <a:pt x="206151" y="94024"/>
                    <a:pt x="205494" y="93787"/>
                  </a:cubicBezTo>
                  <a:lnTo>
                    <a:pt x="177896" y="87932"/>
                  </a:lnTo>
                  <a:cubicBezTo>
                    <a:pt x="176730" y="87742"/>
                    <a:pt x="175816" y="86828"/>
                    <a:pt x="175626" y="85662"/>
                  </a:cubicBezTo>
                  <a:lnTo>
                    <a:pt x="171445" y="64755"/>
                  </a:lnTo>
                  <a:lnTo>
                    <a:pt x="143846" y="62604"/>
                  </a:lnTo>
                  <a:lnTo>
                    <a:pt x="117203" y="56033"/>
                  </a:lnTo>
                  <a:lnTo>
                    <a:pt x="105256" y="70370"/>
                  </a:lnTo>
                  <a:cubicBezTo>
                    <a:pt x="104627" y="71232"/>
                    <a:pt x="103556" y="71651"/>
                    <a:pt x="102508" y="71445"/>
                  </a:cubicBezTo>
                  <a:lnTo>
                    <a:pt x="83990" y="68697"/>
                  </a:lnTo>
                  <a:lnTo>
                    <a:pt x="49820" y="89964"/>
                  </a:lnTo>
                  <a:lnTo>
                    <a:pt x="49820" y="103464"/>
                  </a:lnTo>
                  <a:cubicBezTo>
                    <a:pt x="49809" y="104281"/>
                    <a:pt x="49464" y="105059"/>
                    <a:pt x="48864" y="105614"/>
                  </a:cubicBezTo>
                  <a:cubicBezTo>
                    <a:pt x="48252" y="106189"/>
                    <a:pt x="47433" y="106490"/>
                    <a:pt x="46594" y="106451"/>
                  </a:cubicBezTo>
                  <a:lnTo>
                    <a:pt x="14815" y="103822"/>
                  </a:lnTo>
                  <a:lnTo>
                    <a:pt x="0" y="1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7" name="Полилиния: фигура 2669">
              <a:extLst>
                <a:ext uri="{FF2B5EF4-FFF2-40B4-BE49-F238E27FC236}">
                  <a16:creationId xmlns:a16="http://schemas.microsoft.com/office/drawing/2014/main" id="{63A7775C-DFCE-574E-0727-A9818E2D730F}"/>
                </a:ext>
              </a:extLst>
            </p:cNvPr>
            <p:cNvSpPr/>
            <p:nvPr/>
          </p:nvSpPr>
          <p:spPr>
            <a:xfrm>
              <a:off x="7795030" y="3136118"/>
              <a:ext cx="14814" cy="18757"/>
            </a:xfrm>
            <a:custGeom>
              <a:avLst/>
              <a:gdLst>
                <a:gd name="connsiteX0" fmla="*/ 14815 w 14814"/>
                <a:gd name="connsiteY0" fmla="*/ 0 h 18757"/>
                <a:gd name="connsiteX1" fmla="*/ 0 w 14814"/>
                <a:gd name="connsiteY1" fmla="*/ 18757 h 18757"/>
                <a:gd name="connsiteX2" fmla="*/ 0 w 14814"/>
                <a:gd name="connsiteY2" fmla="*/ 18757 h 18757"/>
                <a:gd name="connsiteX3" fmla="*/ 14815 w 14814"/>
                <a:gd name="connsiteY3" fmla="*/ 0 h 18757"/>
              </a:gdLst>
              <a:ahLst/>
              <a:cxnLst>
                <a:cxn ang="0">
                  <a:pos x="connsiteX0" y="connsiteY0"/>
                </a:cxn>
                <a:cxn ang="0">
                  <a:pos x="connsiteX1" y="connsiteY1"/>
                </a:cxn>
                <a:cxn ang="0">
                  <a:pos x="connsiteX2" y="connsiteY2"/>
                </a:cxn>
                <a:cxn ang="0">
                  <a:pos x="connsiteX3" y="connsiteY3"/>
                </a:cxn>
              </a:cxnLst>
              <a:rect l="l" t="t" r="r" b="b"/>
              <a:pathLst>
                <a:path w="14814" h="18757">
                  <a:moveTo>
                    <a:pt x="14815" y="0"/>
                  </a:moveTo>
                  <a:lnTo>
                    <a:pt x="0" y="18757"/>
                  </a:lnTo>
                  <a:lnTo>
                    <a:pt x="0" y="18757"/>
                  </a:lnTo>
                  <a:lnTo>
                    <a:pt x="1481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8" name="Полилиния: фигура 2670">
              <a:extLst>
                <a:ext uri="{FF2B5EF4-FFF2-40B4-BE49-F238E27FC236}">
                  <a16:creationId xmlns:a16="http://schemas.microsoft.com/office/drawing/2014/main" id="{3DAC55B8-4504-0BFA-4B1D-483C45403A3B}"/>
                </a:ext>
              </a:extLst>
            </p:cNvPr>
            <p:cNvSpPr/>
            <p:nvPr/>
          </p:nvSpPr>
          <p:spPr>
            <a:xfrm>
              <a:off x="8132662" y="4525833"/>
              <a:ext cx="105614" cy="139186"/>
            </a:xfrm>
            <a:custGeom>
              <a:avLst/>
              <a:gdLst>
                <a:gd name="connsiteX0" fmla="*/ 13739 w 105614"/>
                <a:gd name="connsiteY0" fmla="*/ 41338 h 139186"/>
                <a:gd name="connsiteX1" fmla="*/ 13739 w 105614"/>
                <a:gd name="connsiteY1" fmla="*/ 43847 h 139186"/>
                <a:gd name="connsiteX2" fmla="*/ 11469 w 105614"/>
                <a:gd name="connsiteY2" fmla="*/ 52449 h 139186"/>
                <a:gd name="connsiteX3" fmla="*/ 36439 w 105614"/>
                <a:gd name="connsiteY3" fmla="*/ 81720 h 139186"/>
                <a:gd name="connsiteX4" fmla="*/ 36439 w 105614"/>
                <a:gd name="connsiteY4" fmla="*/ 85304 h 139186"/>
                <a:gd name="connsiteX5" fmla="*/ 32019 w 105614"/>
                <a:gd name="connsiteY5" fmla="*/ 91994 h 139186"/>
                <a:gd name="connsiteX6" fmla="*/ 89007 w 105614"/>
                <a:gd name="connsiteY6" fmla="*/ 139186 h 139186"/>
                <a:gd name="connsiteX7" fmla="*/ 105614 w 105614"/>
                <a:gd name="connsiteY7" fmla="*/ 135005 h 139186"/>
                <a:gd name="connsiteX8" fmla="*/ 93667 w 105614"/>
                <a:gd name="connsiteY8" fmla="*/ 105614 h 139186"/>
                <a:gd name="connsiteX9" fmla="*/ 83631 w 105614"/>
                <a:gd name="connsiteY9" fmla="*/ 95937 h 139186"/>
                <a:gd name="connsiteX10" fmla="*/ 82795 w 105614"/>
                <a:gd name="connsiteY10" fmla="*/ 93667 h 139186"/>
                <a:gd name="connsiteX11" fmla="*/ 82795 w 105614"/>
                <a:gd name="connsiteY11" fmla="*/ 40143 h 139186"/>
                <a:gd name="connsiteX12" fmla="*/ 54002 w 105614"/>
                <a:gd name="connsiteY12" fmla="*/ 1792 h 139186"/>
                <a:gd name="connsiteX13" fmla="*/ 45638 w 105614"/>
                <a:gd name="connsiteY13" fmla="*/ 21625 h 139186"/>
                <a:gd name="connsiteX14" fmla="*/ 43368 w 105614"/>
                <a:gd name="connsiteY14" fmla="*/ 23417 h 139186"/>
                <a:gd name="connsiteX15" fmla="*/ 20429 w 105614"/>
                <a:gd name="connsiteY15" fmla="*/ 26882 h 139186"/>
                <a:gd name="connsiteX16" fmla="*/ 20429 w 105614"/>
                <a:gd name="connsiteY16" fmla="*/ 26882 h 139186"/>
                <a:gd name="connsiteX17" fmla="*/ 17443 w 105614"/>
                <a:gd name="connsiteY17" fmla="*/ 23895 h 139186"/>
                <a:gd name="connsiteX18" fmla="*/ 17443 w 105614"/>
                <a:gd name="connsiteY18" fmla="*/ 8602 h 139186"/>
                <a:gd name="connsiteX19" fmla="*/ 0 w 105614"/>
                <a:gd name="connsiteY19" fmla="*/ 0 h 139186"/>
                <a:gd name="connsiteX20" fmla="*/ 5137 w 105614"/>
                <a:gd name="connsiteY20" fmla="*/ 29630 h 1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614" h="139186">
                  <a:moveTo>
                    <a:pt x="13739" y="41338"/>
                  </a:moveTo>
                  <a:cubicBezTo>
                    <a:pt x="14092" y="42137"/>
                    <a:pt x="14092" y="43048"/>
                    <a:pt x="13739" y="43847"/>
                  </a:cubicBezTo>
                  <a:lnTo>
                    <a:pt x="11469" y="52449"/>
                  </a:lnTo>
                  <a:lnTo>
                    <a:pt x="36439" y="81720"/>
                  </a:lnTo>
                  <a:cubicBezTo>
                    <a:pt x="37236" y="82782"/>
                    <a:pt x="37236" y="84242"/>
                    <a:pt x="36439" y="85304"/>
                  </a:cubicBezTo>
                  <a:lnTo>
                    <a:pt x="32019" y="91994"/>
                  </a:lnTo>
                  <a:lnTo>
                    <a:pt x="89007" y="139186"/>
                  </a:lnTo>
                  <a:lnTo>
                    <a:pt x="105614" y="135005"/>
                  </a:lnTo>
                  <a:lnTo>
                    <a:pt x="93667" y="105614"/>
                  </a:lnTo>
                  <a:lnTo>
                    <a:pt x="83631" y="95937"/>
                  </a:lnTo>
                  <a:cubicBezTo>
                    <a:pt x="83058" y="95325"/>
                    <a:pt x="82756" y="94506"/>
                    <a:pt x="82795" y="93667"/>
                  </a:cubicBezTo>
                  <a:lnTo>
                    <a:pt x="82795" y="40143"/>
                  </a:lnTo>
                  <a:lnTo>
                    <a:pt x="54002" y="1792"/>
                  </a:lnTo>
                  <a:lnTo>
                    <a:pt x="45638" y="21625"/>
                  </a:lnTo>
                  <a:cubicBezTo>
                    <a:pt x="45260" y="22588"/>
                    <a:pt x="44393" y="23273"/>
                    <a:pt x="43368" y="23417"/>
                  </a:cubicBezTo>
                  <a:lnTo>
                    <a:pt x="20429" y="26882"/>
                  </a:lnTo>
                  <a:lnTo>
                    <a:pt x="20429" y="26882"/>
                  </a:lnTo>
                  <a:cubicBezTo>
                    <a:pt x="18780" y="26882"/>
                    <a:pt x="17443" y="25544"/>
                    <a:pt x="17443" y="23895"/>
                  </a:cubicBezTo>
                  <a:lnTo>
                    <a:pt x="17443" y="8602"/>
                  </a:lnTo>
                  <a:lnTo>
                    <a:pt x="0" y="0"/>
                  </a:lnTo>
                  <a:lnTo>
                    <a:pt x="5137" y="296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79" name="Полилиния: фигура 2671">
              <a:extLst>
                <a:ext uri="{FF2B5EF4-FFF2-40B4-BE49-F238E27FC236}">
                  <a16:creationId xmlns:a16="http://schemas.microsoft.com/office/drawing/2014/main" id="{7D490CC9-B1CF-5C4C-01AD-40E782E63410}"/>
                </a:ext>
              </a:extLst>
            </p:cNvPr>
            <p:cNvSpPr/>
            <p:nvPr/>
          </p:nvSpPr>
          <p:spPr>
            <a:xfrm>
              <a:off x="8061097" y="4107317"/>
              <a:ext cx="208600" cy="437870"/>
            </a:xfrm>
            <a:custGeom>
              <a:avLst/>
              <a:gdLst>
                <a:gd name="connsiteX0" fmla="*/ 208601 w 208600"/>
                <a:gd name="connsiteY0" fmla="*/ 144921 h 437870"/>
                <a:gd name="connsiteX1" fmla="*/ 187334 w 208600"/>
                <a:gd name="connsiteY1" fmla="*/ 121026 h 437870"/>
                <a:gd name="connsiteX2" fmla="*/ 186617 w 208600"/>
                <a:gd name="connsiteY2" fmla="*/ 118876 h 437870"/>
                <a:gd name="connsiteX3" fmla="*/ 188529 w 208600"/>
                <a:gd name="connsiteY3" fmla="*/ 96773 h 437870"/>
                <a:gd name="connsiteX4" fmla="*/ 172759 w 208600"/>
                <a:gd name="connsiteY4" fmla="*/ 71326 h 437870"/>
                <a:gd name="connsiteX5" fmla="*/ 157944 w 208600"/>
                <a:gd name="connsiteY5" fmla="*/ 68219 h 437870"/>
                <a:gd name="connsiteX6" fmla="*/ 141696 w 208600"/>
                <a:gd name="connsiteY6" fmla="*/ 84109 h 437870"/>
                <a:gd name="connsiteX7" fmla="*/ 137515 w 208600"/>
                <a:gd name="connsiteY7" fmla="*/ 84109 h 437870"/>
                <a:gd name="connsiteX8" fmla="*/ 125567 w 208600"/>
                <a:gd name="connsiteY8" fmla="*/ 72162 h 437870"/>
                <a:gd name="connsiteX9" fmla="*/ 101075 w 208600"/>
                <a:gd name="connsiteY9" fmla="*/ 94503 h 437870"/>
                <a:gd name="connsiteX10" fmla="*/ 97491 w 208600"/>
                <a:gd name="connsiteY10" fmla="*/ 94503 h 437870"/>
                <a:gd name="connsiteX11" fmla="*/ 82795 w 208600"/>
                <a:gd name="connsiteY11" fmla="*/ 85662 h 437870"/>
                <a:gd name="connsiteX12" fmla="*/ 81601 w 208600"/>
                <a:gd name="connsiteY12" fmla="*/ 81839 h 437870"/>
                <a:gd name="connsiteX13" fmla="*/ 99522 w 208600"/>
                <a:gd name="connsiteY13" fmla="*/ 44922 h 437870"/>
                <a:gd name="connsiteX14" fmla="*/ 99522 w 208600"/>
                <a:gd name="connsiteY14" fmla="*/ 28435 h 437870"/>
                <a:gd name="connsiteX15" fmla="*/ 71087 w 208600"/>
                <a:gd name="connsiteY15" fmla="*/ 27718 h 437870"/>
                <a:gd name="connsiteX16" fmla="*/ 68697 w 208600"/>
                <a:gd name="connsiteY16" fmla="*/ 26284 h 437870"/>
                <a:gd name="connsiteX17" fmla="*/ 68697 w 208600"/>
                <a:gd name="connsiteY17" fmla="*/ 23417 h 437870"/>
                <a:gd name="connsiteX18" fmla="*/ 77419 w 208600"/>
                <a:gd name="connsiteY18" fmla="*/ 4540 h 437870"/>
                <a:gd name="connsiteX19" fmla="*/ 65472 w 208600"/>
                <a:gd name="connsiteY19" fmla="*/ 1911 h 437870"/>
                <a:gd name="connsiteX20" fmla="*/ 65472 w 208600"/>
                <a:gd name="connsiteY20" fmla="*/ 1911 h 437870"/>
                <a:gd name="connsiteX21" fmla="*/ 56033 w 208600"/>
                <a:gd name="connsiteY21" fmla="*/ 0 h 437870"/>
                <a:gd name="connsiteX22" fmla="*/ 44086 w 208600"/>
                <a:gd name="connsiteY22" fmla="*/ 25209 h 437870"/>
                <a:gd name="connsiteX23" fmla="*/ 41338 w 208600"/>
                <a:gd name="connsiteY23" fmla="*/ 26882 h 437870"/>
                <a:gd name="connsiteX24" fmla="*/ 20789 w 208600"/>
                <a:gd name="connsiteY24" fmla="*/ 26882 h 437870"/>
                <a:gd name="connsiteX25" fmla="*/ 18878 w 208600"/>
                <a:gd name="connsiteY25" fmla="*/ 26165 h 437870"/>
                <a:gd name="connsiteX26" fmla="*/ 11947 w 208600"/>
                <a:gd name="connsiteY26" fmla="*/ 20430 h 437870"/>
                <a:gd name="connsiteX27" fmla="*/ 11947 w 208600"/>
                <a:gd name="connsiteY27" fmla="*/ 57586 h 437870"/>
                <a:gd name="connsiteX28" fmla="*/ 8961 w 208600"/>
                <a:gd name="connsiteY28" fmla="*/ 60573 h 437870"/>
                <a:gd name="connsiteX29" fmla="*/ 0 w 208600"/>
                <a:gd name="connsiteY29" fmla="*/ 60573 h 437870"/>
                <a:gd name="connsiteX30" fmla="*/ 38829 w 208600"/>
                <a:gd name="connsiteY30" fmla="*/ 117920 h 437870"/>
                <a:gd name="connsiteX31" fmla="*/ 38829 w 208600"/>
                <a:gd name="connsiteY31" fmla="*/ 120190 h 437870"/>
                <a:gd name="connsiteX32" fmla="*/ 28196 w 208600"/>
                <a:gd name="connsiteY32" fmla="*/ 173953 h 437870"/>
                <a:gd name="connsiteX33" fmla="*/ 40144 w 208600"/>
                <a:gd name="connsiteY33" fmla="*/ 194861 h 437870"/>
                <a:gd name="connsiteX34" fmla="*/ 40144 w 208600"/>
                <a:gd name="connsiteY34" fmla="*/ 195817 h 437870"/>
                <a:gd name="connsiteX35" fmla="*/ 49582 w 208600"/>
                <a:gd name="connsiteY35" fmla="*/ 249102 h 437870"/>
                <a:gd name="connsiteX36" fmla="*/ 49582 w 208600"/>
                <a:gd name="connsiteY36" fmla="*/ 251491 h 437870"/>
                <a:gd name="connsiteX37" fmla="*/ 28435 w 208600"/>
                <a:gd name="connsiteY37" fmla="*/ 278015 h 437870"/>
                <a:gd name="connsiteX38" fmla="*/ 24493 w 208600"/>
                <a:gd name="connsiteY38" fmla="*/ 297250 h 437870"/>
                <a:gd name="connsiteX39" fmla="*/ 14457 w 208600"/>
                <a:gd name="connsiteY39" fmla="*/ 322339 h 437870"/>
                <a:gd name="connsiteX40" fmla="*/ 19355 w 208600"/>
                <a:gd name="connsiteY40" fmla="*/ 359496 h 437870"/>
                <a:gd name="connsiteX41" fmla="*/ 28077 w 208600"/>
                <a:gd name="connsiteY41" fmla="*/ 355434 h 437870"/>
                <a:gd name="connsiteX42" fmla="*/ 31422 w 208600"/>
                <a:gd name="connsiteY42" fmla="*/ 355434 h 437870"/>
                <a:gd name="connsiteX43" fmla="*/ 56631 w 208600"/>
                <a:gd name="connsiteY43" fmla="*/ 379328 h 437870"/>
                <a:gd name="connsiteX44" fmla="*/ 56631 w 208600"/>
                <a:gd name="connsiteY44" fmla="*/ 380165 h 437870"/>
                <a:gd name="connsiteX45" fmla="*/ 70609 w 208600"/>
                <a:gd name="connsiteY45" fmla="*/ 407524 h 437870"/>
                <a:gd name="connsiteX46" fmla="*/ 70609 w 208600"/>
                <a:gd name="connsiteY46" fmla="*/ 408719 h 437870"/>
                <a:gd name="connsiteX47" fmla="*/ 70609 w 208600"/>
                <a:gd name="connsiteY47" fmla="*/ 410152 h 437870"/>
                <a:gd name="connsiteX48" fmla="*/ 93668 w 208600"/>
                <a:gd name="connsiteY48" fmla="*/ 421502 h 437870"/>
                <a:gd name="connsiteX49" fmla="*/ 95340 w 208600"/>
                <a:gd name="connsiteY49" fmla="*/ 424131 h 437870"/>
                <a:gd name="connsiteX50" fmla="*/ 95340 w 208600"/>
                <a:gd name="connsiteY50" fmla="*/ 437870 h 437870"/>
                <a:gd name="connsiteX51" fmla="*/ 113142 w 208600"/>
                <a:gd name="connsiteY51" fmla="*/ 435242 h 437870"/>
                <a:gd name="connsiteX52" fmla="*/ 121743 w 208600"/>
                <a:gd name="connsiteY52" fmla="*/ 415051 h 437870"/>
                <a:gd name="connsiteX53" fmla="*/ 104062 w 208600"/>
                <a:gd name="connsiteY53" fmla="*/ 401670 h 437870"/>
                <a:gd name="connsiteX54" fmla="*/ 97371 w 208600"/>
                <a:gd name="connsiteY54" fmla="*/ 407046 h 437870"/>
                <a:gd name="connsiteX55" fmla="*/ 93548 w 208600"/>
                <a:gd name="connsiteY55" fmla="*/ 407046 h 437870"/>
                <a:gd name="connsiteX56" fmla="*/ 74074 w 208600"/>
                <a:gd name="connsiteY56" fmla="*/ 390798 h 437870"/>
                <a:gd name="connsiteX57" fmla="*/ 72998 w 208600"/>
                <a:gd name="connsiteY57" fmla="*/ 389006 h 437870"/>
                <a:gd name="connsiteX58" fmla="*/ 67622 w 208600"/>
                <a:gd name="connsiteY58" fmla="*/ 351849 h 437870"/>
                <a:gd name="connsiteX59" fmla="*/ 58662 w 208600"/>
                <a:gd name="connsiteY59" fmla="*/ 329269 h 437870"/>
                <a:gd name="connsiteX60" fmla="*/ 44086 w 208600"/>
                <a:gd name="connsiteY60" fmla="*/ 330583 h 437870"/>
                <a:gd name="connsiteX61" fmla="*/ 40833 w 208600"/>
                <a:gd name="connsiteY61" fmla="*/ 327889 h 437870"/>
                <a:gd name="connsiteX62" fmla="*/ 40860 w 208600"/>
                <a:gd name="connsiteY62" fmla="*/ 327118 h 437870"/>
                <a:gd name="connsiteX63" fmla="*/ 49940 w 208600"/>
                <a:gd name="connsiteY63" fmla="*/ 265828 h 437870"/>
                <a:gd name="connsiteX64" fmla="*/ 49940 w 208600"/>
                <a:gd name="connsiteY64" fmla="*/ 264992 h 437870"/>
                <a:gd name="connsiteX65" fmla="*/ 61887 w 208600"/>
                <a:gd name="connsiteY65" fmla="*/ 239783 h 437870"/>
                <a:gd name="connsiteX66" fmla="*/ 60095 w 208600"/>
                <a:gd name="connsiteY66" fmla="*/ 207167 h 437870"/>
                <a:gd name="connsiteX67" fmla="*/ 61290 w 208600"/>
                <a:gd name="connsiteY67" fmla="*/ 204538 h 437870"/>
                <a:gd name="connsiteX68" fmla="*/ 69892 w 208600"/>
                <a:gd name="connsiteY68" fmla="*/ 198087 h 437870"/>
                <a:gd name="connsiteX69" fmla="*/ 72162 w 208600"/>
                <a:gd name="connsiteY69" fmla="*/ 198087 h 437870"/>
                <a:gd name="connsiteX70" fmla="*/ 74193 w 208600"/>
                <a:gd name="connsiteY70" fmla="*/ 199521 h 437870"/>
                <a:gd name="connsiteX71" fmla="*/ 89725 w 208600"/>
                <a:gd name="connsiteY71" fmla="*/ 224132 h 437870"/>
                <a:gd name="connsiteX72" fmla="*/ 120907 w 208600"/>
                <a:gd name="connsiteY72" fmla="*/ 226522 h 437870"/>
                <a:gd name="connsiteX73" fmla="*/ 123297 w 208600"/>
                <a:gd name="connsiteY73" fmla="*/ 228075 h 437870"/>
                <a:gd name="connsiteX74" fmla="*/ 129510 w 208600"/>
                <a:gd name="connsiteY74" fmla="*/ 239186 h 437870"/>
                <a:gd name="connsiteX75" fmla="*/ 142054 w 208600"/>
                <a:gd name="connsiteY75" fmla="*/ 251969 h 437870"/>
                <a:gd name="connsiteX76" fmla="*/ 142054 w 208600"/>
                <a:gd name="connsiteY76" fmla="*/ 228075 h 437870"/>
                <a:gd name="connsiteX77" fmla="*/ 128434 w 208600"/>
                <a:gd name="connsiteY77" fmla="*/ 202746 h 437870"/>
                <a:gd name="connsiteX78" fmla="*/ 129031 w 208600"/>
                <a:gd name="connsiteY78" fmla="*/ 199282 h 437870"/>
                <a:gd name="connsiteX79" fmla="*/ 145877 w 208600"/>
                <a:gd name="connsiteY79" fmla="*/ 183033 h 437870"/>
                <a:gd name="connsiteX80" fmla="*/ 148028 w 208600"/>
                <a:gd name="connsiteY80" fmla="*/ 182197 h 437870"/>
                <a:gd name="connsiteX81" fmla="*/ 197251 w 208600"/>
                <a:gd name="connsiteY81" fmla="*/ 182197 h 437870"/>
                <a:gd name="connsiteX82" fmla="*/ 208242 w 208600"/>
                <a:gd name="connsiteY82" fmla="*/ 173117 h 4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08600" h="437870">
                  <a:moveTo>
                    <a:pt x="208601" y="144921"/>
                  </a:moveTo>
                  <a:lnTo>
                    <a:pt x="187334" y="121026"/>
                  </a:lnTo>
                  <a:cubicBezTo>
                    <a:pt x="186749" y="120476"/>
                    <a:pt x="186480" y="119668"/>
                    <a:pt x="186617" y="118876"/>
                  </a:cubicBezTo>
                  <a:lnTo>
                    <a:pt x="188529" y="96773"/>
                  </a:lnTo>
                  <a:lnTo>
                    <a:pt x="172759" y="71326"/>
                  </a:lnTo>
                  <a:lnTo>
                    <a:pt x="157944" y="68219"/>
                  </a:lnTo>
                  <a:lnTo>
                    <a:pt x="141696" y="84109"/>
                  </a:lnTo>
                  <a:cubicBezTo>
                    <a:pt x="140511" y="85188"/>
                    <a:pt x="138700" y="85188"/>
                    <a:pt x="137515" y="84109"/>
                  </a:cubicBezTo>
                  <a:lnTo>
                    <a:pt x="125567" y="72162"/>
                  </a:lnTo>
                  <a:lnTo>
                    <a:pt x="101075" y="94503"/>
                  </a:lnTo>
                  <a:cubicBezTo>
                    <a:pt x="100027" y="95342"/>
                    <a:pt x="98538" y="95342"/>
                    <a:pt x="97491" y="94503"/>
                  </a:cubicBezTo>
                  <a:lnTo>
                    <a:pt x="82795" y="85662"/>
                  </a:lnTo>
                  <a:cubicBezTo>
                    <a:pt x="81474" y="84883"/>
                    <a:pt x="80958" y="83231"/>
                    <a:pt x="81601" y="81839"/>
                  </a:cubicBezTo>
                  <a:lnTo>
                    <a:pt x="99522" y="44922"/>
                  </a:lnTo>
                  <a:lnTo>
                    <a:pt x="99522" y="28435"/>
                  </a:lnTo>
                  <a:lnTo>
                    <a:pt x="71087" y="27718"/>
                  </a:lnTo>
                  <a:cubicBezTo>
                    <a:pt x="70096" y="27685"/>
                    <a:pt x="69192" y="27143"/>
                    <a:pt x="68697" y="26284"/>
                  </a:cubicBezTo>
                  <a:cubicBezTo>
                    <a:pt x="68230" y="25386"/>
                    <a:pt x="68230" y="24315"/>
                    <a:pt x="68697" y="23417"/>
                  </a:cubicBezTo>
                  <a:lnTo>
                    <a:pt x="77419" y="4540"/>
                  </a:lnTo>
                  <a:lnTo>
                    <a:pt x="65472" y="1911"/>
                  </a:lnTo>
                  <a:lnTo>
                    <a:pt x="65472" y="1911"/>
                  </a:lnTo>
                  <a:lnTo>
                    <a:pt x="56033" y="0"/>
                  </a:lnTo>
                  <a:lnTo>
                    <a:pt x="44086" y="25209"/>
                  </a:lnTo>
                  <a:cubicBezTo>
                    <a:pt x="43552" y="26234"/>
                    <a:pt x="42494" y="26879"/>
                    <a:pt x="41338" y="26882"/>
                  </a:cubicBezTo>
                  <a:lnTo>
                    <a:pt x="20789" y="26882"/>
                  </a:lnTo>
                  <a:cubicBezTo>
                    <a:pt x="20083" y="26897"/>
                    <a:pt x="19399" y="26640"/>
                    <a:pt x="18878" y="26165"/>
                  </a:cubicBezTo>
                  <a:lnTo>
                    <a:pt x="11947" y="20430"/>
                  </a:lnTo>
                  <a:lnTo>
                    <a:pt x="11947" y="57586"/>
                  </a:lnTo>
                  <a:cubicBezTo>
                    <a:pt x="11947" y="59236"/>
                    <a:pt x="10610" y="60573"/>
                    <a:pt x="8961" y="60573"/>
                  </a:cubicBezTo>
                  <a:lnTo>
                    <a:pt x="0" y="60573"/>
                  </a:lnTo>
                  <a:lnTo>
                    <a:pt x="38829" y="117920"/>
                  </a:lnTo>
                  <a:cubicBezTo>
                    <a:pt x="39141" y="118645"/>
                    <a:pt x="39141" y="119466"/>
                    <a:pt x="38829" y="120190"/>
                  </a:cubicBezTo>
                  <a:lnTo>
                    <a:pt x="28196" y="173953"/>
                  </a:lnTo>
                  <a:lnTo>
                    <a:pt x="40144" y="194861"/>
                  </a:lnTo>
                  <a:cubicBezTo>
                    <a:pt x="40244" y="195172"/>
                    <a:pt x="40244" y="195506"/>
                    <a:pt x="40144" y="195817"/>
                  </a:cubicBezTo>
                  <a:lnTo>
                    <a:pt x="49582" y="249102"/>
                  </a:lnTo>
                  <a:cubicBezTo>
                    <a:pt x="49986" y="249847"/>
                    <a:pt x="49986" y="250746"/>
                    <a:pt x="49582" y="251491"/>
                  </a:cubicBezTo>
                  <a:lnTo>
                    <a:pt x="28435" y="278015"/>
                  </a:lnTo>
                  <a:lnTo>
                    <a:pt x="24493" y="297250"/>
                  </a:lnTo>
                  <a:lnTo>
                    <a:pt x="14457" y="322339"/>
                  </a:lnTo>
                  <a:lnTo>
                    <a:pt x="19355" y="359496"/>
                  </a:lnTo>
                  <a:lnTo>
                    <a:pt x="28077" y="355434"/>
                  </a:lnTo>
                  <a:cubicBezTo>
                    <a:pt x="29076" y="354716"/>
                    <a:pt x="30423" y="354716"/>
                    <a:pt x="31422" y="355434"/>
                  </a:cubicBezTo>
                  <a:lnTo>
                    <a:pt x="56631" y="379328"/>
                  </a:lnTo>
                  <a:cubicBezTo>
                    <a:pt x="56686" y="379604"/>
                    <a:pt x="56686" y="379889"/>
                    <a:pt x="56631" y="380165"/>
                  </a:cubicBezTo>
                  <a:lnTo>
                    <a:pt x="70609" y="407524"/>
                  </a:lnTo>
                  <a:cubicBezTo>
                    <a:pt x="70646" y="407921"/>
                    <a:pt x="70646" y="408321"/>
                    <a:pt x="70609" y="408719"/>
                  </a:cubicBezTo>
                  <a:lnTo>
                    <a:pt x="70609" y="410152"/>
                  </a:lnTo>
                  <a:lnTo>
                    <a:pt x="93668" y="421502"/>
                  </a:lnTo>
                  <a:cubicBezTo>
                    <a:pt x="94694" y="421973"/>
                    <a:pt x="95349" y="423002"/>
                    <a:pt x="95340" y="424131"/>
                  </a:cubicBezTo>
                  <a:lnTo>
                    <a:pt x="95340" y="437870"/>
                  </a:lnTo>
                  <a:lnTo>
                    <a:pt x="113142" y="435242"/>
                  </a:lnTo>
                  <a:lnTo>
                    <a:pt x="121743" y="415051"/>
                  </a:lnTo>
                  <a:lnTo>
                    <a:pt x="104062" y="401670"/>
                  </a:lnTo>
                  <a:lnTo>
                    <a:pt x="97371" y="407046"/>
                  </a:lnTo>
                  <a:cubicBezTo>
                    <a:pt x="96282" y="408020"/>
                    <a:pt x="94637" y="408020"/>
                    <a:pt x="93548" y="407046"/>
                  </a:cubicBezTo>
                  <a:lnTo>
                    <a:pt x="74074" y="390798"/>
                  </a:lnTo>
                  <a:cubicBezTo>
                    <a:pt x="73503" y="390357"/>
                    <a:pt x="73118" y="389717"/>
                    <a:pt x="72998" y="389006"/>
                  </a:cubicBezTo>
                  <a:lnTo>
                    <a:pt x="67622" y="351849"/>
                  </a:lnTo>
                  <a:lnTo>
                    <a:pt x="58662" y="329269"/>
                  </a:lnTo>
                  <a:lnTo>
                    <a:pt x="44086" y="330583"/>
                  </a:lnTo>
                  <a:cubicBezTo>
                    <a:pt x="42444" y="330737"/>
                    <a:pt x="40987" y="329531"/>
                    <a:pt x="40833" y="327889"/>
                  </a:cubicBezTo>
                  <a:cubicBezTo>
                    <a:pt x="40809" y="327632"/>
                    <a:pt x="40818" y="327373"/>
                    <a:pt x="40860" y="327118"/>
                  </a:cubicBezTo>
                  <a:lnTo>
                    <a:pt x="49940" y="265828"/>
                  </a:lnTo>
                  <a:cubicBezTo>
                    <a:pt x="49869" y="265554"/>
                    <a:pt x="49869" y="265266"/>
                    <a:pt x="49940" y="264992"/>
                  </a:cubicBezTo>
                  <a:lnTo>
                    <a:pt x="61887" y="239783"/>
                  </a:lnTo>
                  <a:lnTo>
                    <a:pt x="60095" y="207167"/>
                  </a:lnTo>
                  <a:cubicBezTo>
                    <a:pt x="59964" y="206135"/>
                    <a:pt x="60427" y="205118"/>
                    <a:pt x="61290" y="204538"/>
                  </a:cubicBezTo>
                  <a:lnTo>
                    <a:pt x="69892" y="198087"/>
                  </a:lnTo>
                  <a:cubicBezTo>
                    <a:pt x="70624" y="197812"/>
                    <a:pt x="71431" y="197812"/>
                    <a:pt x="72162" y="198087"/>
                  </a:cubicBezTo>
                  <a:cubicBezTo>
                    <a:pt x="72989" y="198307"/>
                    <a:pt x="73709" y="198816"/>
                    <a:pt x="74193" y="199521"/>
                  </a:cubicBezTo>
                  <a:lnTo>
                    <a:pt x="89725" y="224132"/>
                  </a:lnTo>
                  <a:lnTo>
                    <a:pt x="120907" y="226522"/>
                  </a:lnTo>
                  <a:cubicBezTo>
                    <a:pt x="121940" y="226525"/>
                    <a:pt x="122874" y="227133"/>
                    <a:pt x="123297" y="228075"/>
                  </a:cubicBezTo>
                  <a:lnTo>
                    <a:pt x="129510" y="239186"/>
                  </a:lnTo>
                  <a:lnTo>
                    <a:pt x="142054" y="251969"/>
                  </a:lnTo>
                  <a:lnTo>
                    <a:pt x="142054" y="228075"/>
                  </a:lnTo>
                  <a:lnTo>
                    <a:pt x="128434" y="202746"/>
                  </a:lnTo>
                  <a:cubicBezTo>
                    <a:pt x="127818" y="201591"/>
                    <a:pt x="128064" y="200165"/>
                    <a:pt x="129031" y="199282"/>
                  </a:cubicBezTo>
                  <a:lnTo>
                    <a:pt x="145877" y="183033"/>
                  </a:lnTo>
                  <a:cubicBezTo>
                    <a:pt x="146445" y="182466"/>
                    <a:pt x="147226" y="182162"/>
                    <a:pt x="148028" y="182197"/>
                  </a:cubicBezTo>
                  <a:lnTo>
                    <a:pt x="197251" y="182197"/>
                  </a:lnTo>
                  <a:lnTo>
                    <a:pt x="208242" y="1731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0" name="Полилиния: фигура 2672">
              <a:extLst>
                <a:ext uri="{FF2B5EF4-FFF2-40B4-BE49-F238E27FC236}">
                  <a16:creationId xmlns:a16="http://schemas.microsoft.com/office/drawing/2014/main" id="{7F697307-F920-439F-727B-7B87E4F0131C}"/>
                </a:ext>
              </a:extLst>
            </p:cNvPr>
            <p:cNvSpPr/>
            <p:nvPr/>
          </p:nvSpPr>
          <p:spPr>
            <a:xfrm>
              <a:off x="8132184" y="4518545"/>
              <a:ext cx="22938" cy="11350"/>
            </a:xfrm>
            <a:custGeom>
              <a:avLst/>
              <a:gdLst>
                <a:gd name="connsiteX0" fmla="*/ 0 w 22938"/>
                <a:gd name="connsiteY0" fmla="*/ 0 h 11350"/>
                <a:gd name="connsiteX1" fmla="*/ 22939 w 22938"/>
                <a:gd name="connsiteY1" fmla="*/ 11350 h 11350"/>
                <a:gd name="connsiteX2" fmla="*/ 0 w 22938"/>
                <a:gd name="connsiteY2" fmla="*/ 0 h 11350"/>
                <a:gd name="connsiteX3" fmla="*/ 0 w 22938"/>
                <a:gd name="connsiteY3" fmla="*/ 0 h 11350"/>
              </a:gdLst>
              <a:ahLst/>
              <a:cxnLst>
                <a:cxn ang="0">
                  <a:pos x="connsiteX0" y="connsiteY0"/>
                </a:cxn>
                <a:cxn ang="0">
                  <a:pos x="connsiteX1" y="connsiteY1"/>
                </a:cxn>
                <a:cxn ang="0">
                  <a:pos x="connsiteX2" y="connsiteY2"/>
                </a:cxn>
                <a:cxn ang="0">
                  <a:pos x="connsiteX3" y="connsiteY3"/>
                </a:cxn>
              </a:cxnLst>
              <a:rect l="l" t="t" r="r" b="b"/>
              <a:pathLst>
                <a:path w="22938" h="11350">
                  <a:moveTo>
                    <a:pt x="0" y="0"/>
                  </a:moveTo>
                  <a:lnTo>
                    <a:pt x="22939" y="1135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1" name="Полилиния: фигура 2673">
              <a:extLst>
                <a:ext uri="{FF2B5EF4-FFF2-40B4-BE49-F238E27FC236}">
                  <a16:creationId xmlns:a16="http://schemas.microsoft.com/office/drawing/2014/main" id="{58F79514-5763-56A2-6A25-393DE3CAA953}"/>
                </a:ext>
              </a:extLst>
            </p:cNvPr>
            <p:cNvSpPr/>
            <p:nvPr/>
          </p:nvSpPr>
          <p:spPr>
            <a:xfrm>
              <a:off x="8174597" y="4523443"/>
              <a:ext cx="8602" cy="20191"/>
            </a:xfrm>
            <a:custGeom>
              <a:avLst/>
              <a:gdLst>
                <a:gd name="connsiteX0" fmla="*/ 8602 w 8602"/>
                <a:gd name="connsiteY0" fmla="*/ 0 h 20191"/>
                <a:gd name="connsiteX1" fmla="*/ 8602 w 8602"/>
                <a:gd name="connsiteY1" fmla="*/ 0 h 20191"/>
                <a:gd name="connsiteX2" fmla="*/ 0 w 8602"/>
                <a:gd name="connsiteY2" fmla="*/ 20191 h 20191"/>
                <a:gd name="connsiteX3" fmla="*/ 8602 w 8602"/>
                <a:gd name="connsiteY3" fmla="*/ 0 h 20191"/>
              </a:gdLst>
              <a:ahLst/>
              <a:cxnLst>
                <a:cxn ang="0">
                  <a:pos x="connsiteX0" y="connsiteY0"/>
                </a:cxn>
                <a:cxn ang="0">
                  <a:pos x="connsiteX1" y="connsiteY1"/>
                </a:cxn>
                <a:cxn ang="0">
                  <a:pos x="connsiteX2" y="connsiteY2"/>
                </a:cxn>
                <a:cxn ang="0">
                  <a:pos x="connsiteX3" y="connsiteY3"/>
                </a:cxn>
              </a:cxnLst>
              <a:rect l="l" t="t" r="r" b="b"/>
              <a:pathLst>
                <a:path w="8602" h="20191">
                  <a:moveTo>
                    <a:pt x="8602" y="0"/>
                  </a:moveTo>
                  <a:lnTo>
                    <a:pt x="8602" y="0"/>
                  </a:lnTo>
                  <a:lnTo>
                    <a:pt x="0" y="20191"/>
                  </a:lnTo>
                  <a:lnTo>
                    <a:pt x="860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2" name="Полилиния: фигура 2674">
              <a:extLst>
                <a:ext uri="{FF2B5EF4-FFF2-40B4-BE49-F238E27FC236}">
                  <a16:creationId xmlns:a16="http://schemas.microsoft.com/office/drawing/2014/main" id="{3E38B9BD-6A66-CEA5-761D-71DE9335759E}"/>
                </a:ext>
              </a:extLst>
            </p:cNvPr>
            <p:cNvSpPr/>
            <p:nvPr/>
          </p:nvSpPr>
          <p:spPr>
            <a:xfrm>
              <a:off x="8192399" y="4016995"/>
              <a:ext cx="189245" cy="428909"/>
            </a:xfrm>
            <a:custGeom>
              <a:avLst/>
              <a:gdLst>
                <a:gd name="connsiteX0" fmla="*/ 10035 w 189245"/>
                <a:gd name="connsiteY0" fmla="*/ 45161 h 428909"/>
                <a:gd name="connsiteX1" fmla="*/ 18996 w 189245"/>
                <a:gd name="connsiteY1" fmla="*/ 45161 h 428909"/>
                <a:gd name="connsiteX2" fmla="*/ 21505 w 189245"/>
                <a:gd name="connsiteY2" fmla="*/ 46475 h 428909"/>
                <a:gd name="connsiteX3" fmla="*/ 21505 w 189245"/>
                <a:gd name="connsiteY3" fmla="*/ 49343 h 428909"/>
                <a:gd name="connsiteX4" fmla="*/ 13142 w 189245"/>
                <a:gd name="connsiteY4" fmla="*/ 68339 h 428909"/>
                <a:gd name="connsiteX5" fmla="*/ 34527 w 189245"/>
                <a:gd name="connsiteY5" fmla="*/ 76582 h 428909"/>
                <a:gd name="connsiteX6" fmla="*/ 45638 w 189245"/>
                <a:gd name="connsiteY6" fmla="*/ 66786 h 428909"/>
                <a:gd name="connsiteX7" fmla="*/ 48028 w 189245"/>
                <a:gd name="connsiteY7" fmla="*/ 65949 h 428909"/>
                <a:gd name="connsiteX8" fmla="*/ 50178 w 189245"/>
                <a:gd name="connsiteY8" fmla="*/ 67383 h 428909"/>
                <a:gd name="connsiteX9" fmla="*/ 67144 w 189245"/>
                <a:gd name="connsiteY9" fmla="*/ 96415 h 428909"/>
                <a:gd name="connsiteX10" fmla="*/ 67144 w 189245"/>
                <a:gd name="connsiteY10" fmla="*/ 99641 h 428909"/>
                <a:gd name="connsiteX11" fmla="*/ 59378 w 189245"/>
                <a:gd name="connsiteY11" fmla="*/ 111588 h 428909"/>
                <a:gd name="connsiteX12" fmla="*/ 56750 w 189245"/>
                <a:gd name="connsiteY12" fmla="*/ 112902 h 428909"/>
                <a:gd name="connsiteX13" fmla="*/ 44803 w 189245"/>
                <a:gd name="connsiteY13" fmla="*/ 112305 h 428909"/>
                <a:gd name="connsiteX14" fmla="*/ 39546 w 189245"/>
                <a:gd name="connsiteY14" fmla="*/ 124252 h 428909"/>
                <a:gd name="connsiteX15" fmla="*/ 74671 w 189245"/>
                <a:gd name="connsiteY15" fmla="*/ 141218 h 428909"/>
                <a:gd name="connsiteX16" fmla="*/ 75985 w 189245"/>
                <a:gd name="connsiteY16" fmla="*/ 142412 h 428909"/>
                <a:gd name="connsiteX17" fmla="*/ 113141 w 189245"/>
                <a:gd name="connsiteY17" fmla="*/ 205255 h 428909"/>
                <a:gd name="connsiteX18" fmla="*/ 135722 w 189245"/>
                <a:gd name="connsiteY18" fmla="*/ 221145 h 428909"/>
                <a:gd name="connsiteX19" fmla="*/ 136797 w 189245"/>
                <a:gd name="connsiteY19" fmla="*/ 224849 h 428909"/>
                <a:gd name="connsiteX20" fmla="*/ 132496 w 189245"/>
                <a:gd name="connsiteY20" fmla="*/ 234168 h 428909"/>
                <a:gd name="connsiteX21" fmla="*/ 145279 w 189245"/>
                <a:gd name="connsiteY21" fmla="*/ 243845 h 428909"/>
                <a:gd name="connsiteX22" fmla="*/ 146474 w 189245"/>
                <a:gd name="connsiteY22" fmla="*/ 246354 h 428909"/>
                <a:gd name="connsiteX23" fmla="*/ 146474 w 189245"/>
                <a:gd name="connsiteY23" fmla="*/ 263917 h 428909"/>
                <a:gd name="connsiteX24" fmla="*/ 146474 w 189245"/>
                <a:gd name="connsiteY24" fmla="*/ 263917 h 428909"/>
                <a:gd name="connsiteX25" fmla="*/ 146474 w 189245"/>
                <a:gd name="connsiteY25" fmla="*/ 263917 h 428909"/>
                <a:gd name="connsiteX26" fmla="*/ 141456 w 189245"/>
                <a:gd name="connsiteY26" fmla="*/ 299759 h 428909"/>
                <a:gd name="connsiteX27" fmla="*/ 143965 w 189245"/>
                <a:gd name="connsiteY27" fmla="*/ 328552 h 428909"/>
                <a:gd name="connsiteX28" fmla="*/ 142293 w 189245"/>
                <a:gd name="connsiteY28" fmla="*/ 331419 h 428909"/>
                <a:gd name="connsiteX29" fmla="*/ 102986 w 189245"/>
                <a:gd name="connsiteY29" fmla="*/ 350774 h 428909"/>
                <a:gd name="connsiteX30" fmla="*/ 102986 w 189245"/>
                <a:gd name="connsiteY30" fmla="*/ 368098 h 428909"/>
                <a:gd name="connsiteX31" fmla="*/ 99999 w 189245"/>
                <a:gd name="connsiteY31" fmla="*/ 371084 h 428909"/>
                <a:gd name="connsiteX32" fmla="*/ 86259 w 189245"/>
                <a:gd name="connsiteY32" fmla="*/ 371084 h 428909"/>
                <a:gd name="connsiteX33" fmla="*/ 63321 w 189245"/>
                <a:gd name="connsiteY33" fmla="*/ 389006 h 428909"/>
                <a:gd name="connsiteX34" fmla="*/ 69652 w 189245"/>
                <a:gd name="connsiteY34" fmla="*/ 393665 h 428909"/>
                <a:gd name="connsiteX35" fmla="*/ 70847 w 189245"/>
                <a:gd name="connsiteY35" fmla="*/ 395935 h 428909"/>
                <a:gd name="connsiteX36" fmla="*/ 72401 w 189245"/>
                <a:gd name="connsiteY36" fmla="*/ 428910 h 428909"/>
                <a:gd name="connsiteX37" fmla="*/ 113858 w 189245"/>
                <a:gd name="connsiteY37" fmla="*/ 409316 h 428909"/>
                <a:gd name="connsiteX38" fmla="*/ 121982 w 189245"/>
                <a:gd name="connsiteY38" fmla="*/ 381240 h 428909"/>
                <a:gd name="connsiteX39" fmla="*/ 124013 w 189245"/>
                <a:gd name="connsiteY39" fmla="*/ 379089 h 428909"/>
                <a:gd name="connsiteX40" fmla="*/ 150775 w 189245"/>
                <a:gd name="connsiteY40" fmla="*/ 372279 h 428909"/>
                <a:gd name="connsiteX41" fmla="*/ 177895 w 189245"/>
                <a:gd name="connsiteY41" fmla="*/ 345039 h 428909"/>
                <a:gd name="connsiteX42" fmla="*/ 178851 w 189245"/>
                <a:gd name="connsiteY42" fmla="*/ 344322 h 428909"/>
                <a:gd name="connsiteX43" fmla="*/ 183631 w 189245"/>
                <a:gd name="connsiteY43" fmla="*/ 342411 h 428909"/>
                <a:gd name="connsiteX44" fmla="*/ 189246 w 189245"/>
                <a:gd name="connsiteY44" fmla="*/ 309197 h 428909"/>
                <a:gd name="connsiteX45" fmla="*/ 185184 w 189245"/>
                <a:gd name="connsiteY45" fmla="*/ 280524 h 428909"/>
                <a:gd name="connsiteX46" fmla="*/ 173236 w 189245"/>
                <a:gd name="connsiteY46" fmla="*/ 249460 h 428909"/>
                <a:gd name="connsiteX47" fmla="*/ 173236 w 189245"/>
                <a:gd name="connsiteY47" fmla="*/ 248027 h 428909"/>
                <a:gd name="connsiteX48" fmla="*/ 174670 w 189245"/>
                <a:gd name="connsiteY48" fmla="*/ 239544 h 428909"/>
                <a:gd name="connsiteX49" fmla="*/ 159019 w 189245"/>
                <a:gd name="connsiteY49" fmla="*/ 214574 h 428909"/>
                <a:gd name="connsiteX50" fmla="*/ 145996 w 189245"/>
                <a:gd name="connsiteY50" fmla="*/ 210393 h 428909"/>
                <a:gd name="connsiteX51" fmla="*/ 144682 w 189245"/>
                <a:gd name="connsiteY51" fmla="*/ 209556 h 428909"/>
                <a:gd name="connsiteX52" fmla="*/ 111110 w 189245"/>
                <a:gd name="connsiteY52" fmla="*/ 171683 h 428909"/>
                <a:gd name="connsiteX53" fmla="*/ 111110 w 189245"/>
                <a:gd name="connsiteY53" fmla="*/ 170488 h 428909"/>
                <a:gd name="connsiteX54" fmla="*/ 107167 w 189245"/>
                <a:gd name="connsiteY54" fmla="*/ 154718 h 428909"/>
                <a:gd name="connsiteX55" fmla="*/ 85901 w 189245"/>
                <a:gd name="connsiteY55" fmla="*/ 131899 h 428909"/>
                <a:gd name="connsiteX56" fmla="*/ 85184 w 189245"/>
                <a:gd name="connsiteY56" fmla="*/ 129270 h 428909"/>
                <a:gd name="connsiteX57" fmla="*/ 89246 w 189245"/>
                <a:gd name="connsiteY57" fmla="*/ 108362 h 428909"/>
                <a:gd name="connsiteX58" fmla="*/ 89844 w 189245"/>
                <a:gd name="connsiteY58" fmla="*/ 107048 h 428909"/>
                <a:gd name="connsiteX59" fmla="*/ 116367 w 189245"/>
                <a:gd name="connsiteY59" fmla="*/ 75268 h 428909"/>
                <a:gd name="connsiteX60" fmla="*/ 113021 w 189245"/>
                <a:gd name="connsiteY60" fmla="*/ 66547 h 428909"/>
                <a:gd name="connsiteX61" fmla="*/ 114428 w 189245"/>
                <a:gd name="connsiteY61" fmla="*/ 62743 h 428909"/>
                <a:gd name="connsiteX62" fmla="*/ 115769 w 189245"/>
                <a:gd name="connsiteY62" fmla="*/ 62485 h 428909"/>
                <a:gd name="connsiteX63" fmla="*/ 132615 w 189245"/>
                <a:gd name="connsiteY63" fmla="*/ 62485 h 428909"/>
                <a:gd name="connsiteX64" fmla="*/ 133690 w 189245"/>
                <a:gd name="connsiteY64" fmla="*/ 55197 h 428909"/>
                <a:gd name="connsiteX65" fmla="*/ 135363 w 189245"/>
                <a:gd name="connsiteY65" fmla="*/ 52927 h 428909"/>
                <a:gd name="connsiteX66" fmla="*/ 138111 w 189245"/>
                <a:gd name="connsiteY66" fmla="*/ 51612 h 428909"/>
                <a:gd name="connsiteX67" fmla="*/ 110393 w 189245"/>
                <a:gd name="connsiteY67" fmla="*/ 40740 h 428909"/>
                <a:gd name="connsiteX68" fmla="*/ 108482 w 189245"/>
                <a:gd name="connsiteY68" fmla="*/ 37395 h 428909"/>
                <a:gd name="connsiteX69" fmla="*/ 113021 w 189245"/>
                <a:gd name="connsiteY69" fmla="*/ 17443 h 428909"/>
                <a:gd name="connsiteX70" fmla="*/ 95937 w 189245"/>
                <a:gd name="connsiteY70" fmla="*/ 17443 h 428909"/>
                <a:gd name="connsiteX71" fmla="*/ 93786 w 189245"/>
                <a:gd name="connsiteY71" fmla="*/ 16487 h 428909"/>
                <a:gd name="connsiteX72" fmla="*/ 77538 w 189245"/>
                <a:gd name="connsiteY72" fmla="*/ 0 h 428909"/>
                <a:gd name="connsiteX73" fmla="*/ 63559 w 189245"/>
                <a:gd name="connsiteY73" fmla="*/ 17085 h 428909"/>
                <a:gd name="connsiteX74" fmla="*/ 62723 w 189245"/>
                <a:gd name="connsiteY74" fmla="*/ 17801 h 428909"/>
                <a:gd name="connsiteX75" fmla="*/ 45041 w 189245"/>
                <a:gd name="connsiteY75" fmla="*/ 27598 h 428909"/>
                <a:gd name="connsiteX76" fmla="*/ 41695 w 189245"/>
                <a:gd name="connsiteY76" fmla="*/ 27598 h 428909"/>
                <a:gd name="connsiteX77" fmla="*/ 31780 w 189245"/>
                <a:gd name="connsiteY77" fmla="*/ 19594 h 428909"/>
                <a:gd name="connsiteX78" fmla="*/ 25686 w 189245"/>
                <a:gd name="connsiteY78" fmla="*/ 27240 h 428909"/>
                <a:gd name="connsiteX79" fmla="*/ 21624 w 189245"/>
                <a:gd name="connsiteY79" fmla="*/ 27837 h 428909"/>
                <a:gd name="connsiteX80" fmla="*/ 7765 w 189245"/>
                <a:gd name="connsiteY80" fmla="*/ 18279 h 428909"/>
                <a:gd name="connsiteX81" fmla="*/ 0 w 189245"/>
                <a:gd name="connsiteY81" fmla="*/ 30227 h 42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245" h="428909">
                  <a:moveTo>
                    <a:pt x="10035" y="45161"/>
                  </a:moveTo>
                  <a:lnTo>
                    <a:pt x="18996" y="45161"/>
                  </a:lnTo>
                  <a:cubicBezTo>
                    <a:pt x="20000" y="45149"/>
                    <a:pt x="20943" y="45643"/>
                    <a:pt x="21505" y="46475"/>
                  </a:cubicBezTo>
                  <a:cubicBezTo>
                    <a:pt x="21972" y="47374"/>
                    <a:pt x="21972" y="48444"/>
                    <a:pt x="21505" y="49343"/>
                  </a:cubicBezTo>
                  <a:lnTo>
                    <a:pt x="13142" y="68339"/>
                  </a:lnTo>
                  <a:lnTo>
                    <a:pt x="34527" y="76582"/>
                  </a:lnTo>
                  <a:lnTo>
                    <a:pt x="45638" y="66786"/>
                  </a:lnTo>
                  <a:cubicBezTo>
                    <a:pt x="46239" y="66116"/>
                    <a:pt x="47140" y="65801"/>
                    <a:pt x="48028" y="65949"/>
                  </a:cubicBezTo>
                  <a:cubicBezTo>
                    <a:pt x="48903" y="66132"/>
                    <a:pt x="49673" y="66645"/>
                    <a:pt x="50178" y="67383"/>
                  </a:cubicBezTo>
                  <a:lnTo>
                    <a:pt x="67144" y="96415"/>
                  </a:lnTo>
                  <a:cubicBezTo>
                    <a:pt x="67746" y="97406"/>
                    <a:pt x="67746" y="98650"/>
                    <a:pt x="67144" y="99641"/>
                  </a:cubicBezTo>
                  <a:lnTo>
                    <a:pt x="59378" y="111588"/>
                  </a:lnTo>
                  <a:cubicBezTo>
                    <a:pt x="58752" y="112408"/>
                    <a:pt x="57782" y="112893"/>
                    <a:pt x="56750" y="112902"/>
                  </a:cubicBezTo>
                  <a:lnTo>
                    <a:pt x="44803" y="112305"/>
                  </a:lnTo>
                  <a:lnTo>
                    <a:pt x="39546" y="124252"/>
                  </a:lnTo>
                  <a:lnTo>
                    <a:pt x="74671" y="141218"/>
                  </a:lnTo>
                  <a:cubicBezTo>
                    <a:pt x="75235" y="141451"/>
                    <a:pt x="75699" y="141874"/>
                    <a:pt x="75985" y="142412"/>
                  </a:cubicBezTo>
                  <a:lnTo>
                    <a:pt x="113141" y="205255"/>
                  </a:lnTo>
                  <a:lnTo>
                    <a:pt x="135722" y="221145"/>
                  </a:lnTo>
                  <a:cubicBezTo>
                    <a:pt x="136936" y="221952"/>
                    <a:pt x="137390" y="223517"/>
                    <a:pt x="136797" y="224849"/>
                  </a:cubicBezTo>
                  <a:lnTo>
                    <a:pt x="132496" y="234168"/>
                  </a:lnTo>
                  <a:lnTo>
                    <a:pt x="145279" y="243845"/>
                  </a:lnTo>
                  <a:cubicBezTo>
                    <a:pt x="146066" y="244434"/>
                    <a:pt x="146513" y="245372"/>
                    <a:pt x="146474" y="246354"/>
                  </a:cubicBezTo>
                  <a:lnTo>
                    <a:pt x="146474" y="263917"/>
                  </a:lnTo>
                  <a:lnTo>
                    <a:pt x="146474" y="263917"/>
                  </a:lnTo>
                  <a:lnTo>
                    <a:pt x="146474" y="263917"/>
                  </a:lnTo>
                  <a:lnTo>
                    <a:pt x="141456" y="299759"/>
                  </a:lnTo>
                  <a:lnTo>
                    <a:pt x="143965" y="328552"/>
                  </a:lnTo>
                  <a:cubicBezTo>
                    <a:pt x="144074" y="329766"/>
                    <a:pt x="143403" y="330916"/>
                    <a:pt x="142293" y="331419"/>
                  </a:cubicBezTo>
                  <a:lnTo>
                    <a:pt x="102986" y="350774"/>
                  </a:lnTo>
                  <a:lnTo>
                    <a:pt x="102986" y="368098"/>
                  </a:lnTo>
                  <a:cubicBezTo>
                    <a:pt x="102986" y="369747"/>
                    <a:pt x="101649" y="371084"/>
                    <a:pt x="99999" y="371084"/>
                  </a:cubicBezTo>
                  <a:lnTo>
                    <a:pt x="86259" y="371084"/>
                  </a:lnTo>
                  <a:lnTo>
                    <a:pt x="63321" y="389006"/>
                  </a:lnTo>
                  <a:lnTo>
                    <a:pt x="69652" y="393665"/>
                  </a:lnTo>
                  <a:cubicBezTo>
                    <a:pt x="70317" y="394248"/>
                    <a:pt x="70743" y="395057"/>
                    <a:pt x="70847" y="395935"/>
                  </a:cubicBezTo>
                  <a:lnTo>
                    <a:pt x="72401" y="428910"/>
                  </a:lnTo>
                  <a:lnTo>
                    <a:pt x="113858" y="409316"/>
                  </a:lnTo>
                  <a:lnTo>
                    <a:pt x="121982" y="381240"/>
                  </a:lnTo>
                  <a:cubicBezTo>
                    <a:pt x="122252" y="380226"/>
                    <a:pt x="123016" y="379417"/>
                    <a:pt x="124013" y="379089"/>
                  </a:cubicBezTo>
                  <a:lnTo>
                    <a:pt x="150775" y="372279"/>
                  </a:lnTo>
                  <a:lnTo>
                    <a:pt x="177895" y="345039"/>
                  </a:lnTo>
                  <a:cubicBezTo>
                    <a:pt x="178129" y="344704"/>
                    <a:pt x="178464" y="344453"/>
                    <a:pt x="178851" y="344322"/>
                  </a:cubicBezTo>
                  <a:lnTo>
                    <a:pt x="183631" y="342411"/>
                  </a:lnTo>
                  <a:lnTo>
                    <a:pt x="189246" y="309197"/>
                  </a:lnTo>
                  <a:lnTo>
                    <a:pt x="185184" y="280524"/>
                  </a:lnTo>
                  <a:lnTo>
                    <a:pt x="173236" y="249460"/>
                  </a:lnTo>
                  <a:cubicBezTo>
                    <a:pt x="173120" y="248990"/>
                    <a:pt x="173120" y="248498"/>
                    <a:pt x="173236" y="248027"/>
                  </a:cubicBezTo>
                  <a:lnTo>
                    <a:pt x="174670" y="239544"/>
                  </a:lnTo>
                  <a:lnTo>
                    <a:pt x="159019" y="214574"/>
                  </a:lnTo>
                  <a:lnTo>
                    <a:pt x="145996" y="210393"/>
                  </a:lnTo>
                  <a:cubicBezTo>
                    <a:pt x="145495" y="210230"/>
                    <a:pt x="145042" y="209942"/>
                    <a:pt x="144682" y="209556"/>
                  </a:cubicBezTo>
                  <a:lnTo>
                    <a:pt x="111110" y="171683"/>
                  </a:lnTo>
                  <a:cubicBezTo>
                    <a:pt x="111004" y="171292"/>
                    <a:pt x="111004" y="170880"/>
                    <a:pt x="111110" y="170488"/>
                  </a:cubicBezTo>
                  <a:lnTo>
                    <a:pt x="107167" y="154718"/>
                  </a:lnTo>
                  <a:lnTo>
                    <a:pt x="85901" y="131899"/>
                  </a:lnTo>
                  <a:cubicBezTo>
                    <a:pt x="85214" y="131211"/>
                    <a:pt x="84941" y="130211"/>
                    <a:pt x="85184" y="129270"/>
                  </a:cubicBezTo>
                  <a:lnTo>
                    <a:pt x="89246" y="108362"/>
                  </a:lnTo>
                  <a:cubicBezTo>
                    <a:pt x="89319" y="107877"/>
                    <a:pt x="89526" y="107422"/>
                    <a:pt x="89844" y="107048"/>
                  </a:cubicBezTo>
                  <a:lnTo>
                    <a:pt x="116367" y="75268"/>
                  </a:lnTo>
                  <a:lnTo>
                    <a:pt x="113021" y="66547"/>
                  </a:lnTo>
                  <a:cubicBezTo>
                    <a:pt x="112359" y="65108"/>
                    <a:pt x="112989" y="63405"/>
                    <a:pt x="114428" y="62743"/>
                  </a:cubicBezTo>
                  <a:cubicBezTo>
                    <a:pt x="114848" y="62550"/>
                    <a:pt x="115308" y="62462"/>
                    <a:pt x="115769" y="62485"/>
                  </a:cubicBezTo>
                  <a:lnTo>
                    <a:pt x="132615" y="62485"/>
                  </a:lnTo>
                  <a:lnTo>
                    <a:pt x="133690" y="55197"/>
                  </a:lnTo>
                  <a:cubicBezTo>
                    <a:pt x="133760" y="54180"/>
                    <a:pt x="134412" y="53295"/>
                    <a:pt x="135363" y="52927"/>
                  </a:cubicBezTo>
                  <a:lnTo>
                    <a:pt x="138111" y="51612"/>
                  </a:lnTo>
                  <a:lnTo>
                    <a:pt x="110393" y="40740"/>
                  </a:lnTo>
                  <a:cubicBezTo>
                    <a:pt x="109026" y="40240"/>
                    <a:pt x="108218" y="38827"/>
                    <a:pt x="108482" y="37395"/>
                  </a:cubicBezTo>
                  <a:lnTo>
                    <a:pt x="113021" y="17443"/>
                  </a:lnTo>
                  <a:lnTo>
                    <a:pt x="95937" y="17443"/>
                  </a:lnTo>
                  <a:cubicBezTo>
                    <a:pt x="95119" y="17432"/>
                    <a:pt x="94342" y="17087"/>
                    <a:pt x="93786" y="16487"/>
                  </a:cubicBezTo>
                  <a:lnTo>
                    <a:pt x="77538" y="0"/>
                  </a:lnTo>
                  <a:lnTo>
                    <a:pt x="63559" y="17085"/>
                  </a:lnTo>
                  <a:cubicBezTo>
                    <a:pt x="63378" y="17418"/>
                    <a:pt x="63080" y="17673"/>
                    <a:pt x="62723" y="17801"/>
                  </a:cubicBezTo>
                  <a:lnTo>
                    <a:pt x="45041" y="27598"/>
                  </a:lnTo>
                  <a:cubicBezTo>
                    <a:pt x="44041" y="28316"/>
                    <a:pt x="42695" y="28316"/>
                    <a:pt x="41695" y="27598"/>
                  </a:cubicBezTo>
                  <a:lnTo>
                    <a:pt x="31780" y="19594"/>
                  </a:lnTo>
                  <a:lnTo>
                    <a:pt x="25686" y="27240"/>
                  </a:lnTo>
                  <a:cubicBezTo>
                    <a:pt x="24676" y="28433"/>
                    <a:pt x="22936" y="28689"/>
                    <a:pt x="21624" y="27837"/>
                  </a:cubicBezTo>
                  <a:lnTo>
                    <a:pt x="7765" y="18279"/>
                  </a:lnTo>
                  <a:lnTo>
                    <a:pt x="0" y="302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3" name="Полилиния: фигура 2675">
              <a:extLst>
                <a:ext uri="{FF2B5EF4-FFF2-40B4-BE49-F238E27FC236}">
                  <a16:creationId xmlns:a16="http://schemas.microsoft.com/office/drawing/2014/main" id="{9C45287E-AB67-C8C9-E05F-F02F55F79D98}"/>
                </a:ext>
              </a:extLst>
            </p:cNvPr>
            <p:cNvSpPr/>
            <p:nvPr/>
          </p:nvSpPr>
          <p:spPr>
            <a:xfrm>
              <a:off x="8196103" y="4282824"/>
              <a:ext cx="134526" cy="118756"/>
            </a:xfrm>
            <a:custGeom>
              <a:avLst/>
              <a:gdLst>
                <a:gd name="connsiteX0" fmla="*/ 120309 w 134526"/>
                <a:gd name="connsiteY0" fmla="*/ 8005 h 118756"/>
                <a:gd name="connsiteX1" fmla="*/ 117083 w 134526"/>
                <a:gd name="connsiteY1" fmla="*/ 7168 h 118756"/>
                <a:gd name="connsiteX2" fmla="*/ 110632 w 134526"/>
                <a:gd name="connsiteY2" fmla="*/ 0 h 118756"/>
                <a:gd name="connsiteX3" fmla="*/ 100954 w 134526"/>
                <a:gd name="connsiteY3" fmla="*/ 5376 h 118756"/>
                <a:gd name="connsiteX4" fmla="*/ 99999 w 134526"/>
                <a:gd name="connsiteY4" fmla="*/ 25806 h 118756"/>
                <a:gd name="connsiteX5" fmla="*/ 98446 w 134526"/>
                <a:gd name="connsiteY5" fmla="*/ 28196 h 118756"/>
                <a:gd name="connsiteX6" fmla="*/ 97012 w 134526"/>
                <a:gd name="connsiteY6" fmla="*/ 28196 h 118756"/>
                <a:gd name="connsiteX7" fmla="*/ 97012 w 134526"/>
                <a:gd name="connsiteY7" fmla="*/ 28196 h 118756"/>
                <a:gd name="connsiteX8" fmla="*/ 95698 w 134526"/>
                <a:gd name="connsiteY8" fmla="*/ 28196 h 118756"/>
                <a:gd name="connsiteX9" fmla="*/ 62842 w 134526"/>
                <a:gd name="connsiteY9" fmla="*/ 12067 h 118756"/>
                <a:gd name="connsiteX10" fmla="*/ 14456 w 134526"/>
                <a:gd name="connsiteY10" fmla="*/ 12067 h 118756"/>
                <a:gd name="connsiteX11" fmla="*/ 0 w 134526"/>
                <a:gd name="connsiteY11" fmla="*/ 25926 h 118756"/>
                <a:gd name="connsiteX12" fmla="*/ 12903 w 134526"/>
                <a:gd name="connsiteY12" fmla="*/ 49820 h 118756"/>
                <a:gd name="connsiteX13" fmla="*/ 12903 w 134526"/>
                <a:gd name="connsiteY13" fmla="*/ 51135 h 118756"/>
                <a:gd name="connsiteX14" fmla="*/ 12903 w 134526"/>
                <a:gd name="connsiteY14" fmla="*/ 81839 h 118756"/>
                <a:gd name="connsiteX15" fmla="*/ 21625 w 134526"/>
                <a:gd name="connsiteY15" fmla="*/ 90800 h 118756"/>
                <a:gd name="connsiteX16" fmla="*/ 37036 w 134526"/>
                <a:gd name="connsiteY16" fmla="*/ 85184 h 118756"/>
                <a:gd name="connsiteX17" fmla="*/ 39784 w 134526"/>
                <a:gd name="connsiteY17" fmla="*/ 85184 h 118756"/>
                <a:gd name="connsiteX18" fmla="*/ 40979 w 134526"/>
                <a:gd name="connsiteY18" fmla="*/ 87693 h 118756"/>
                <a:gd name="connsiteX19" fmla="*/ 40979 w 134526"/>
                <a:gd name="connsiteY19" fmla="*/ 109557 h 118756"/>
                <a:gd name="connsiteX20" fmla="*/ 52927 w 134526"/>
                <a:gd name="connsiteY20" fmla="*/ 118756 h 118756"/>
                <a:gd name="connsiteX21" fmla="*/ 78016 w 134526"/>
                <a:gd name="connsiteY21" fmla="*/ 99282 h 118756"/>
                <a:gd name="connsiteX22" fmla="*/ 79808 w 134526"/>
                <a:gd name="connsiteY22" fmla="*/ 99282 h 118756"/>
                <a:gd name="connsiteX23" fmla="*/ 91756 w 134526"/>
                <a:gd name="connsiteY23" fmla="*/ 99282 h 118756"/>
                <a:gd name="connsiteX24" fmla="*/ 91756 w 134526"/>
                <a:gd name="connsiteY24" fmla="*/ 82795 h 118756"/>
                <a:gd name="connsiteX25" fmla="*/ 93428 w 134526"/>
                <a:gd name="connsiteY25" fmla="*/ 80047 h 118756"/>
                <a:gd name="connsiteX26" fmla="*/ 132615 w 134526"/>
                <a:gd name="connsiteY26" fmla="*/ 60812 h 118756"/>
                <a:gd name="connsiteX27" fmla="*/ 130226 w 134526"/>
                <a:gd name="connsiteY27" fmla="*/ 33452 h 118756"/>
                <a:gd name="connsiteX28" fmla="*/ 134526 w 134526"/>
                <a:gd name="connsiteY28" fmla="*/ 1911 h 11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526" h="118756">
                  <a:moveTo>
                    <a:pt x="120309" y="8005"/>
                  </a:moveTo>
                  <a:cubicBezTo>
                    <a:pt x="119164" y="8407"/>
                    <a:pt x="117889" y="8077"/>
                    <a:pt x="117083" y="7168"/>
                  </a:cubicBezTo>
                  <a:lnTo>
                    <a:pt x="110632" y="0"/>
                  </a:lnTo>
                  <a:lnTo>
                    <a:pt x="100954" y="5376"/>
                  </a:lnTo>
                  <a:lnTo>
                    <a:pt x="99999" y="25806"/>
                  </a:lnTo>
                  <a:cubicBezTo>
                    <a:pt x="99864" y="26794"/>
                    <a:pt x="99294" y="27671"/>
                    <a:pt x="98446" y="28196"/>
                  </a:cubicBezTo>
                  <a:lnTo>
                    <a:pt x="97012" y="28196"/>
                  </a:lnTo>
                  <a:lnTo>
                    <a:pt x="97012" y="28196"/>
                  </a:lnTo>
                  <a:cubicBezTo>
                    <a:pt x="96583" y="28318"/>
                    <a:pt x="96128" y="28318"/>
                    <a:pt x="95698" y="28196"/>
                  </a:cubicBezTo>
                  <a:lnTo>
                    <a:pt x="62842" y="12067"/>
                  </a:lnTo>
                  <a:lnTo>
                    <a:pt x="14456" y="12067"/>
                  </a:lnTo>
                  <a:lnTo>
                    <a:pt x="0" y="25926"/>
                  </a:lnTo>
                  <a:lnTo>
                    <a:pt x="12903" y="49820"/>
                  </a:lnTo>
                  <a:cubicBezTo>
                    <a:pt x="13025" y="50250"/>
                    <a:pt x="13025" y="50705"/>
                    <a:pt x="12903" y="51135"/>
                  </a:cubicBezTo>
                  <a:lnTo>
                    <a:pt x="12903" y="81839"/>
                  </a:lnTo>
                  <a:lnTo>
                    <a:pt x="21625" y="90800"/>
                  </a:lnTo>
                  <a:lnTo>
                    <a:pt x="37036" y="85184"/>
                  </a:lnTo>
                  <a:cubicBezTo>
                    <a:pt x="37893" y="84717"/>
                    <a:pt x="38928" y="84717"/>
                    <a:pt x="39784" y="85184"/>
                  </a:cubicBezTo>
                  <a:cubicBezTo>
                    <a:pt x="40527" y="85808"/>
                    <a:pt x="40963" y="86723"/>
                    <a:pt x="40979" y="87693"/>
                  </a:cubicBezTo>
                  <a:lnTo>
                    <a:pt x="40979" y="109557"/>
                  </a:lnTo>
                  <a:lnTo>
                    <a:pt x="52927" y="118756"/>
                  </a:lnTo>
                  <a:lnTo>
                    <a:pt x="78016" y="99282"/>
                  </a:lnTo>
                  <a:cubicBezTo>
                    <a:pt x="78601" y="99113"/>
                    <a:pt x="79223" y="99113"/>
                    <a:pt x="79808" y="99282"/>
                  </a:cubicBezTo>
                  <a:lnTo>
                    <a:pt x="91756" y="99282"/>
                  </a:lnTo>
                  <a:lnTo>
                    <a:pt x="91756" y="82795"/>
                  </a:lnTo>
                  <a:cubicBezTo>
                    <a:pt x="91699" y="81623"/>
                    <a:pt x="92361" y="80535"/>
                    <a:pt x="93428" y="80047"/>
                  </a:cubicBezTo>
                  <a:lnTo>
                    <a:pt x="132615" y="60812"/>
                  </a:lnTo>
                  <a:lnTo>
                    <a:pt x="130226" y="33452"/>
                  </a:lnTo>
                  <a:lnTo>
                    <a:pt x="134526" y="191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4" name="Полилиния: фигура 2676">
              <a:extLst>
                <a:ext uri="{FF2B5EF4-FFF2-40B4-BE49-F238E27FC236}">
                  <a16:creationId xmlns:a16="http://schemas.microsoft.com/office/drawing/2014/main" id="{27DF01CB-CA0D-FB1B-AC3F-3E74E8AF19A9}"/>
                </a:ext>
              </a:extLst>
            </p:cNvPr>
            <p:cNvSpPr/>
            <p:nvPr/>
          </p:nvSpPr>
          <p:spPr>
            <a:xfrm>
              <a:off x="8132543" y="4045669"/>
              <a:ext cx="199162" cy="257106"/>
            </a:xfrm>
            <a:custGeom>
              <a:avLst/>
              <a:gdLst>
                <a:gd name="connsiteX0" fmla="*/ 0 w 199162"/>
                <a:gd name="connsiteY0" fmla="*/ 59259 h 257106"/>
                <a:gd name="connsiteX1" fmla="*/ 10633 w 199162"/>
                <a:gd name="connsiteY1" fmla="*/ 61529 h 257106"/>
                <a:gd name="connsiteX2" fmla="*/ 12783 w 199162"/>
                <a:gd name="connsiteY2" fmla="*/ 63082 h 257106"/>
                <a:gd name="connsiteX3" fmla="*/ 12783 w 199162"/>
                <a:gd name="connsiteY3" fmla="*/ 65591 h 257106"/>
                <a:gd name="connsiteX4" fmla="*/ 4540 w 199162"/>
                <a:gd name="connsiteY4" fmla="*/ 83870 h 257106"/>
                <a:gd name="connsiteX5" fmla="*/ 31182 w 199162"/>
                <a:gd name="connsiteY5" fmla="*/ 83870 h 257106"/>
                <a:gd name="connsiteX6" fmla="*/ 34169 w 199162"/>
                <a:gd name="connsiteY6" fmla="*/ 86857 h 257106"/>
                <a:gd name="connsiteX7" fmla="*/ 34169 w 199162"/>
                <a:gd name="connsiteY7" fmla="*/ 106929 h 257106"/>
                <a:gd name="connsiteX8" fmla="*/ 34169 w 199162"/>
                <a:gd name="connsiteY8" fmla="*/ 108243 h 257106"/>
                <a:gd name="connsiteX9" fmla="*/ 17204 w 199162"/>
                <a:gd name="connsiteY9" fmla="*/ 143368 h 257106"/>
                <a:gd name="connsiteX10" fmla="*/ 27718 w 199162"/>
                <a:gd name="connsiteY10" fmla="*/ 149700 h 257106"/>
                <a:gd name="connsiteX11" fmla="*/ 52807 w 199162"/>
                <a:gd name="connsiteY11" fmla="*/ 127478 h 257106"/>
                <a:gd name="connsiteX12" fmla="*/ 56750 w 199162"/>
                <a:gd name="connsiteY12" fmla="*/ 127478 h 257106"/>
                <a:gd name="connsiteX13" fmla="*/ 68697 w 199162"/>
                <a:gd name="connsiteY13" fmla="*/ 138828 h 257106"/>
                <a:gd name="connsiteX14" fmla="*/ 83989 w 199162"/>
                <a:gd name="connsiteY14" fmla="*/ 123894 h 257106"/>
                <a:gd name="connsiteX15" fmla="*/ 86737 w 199162"/>
                <a:gd name="connsiteY15" fmla="*/ 123177 h 257106"/>
                <a:gd name="connsiteX16" fmla="*/ 104420 w 199162"/>
                <a:gd name="connsiteY16" fmla="*/ 126761 h 257106"/>
                <a:gd name="connsiteX17" fmla="*/ 106331 w 199162"/>
                <a:gd name="connsiteY17" fmla="*/ 128195 h 257106"/>
                <a:gd name="connsiteX18" fmla="*/ 122818 w 199162"/>
                <a:gd name="connsiteY18" fmla="*/ 155435 h 257106"/>
                <a:gd name="connsiteX19" fmla="*/ 122818 w 199162"/>
                <a:gd name="connsiteY19" fmla="*/ 157347 h 257106"/>
                <a:gd name="connsiteX20" fmla="*/ 120787 w 199162"/>
                <a:gd name="connsiteY20" fmla="*/ 178971 h 257106"/>
                <a:gd name="connsiteX21" fmla="*/ 142053 w 199162"/>
                <a:gd name="connsiteY21" fmla="*/ 202866 h 257106"/>
                <a:gd name="connsiteX22" fmla="*/ 142890 w 199162"/>
                <a:gd name="connsiteY22" fmla="*/ 204897 h 257106"/>
                <a:gd name="connsiteX23" fmla="*/ 142890 w 199162"/>
                <a:gd name="connsiteY23" fmla="*/ 235124 h 257106"/>
                <a:gd name="connsiteX24" fmla="*/ 141814 w 199162"/>
                <a:gd name="connsiteY24" fmla="*/ 237394 h 257106"/>
                <a:gd name="connsiteX25" fmla="*/ 132376 w 199162"/>
                <a:gd name="connsiteY25" fmla="*/ 245160 h 257106"/>
                <a:gd name="connsiteX26" fmla="*/ 157586 w 199162"/>
                <a:gd name="connsiteY26" fmla="*/ 257107 h 257106"/>
                <a:gd name="connsiteX27" fmla="*/ 158422 w 199162"/>
                <a:gd name="connsiteY27" fmla="*/ 239664 h 257106"/>
                <a:gd name="connsiteX28" fmla="*/ 159975 w 199162"/>
                <a:gd name="connsiteY28" fmla="*/ 237155 h 257106"/>
                <a:gd name="connsiteX29" fmla="*/ 173356 w 199162"/>
                <a:gd name="connsiteY29" fmla="*/ 229867 h 257106"/>
                <a:gd name="connsiteX30" fmla="*/ 177060 w 199162"/>
                <a:gd name="connsiteY30" fmla="*/ 230464 h 257106"/>
                <a:gd name="connsiteX31" fmla="*/ 183511 w 199162"/>
                <a:gd name="connsiteY31" fmla="*/ 237872 h 257106"/>
                <a:gd name="connsiteX32" fmla="*/ 199162 w 199162"/>
                <a:gd name="connsiteY32" fmla="*/ 231659 h 257106"/>
                <a:gd name="connsiteX33" fmla="*/ 199162 w 199162"/>
                <a:gd name="connsiteY33" fmla="*/ 217561 h 257106"/>
                <a:gd name="connsiteX34" fmla="*/ 185661 w 199162"/>
                <a:gd name="connsiteY34" fmla="*/ 207406 h 257106"/>
                <a:gd name="connsiteX35" fmla="*/ 184825 w 199162"/>
                <a:gd name="connsiteY35" fmla="*/ 203822 h 257106"/>
                <a:gd name="connsiteX36" fmla="*/ 189007 w 199162"/>
                <a:gd name="connsiteY36" fmla="*/ 194503 h 257106"/>
                <a:gd name="connsiteX37" fmla="*/ 167860 w 199162"/>
                <a:gd name="connsiteY37" fmla="*/ 179569 h 257106"/>
                <a:gd name="connsiteX38" fmla="*/ 166904 w 199162"/>
                <a:gd name="connsiteY38" fmla="*/ 178732 h 257106"/>
                <a:gd name="connsiteX39" fmla="*/ 130704 w 199162"/>
                <a:gd name="connsiteY39" fmla="*/ 116845 h 257106"/>
                <a:gd name="connsiteX40" fmla="*/ 93667 w 199162"/>
                <a:gd name="connsiteY40" fmla="*/ 98924 h 257106"/>
                <a:gd name="connsiteX41" fmla="*/ 92233 w 199162"/>
                <a:gd name="connsiteY41" fmla="*/ 94981 h 257106"/>
                <a:gd name="connsiteX42" fmla="*/ 99640 w 199162"/>
                <a:gd name="connsiteY42" fmla="*/ 78853 h 257106"/>
                <a:gd name="connsiteX43" fmla="*/ 102508 w 199162"/>
                <a:gd name="connsiteY43" fmla="*/ 77180 h 257106"/>
                <a:gd name="connsiteX44" fmla="*/ 115291 w 199162"/>
                <a:gd name="connsiteY44" fmla="*/ 77777 h 257106"/>
                <a:gd name="connsiteX45" fmla="*/ 121146 w 199162"/>
                <a:gd name="connsiteY45" fmla="*/ 68936 h 257106"/>
                <a:gd name="connsiteX46" fmla="*/ 106928 w 199162"/>
                <a:gd name="connsiteY46" fmla="*/ 45042 h 257106"/>
                <a:gd name="connsiteX47" fmla="*/ 97370 w 199162"/>
                <a:gd name="connsiteY47" fmla="*/ 53763 h 257106"/>
                <a:gd name="connsiteX48" fmla="*/ 94264 w 199162"/>
                <a:gd name="connsiteY48" fmla="*/ 53763 h 257106"/>
                <a:gd name="connsiteX49" fmla="*/ 68099 w 199162"/>
                <a:gd name="connsiteY49" fmla="*/ 43727 h 257106"/>
                <a:gd name="connsiteX50" fmla="*/ 66426 w 199162"/>
                <a:gd name="connsiteY50" fmla="*/ 42055 h 257106"/>
                <a:gd name="connsiteX51" fmla="*/ 66426 w 199162"/>
                <a:gd name="connsiteY51" fmla="*/ 39665 h 257106"/>
                <a:gd name="connsiteX52" fmla="*/ 74312 w 199162"/>
                <a:gd name="connsiteY52" fmla="*/ 21983 h 257106"/>
                <a:gd name="connsiteX53" fmla="*/ 68458 w 199162"/>
                <a:gd name="connsiteY53" fmla="*/ 21983 h 257106"/>
                <a:gd name="connsiteX54" fmla="*/ 65949 w 199162"/>
                <a:gd name="connsiteY54" fmla="*/ 20788 h 257106"/>
                <a:gd name="connsiteX55" fmla="*/ 53524 w 199162"/>
                <a:gd name="connsiteY55" fmla="*/ 3345 h 257106"/>
                <a:gd name="connsiteX56" fmla="*/ 44922 w 199162"/>
                <a:gd name="connsiteY56" fmla="*/ 0 h 257106"/>
                <a:gd name="connsiteX57" fmla="*/ 41935 w 199162"/>
                <a:gd name="connsiteY57" fmla="*/ 5854 h 257106"/>
                <a:gd name="connsiteX58" fmla="*/ 49701 w 199162"/>
                <a:gd name="connsiteY58" fmla="*/ 21625 h 257106"/>
                <a:gd name="connsiteX59" fmla="*/ 49701 w 199162"/>
                <a:gd name="connsiteY59" fmla="*/ 23297 h 257106"/>
                <a:gd name="connsiteX60" fmla="*/ 47311 w 199162"/>
                <a:gd name="connsiteY60" fmla="*/ 43847 h 257106"/>
                <a:gd name="connsiteX61" fmla="*/ 44444 w 199162"/>
                <a:gd name="connsiteY61" fmla="*/ 46595 h 257106"/>
                <a:gd name="connsiteX62" fmla="*/ 27837 w 199162"/>
                <a:gd name="connsiteY62" fmla="*/ 46595 h 257106"/>
                <a:gd name="connsiteX63" fmla="*/ 24970 w 199162"/>
                <a:gd name="connsiteY63" fmla="*/ 44325 h 257106"/>
                <a:gd name="connsiteX64" fmla="*/ 23178 w 199162"/>
                <a:gd name="connsiteY64" fmla="*/ 37276 h 25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9162" h="257106">
                  <a:moveTo>
                    <a:pt x="0" y="59259"/>
                  </a:moveTo>
                  <a:lnTo>
                    <a:pt x="10633" y="61529"/>
                  </a:lnTo>
                  <a:cubicBezTo>
                    <a:pt x="11560" y="61664"/>
                    <a:pt x="12363" y="62244"/>
                    <a:pt x="12783" y="63082"/>
                  </a:cubicBezTo>
                  <a:cubicBezTo>
                    <a:pt x="13136" y="63881"/>
                    <a:pt x="13136" y="64792"/>
                    <a:pt x="12783" y="65591"/>
                  </a:cubicBezTo>
                  <a:lnTo>
                    <a:pt x="4540" y="83870"/>
                  </a:lnTo>
                  <a:lnTo>
                    <a:pt x="31182" y="83870"/>
                  </a:lnTo>
                  <a:cubicBezTo>
                    <a:pt x="32806" y="83932"/>
                    <a:pt x="34108" y="85234"/>
                    <a:pt x="34169" y="86857"/>
                  </a:cubicBezTo>
                  <a:lnTo>
                    <a:pt x="34169" y="106929"/>
                  </a:lnTo>
                  <a:cubicBezTo>
                    <a:pt x="34292" y="107358"/>
                    <a:pt x="34292" y="107813"/>
                    <a:pt x="34169" y="108243"/>
                  </a:cubicBezTo>
                  <a:lnTo>
                    <a:pt x="17204" y="143368"/>
                  </a:lnTo>
                  <a:lnTo>
                    <a:pt x="27718" y="149700"/>
                  </a:lnTo>
                  <a:lnTo>
                    <a:pt x="52807" y="127478"/>
                  </a:lnTo>
                  <a:cubicBezTo>
                    <a:pt x="53913" y="126431"/>
                    <a:pt x="55644" y="126431"/>
                    <a:pt x="56750" y="127478"/>
                  </a:cubicBezTo>
                  <a:lnTo>
                    <a:pt x="68697" y="138828"/>
                  </a:lnTo>
                  <a:lnTo>
                    <a:pt x="83989" y="123894"/>
                  </a:lnTo>
                  <a:cubicBezTo>
                    <a:pt x="84736" y="123226"/>
                    <a:pt x="85759" y="122959"/>
                    <a:pt x="86737" y="123177"/>
                  </a:cubicBezTo>
                  <a:lnTo>
                    <a:pt x="104420" y="126761"/>
                  </a:lnTo>
                  <a:cubicBezTo>
                    <a:pt x="105250" y="126905"/>
                    <a:pt x="105960" y="127438"/>
                    <a:pt x="106331" y="128195"/>
                  </a:cubicBezTo>
                  <a:lnTo>
                    <a:pt x="122818" y="155435"/>
                  </a:lnTo>
                  <a:cubicBezTo>
                    <a:pt x="122998" y="156059"/>
                    <a:pt x="122998" y="156722"/>
                    <a:pt x="122818" y="157347"/>
                  </a:cubicBezTo>
                  <a:lnTo>
                    <a:pt x="120787" y="178971"/>
                  </a:lnTo>
                  <a:lnTo>
                    <a:pt x="142053" y="202866"/>
                  </a:lnTo>
                  <a:cubicBezTo>
                    <a:pt x="142591" y="203405"/>
                    <a:pt x="142891" y="204136"/>
                    <a:pt x="142890" y="204897"/>
                  </a:cubicBezTo>
                  <a:lnTo>
                    <a:pt x="142890" y="235124"/>
                  </a:lnTo>
                  <a:cubicBezTo>
                    <a:pt x="142867" y="235998"/>
                    <a:pt x="142476" y="236822"/>
                    <a:pt x="141814" y="237394"/>
                  </a:cubicBezTo>
                  <a:lnTo>
                    <a:pt x="132376" y="245160"/>
                  </a:lnTo>
                  <a:lnTo>
                    <a:pt x="157586" y="257107"/>
                  </a:lnTo>
                  <a:lnTo>
                    <a:pt x="158422" y="239664"/>
                  </a:lnTo>
                  <a:cubicBezTo>
                    <a:pt x="158555" y="238643"/>
                    <a:pt x="159121" y="237729"/>
                    <a:pt x="159975" y="237155"/>
                  </a:cubicBezTo>
                  <a:lnTo>
                    <a:pt x="173356" y="229867"/>
                  </a:lnTo>
                  <a:cubicBezTo>
                    <a:pt x="174585" y="229214"/>
                    <a:pt x="176099" y="229458"/>
                    <a:pt x="177060" y="230464"/>
                  </a:cubicBezTo>
                  <a:lnTo>
                    <a:pt x="183511" y="237872"/>
                  </a:lnTo>
                  <a:lnTo>
                    <a:pt x="199162" y="231659"/>
                  </a:lnTo>
                  <a:lnTo>
                    <a:pt x="199162" y="217561"/>
                  </a:lnTo>
                  <a:lnTo>
                    <a:pt x="185661" y="207406"/>
                  </a:lnTo>
                  <a:cubicBezTo>
                    <a:pt x="184552" y="206571"/>
                    <a:pt x="184199" y="205061"/>
                    <a:pt x="184825" y="203822"/>
                  </a:cubicBezTo>
                  <a:lnTo>
                    <a:pt x="189007" y="194503"/>
                  </a:lnTo>
                  <a:lnTo>
                    <a:pt x="167860" y="179569"/>
                  </a:lnTo>
                  <a:cubicBezTo>
                    <a:pt x="167489" y="179356"/>
                    <a:pt x="167164" y="179072"/>
                    <a:pt x="166904" y="178732"/>
                  </a:cubicBezTo>
                  <a:lnTo>
                    <a:pt x="130704" y="116845"/>
                  </a:lnTo>
                  <a:lnTo>
                    <a:pt x="93667" y="98924"/>
                  </a:lnTo>
                  <a:cubicBezTo>
                    <a:pt x="92240" y="98180"/>
                    <a:pt x="91617" y="96469"/>
                    <a:pt x="92233" y="94981"/>
                  </a:cubicBezTo>
                  <a:lnTo>
                    <a:pt x="99640" y="78853"/>
                  </a:lnTo>
                  <a:cubicBezTo>
                    <a:pt x="100233" y="77827"/>
                    <a:pt x="101323" y="77191"/>
                    <a:pt x="102508" y="77180"/>
                  </a:cubicBezTo>
                  <a:lnTo>
                    <a:pt x="115291" y="77777"/>
                  </a:lnTo>
                  <a:lnTo>
                    <a:pt x="121146" y="68936"/>
                  </a:lnTo>
                  <a:lnTo>
                    <a:pt x="106928" y="45042"/>
                  </a:lnTo>
                  <a:lnTo>
                    <a:pt x="97370" y="53763"/>
                  </a:lnTo>
                  <a:cubicBezTo>
                    <a:pt x="96403" y="54294"/>
                    <a:pt x="95232" y="54294"/>
                    <a:pt x="94264" y="53763"/>
                  </a:cubicBezTo>
                  <a:lnTo>
                    <a:pt x="68099" y="43727"/>
                  </a:lnTo>
                  <a:cubicBezTo>
                    <a:pt x="67379" y="43361"/>
                    <a:pt x="66793" y="42775"/>
                    <a:pt x="66426" y="42055"/>
                  </a:cubicBezTo>
                  <a:cubicBezTo>
                    <a:pt x="66062" y="41300"/>
                    <a:pt x="66062" y="40420"/>
                    <a:pt x="66426" y="39665"/>
                  </a:cubicBezTo>
                  <a:lnTo>
                    <a:pt x="74312" y="21983"/>
                  </a:lnTo>
                  <a:lnTo>
                    <a:pt x="68458" y="21983"/>
                  </a:lnTo>
                  <a:cubicBezTo>
                    <a:pt x="67488" y="21967"/>
                    <a:pt x="66572" y="21532"/>
                    <a:pt x="65949" y="20788"/>
                  </a:cubicBezTo>
                  <a:lnTo>
                    <a:pt x="53524" y="3345"/>
                  </a:lnTo>
                  <a:lnTo>
                    <a:pt x="44922" y="0"/>
                  </a:lnTo>
                  <a:lnTo>
                    <a:pt x="41935" y="5854"/>
                  </a:lnTo>
                  <a:lnTo>
                    <a:pt x="49701" y="21625"/>
                  </a:lnTo>
                  <a:cubicBezTo>
                    <a:pt x="49883" y="22167"/>
                    <a:pt x="49883" y="22755"/>
                    <a:pt x="49701" y="23297"/>
                  </a:cubicBezTo>
                  <a:lnTo>
                    <a:pt x="47311" y="43847"/>
                  </a:lnTo>
                  <a:cubicBezTo>
                    <a:pt x="47191" y="45357"/>
                    <a:pt x="45958" y="46539"/>
                    <a:pt x="44444" y="46595"/>
                  </a:cubicBezTo>
                  <a:lnTo>
                    <a:pt x="27837" y="46595"/>
                  </a:lnTo>
                  <a:cubicBezTo>
                    <a:pt x="26460" y="46625"/>
                    <a:pt x="25256" y="45672"/>
                    <a:pt x="24970" y="44325"/>
                  </a:cubicBezTo>
                  <a:lnTo>
                    <a:pt x="23178" y="372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5" name="Полилиния: фигура 2677">
              <a:extLst>
                <a:ext uri="{FF2B5EF4-FFF2-40B4-BE49-F238E27FC236}">
                  <a16:creationId xmlns:a16="http://schemas.microsoft.com/office/drawing/2014/main" id="{14FA6770-51F6-7EFF-915A-1D3A96CDDA6E}"/>
                </a:ext>
              </a:extLst>
            </p:cNvPr>
            <p:cNvSpPr/>
            <p:nvPr/>
          </p:nvSpPr>
          <p:spPr>
            <a:xfrm>
              <a:off x="8265038" y="4283660"/>
              <a:ext cx="9438" cy="7765"/>
            </a:xfrm>
            <a:custGeom>
              <a:avLst/>
              <a:gdLst>
                <a:gd name="connsiteX0" fmla="*/ 9439 w 9438"/>
                <a:gd name="connsiteY0" fmla="*/ 0 h 7765"/>
                <a:gd name="connsiteX1" fmla="*/ 0 w 9438"/>
                <a:gd name="connsiteY1" fmla="*/ 7646 h 7765"/>
                <a:gd name="connsiteX2" fmla="*/ 120 w 9438"/>
                <a:gd name="connsiteY2" fmla="*/ 7766 h 7765"/>
                <a:gd name="connsiteX3" fmla="*/ 9439 w 9438"/>
                <a:gd name="connsiteY3" fmla="*/ 0 h 7765"/>
              </a:gdLst>
              <a:ahLst/>
              <a:cxnLst>
                <a:cxn ang="0">
                  <a:pos x="connsiteX0" y="connsiteY0"/>
                </a:cxn>
                <a:cxn ang="0">
                  <a:pos x="connsiteX1" y="connsiteY1"/>
                </a:cxn>
                <a:cxn ang="0">
                  <a:pos x="connsiteX2" y="connsiteY2"/>
                </a:cxn>
                <a:cxn ang="0">
                  <a:pos x="connsiteX3" y="connsiteY3"/>
                </a:cxn>
              </a:cxnLst>
              <a:rect l="l" t="t" r="r" b="b"/>
              <a:pathLst>
                <a:path w="9438" h="7765">
                  <a:moveTo>
                    <a:pt x="9439" y="0"/>
                  </a:moveTo>
                  <a:lnTo>
                    <a:pt x="0" y="7646"/>
                  </a:lnTo>
                  <a:lnTo>
                    <a:pt x="120" y="7766"/>
                  </a:lnTo>
                  <a:lnTo>
                    <a:pt x="94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6" name="Полилиния: фигура 2678">
              <a:extLst>
                <a:ext uri="{FF2B5EF4-FFF2-40B4-BE49-F238E27FC236}">
                  <a16:creationId xmlns:a16="http://schemas.microsoft.com/office/drawing/2014/main" id="{EED54C22-7A96-588C-BD9D-53DFFA4BF23A}"/>
                </a:ext>
              </a:extLst>
            </p:cNvPr>
            <p:cNvSpPr/>
            <p:nvPr/>
          </p:nvSpPr>
          <p:spPr>
            <a:xfrm>
              <a:off x="8265158" y="4291426"/>
              <a:ext cx="25089" cy="12305"/>
            </a:xfrm>
            <a:custGeom>
              <a:avLst/>
              <a:gdLst>
                <a:gd name="connsiteX0" fmla="*/ 0 w 25089"/>
                <a:gd name="connsiteY0" fmla="*/ 0 h 12305"/>
                <a:gd name="connsiteX1" fmla="*/ 25089 w 25089"/>
                <a:gd name="connsiteY1" fmla="*/ 12306 h 12305"/>
                <a:gd name="connsiteX2" fmla="*/ 0 w 25089"/>
                <a:gd name="connsiteY2" fmla="*/ 0 h 12305"/>
                <a:gd name="connsiteX3" fmla="*/ 0 w 25089"/>
                <a:gd name="connsiteY3" fmla="*/ 0 h 12305"/>
              </a:gdLst>
              <a:ahLst/>
              <a:cxnLst>
                <a:cxn ang="0">
                  <a:pos x="connsiteX0" y="connsiteY0"/>
                </a:cxn>
                <a:cxn ang="0">
                  <a:pos x="connsiteX1" y="connsiteY1"/>
                </a:cxn>
                <a:cxn ang="0">
                  <a:pos x="connsiteX2" y="connsiteY2"/>
                </a:cxn>
                <a:cxn ang="0">
                  <a:pos x="connsiteX3" y="connsiteY3"/>
                </a:cxn>
              </a:cxnLst>
              <a:rect l="l" t="t" r="r" b="b"/>
              <a:pathLst>
                <a:path w="25089" h="12305">
                  <a:moveTo>
                    <a:pt x="0" y="0"/>
                  </a:moveTo>
                  <a:lnTo>
                    <a:pt x="25089" y="1230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7" name="Полилиния: фигура 2679">
              <a:extLst>
                <a:ext uri="{FF2B5EF4-FFF2-40B4-BE49-F238E27FC236}">
                  <a16:creationId xmlns:a16="http://schemas.microsoft.com/office/drawing/2014/main" id="{AA3F2766-C2DD-5725-6A49-07D161717F6A}"/>
                </a:ext>
              </a:extLst>
            </p:cNvPr>
            <p:cNvSpPr/>
            <p:nvPr/>
          </p:nvSpPr>
          <p:spPr>
            <a:xfrm>
              <a:off x="8265038" y="4291306"/>
              <a:ext cx="119" cy="119"/>
            </a:xfrm>
            <a:custGeom>
              <a:avLst/>
              <a:gdLst>
                <a:gd name="connsiteX0" fmla="*/ 0 w 119"/>
                <a:gd name="connsiteY0" fmla="*/ 0 h 119"/>
                <a:gd name="connsiteX1" fmla="*/ 0 w 119"/>
                <a:gd name="connsiteY1" fmla="*/ 0 h 119"/>
                <a:gd name="connsiteX2" fmla="*/ 120 w 119"/>
                <a:gd name="connsiteY2" fmla="*/ 119 h 119"/>
                <a:gd name="connsiteX3" fmla="*/ 120 w 119"/>
                <a:gd name="connsiteY3" fmla="*/ 119 h 119"/>
                <a:gd name="connsiteX4" fmla="*/ 0 w 119"/>
                <a:gd name="connsiteY4" fmla="*/ 0 h 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
                  <a:moveTo>
                    <a:pt x="0" y="0"/>
                  </a:moveTo>
                  <a:lnTo>
                    <a:pt x="0" y="0"/>
                  </a:lnTo>
                  <a:lnTo>
                    <a:pt x="120" y="119"/>
                  </a:lnTo>
                  <a:lnTo>
                    <a:pt x="120" y="119"/>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8" name="Полилиния: фигура 2680">
              <a:extLst>
                <a:ext uri="{FF2B5EF4-FFF2-40B4-BE49-F238E27FC236}">
                  <a16:creationId xmlns:a16="http://schemas.microsoft.com/office/drawing/2014/main" id="{07DABA8B-370A-CA5C-16CF-F00DCA88298F}"/>
                </a:ext>
              </a:extLst>
            </p:cNvPr>
            <p:cNvSpPr/>
            <p:nvPr/>
          </p:nvSpPr>
          <p:spPr>
            <a:xfrm>
              <a:off x="7915459" y="3860605"/>
              <a:ext cx="238230" cy="511226"/>
            </a:xfrm>
            <a:custGeom>
              <a:avLst/>
              <a:gdLst>
                <a:gd name="connsiteX0" fmla="*/ 232138 w 238230"/>
                <a:gd name="connsiteY0" fmla="*/ 221623 h 511226"/>
                <a:gd name="connsiteX1" fmla="*/ 238230 w 238230"/>
                <a:gd name="connsiteY1" fmla="*/ 215650 h 511226"/>
                <a:gd name="connsiteX2" fmla="*/ 234646 w 238230"/>
                <a:gd name="connsiteY2" fmla="*/ 201074 h 511226"/>
                <a:gd name="connsiteX3" fmla="*/ 217084 w 238230"/>
                <a:gd name="connsiteY3" fmla="*/ 215889 h 511226"/>
                <a:gd name="connsiteX4" fmla="*/ 214456 w 238230"/>
                <a:gd name="connsiteY4" fmla="*/ 215889 h 511226"/>
                <a:gd name="connsiteX5" fmla="*/ 212425 w 238230"/>
                <a:gd name="connsiteY5" fmla="*/ 214216 h 511226"/>
                <a:gd name="connsiteX6" fmla="*/ 205136 w 238230"/>
                <a:gd name="connsiteY6" fmla="*/ 198684 h 511226"/>
                <a:gd name="connsiteX7" fmla="*/ 186259 w 238230"/>
                <a:gd name="connsiteY7" fmla="*/ 193189 h 511226"/>
                <a:gd name="connsiteX8" fmla="*/ 184229 w 238230"/>
                <a:gd name="connsiteY8" fmla="*/ 189604 h 511226"/>
                <a:gd name="connsiteX9" fmla="*/ 188290 w 238230"/>
                <a:gd name="connsiteY9" fmla="*/ 172639 h 511226"/>
                <a:gd name="connsiteX10" fmla="*/ 189604 w 238230"/>
                <a:gd name="connsiteY10" fmla="*/ 170727 h 511226"/>
                <a:gd name="connsiteX11" fmla="*/ 193906 w 238230"/>
                <a:gd name="connsiteY11" fmla="*/ 168219 h 511226"/>
                <a:gd name="connsiteX12" fmla="*/ 179689 w 238230"/>
                <a:gd name="connsiteY12" fmla="*/ 160214 h 511226"/>
                <a:gd name="connsiteX13" fmla="*/ 178255 w 238230"/>
                <a:gd name="connsiteY13" fmla="*/ 158541 h 511226"/>
                <a:gd name="connsiteX14" fmla="*/ 173476 w 238230"/>
                <a:gd name="connsiteY14" fmla="*/ 143966 h 511226"/>
                <a:gd name="connsiteX15" fmla="*/ 173476 w 238230"/>
                <a:gd name="connsiteY15" fmla="*/ 142532 h 511226"/>
                <a:gd name="connsiteX16" fmla="*/ 175148 w 238230"/>
                <a:gd name="connsiteY16" fmla="*/ 133213 h 511226"/>
                <a:gd name="connsiteX17" fmla="*/ 161409 w 238230"/>
                <a:gd name="connsiteY17" fmla="*/ 132616 h 511226"/>
                <a:gd name="connsiteX18" fmla="*/ 148864 w 238230"/>
                <a:gd name="connsiteY18" fmla="*/ 143488 h 511226"/>
                <a:gd name="connsiteX19" fmla="*/ 145758 w 238230"/>
                <a:gd name="connsiteY19" fmla="*/ 143488 h 511226"/>
                <a:gd name="connsiteX20" fmla="*/ 143965 w 238230"/>
                <a:gd name="connsiteY20" fmla="*/ 141098 h 511226"/>
                <a:gd name="connsiteX21" fmla="*/ 140860 w 238230"/>
                <a:gd name="connsiteY21" fmla="*/ 115053 h 511226"/>
                <a:gd name="connsiteX22" fmla="*/ 141816 w 238230"/>
                <a:gd name="connsiteY22" fmla="*/ 112425 h 511226"/>
                <a:gd name="connsiteX23" fmla="*/ 149223 w 238230"/>
                <a:gd name="connsiteY23" fmla="*/ 105734 h 511226"/>
                <a:gd name="connsiteX24" fmla="*/ 150657 w 238230"/>
                <a:gd name="connsiteY24" fmla="*/ 93070 h 511226"/>
                <a:gd name="connsiteX25" fmla="*/ 151613 w 238230"/>
                <a:gd name="connsiteY25" fmla="*/ 91278 h 511226"/>
                <a:gd name="connsiteX26" fmla="*/ 170369 w 238230"/>
                <a:gd name="connsiteY26" fmla="*/ 73357 h 511226"/>
                <a:gd name="connsiteX27" fmla="*/ 175626 w 238230"/>
                <a:gd name="connsiteY27" fmla="*/ 52329 h 511226"/>
                <a:gd name="connsiteX28" fmla="*/ 173236 w 238230"/>
                <a:gd name="connsiteY28" fmla="*/ 28435 h 511226"/>
                <a:gd name="connsiteX29" fmla="*/ 161289 w 238230"/>
                <a:gd name="connsiteY29" fmla="*/ 21625 h 511226"/>
                <a:gd name="connsiteX30" fmla="*/ 159856 w 238230"/>
                <a:gd name="connsiteY30" fmla="*/ 19833 h 511226"/>
                <a:gd name="connsiteX31" fmla="*/ 156032 w 238230"/>
                <a:gd name="connsiteY31" fmla="*/ 6093 h 511226"/>
                <a:gd name="connsiteX32" fmla="*/ 145400 w 238230"/>
                <a:gd name="connsiteY32" fmla="*/ 0 h 511226"/>
                <a:gd name="connsiteX33" fmla="*/ 139664 w 238230"/>
                <a:gd name="connsiteY33" fmla="*/ 9558 h 511226"/>
                <a:gd name="connsiteX34" fmla="*/ 126284 w 238230"/>
                <a:gd name="connsiteY34" fmla="*/ 33453 h 511226"/>
                <a:gd name="connsiteX35" fmla="*/ 124969 w 238230"/>
                <a:gd name="connsiteY35" fmla="*/ 34767 h 511226"/>
                <a:gd name="connsiteX36" fmla="*/ 83034 w 238230"/>
                <a:gd name="connsiteY36" fmla="*/ 54838 h 511226"/>
                <a:gd name="connsiteX37" fmla="*/ 83034 w 238230"/>
                <a:gd name="connsiteY37" fmla="*/ 82198 h 511226"/>
                <a:gd name="connsiteX38" fmla="*/ 81720 w 238230"/>
                <a:gd name="connsiteY38" fmla="*/ 84707 h 511226"/>
                <a:gd name="connsiteX39" fmla="*/ 67264 w 238230"/>
                <a:gd name="connsiteY39" fmla="*/ 93906 h 511226"/>
                <a:gd name="connsiteX40" fmla="*/ 72162 w 238230"/>
                <a:gd name="connsiteY40" fmla="*/ 99641 h 511226"/>
                <a:gd name="connsiteX41" fmla="*/ 72760 w 238230"/>
                <a:gd name="connsiteY41" fmla="*/ 102628 h 511226"/>
                <a:gd name="connsiteX42" fmla="*/ 59618 w 238230"/>
                <a:gd name="connsiteY42" fmla="*/ 141935 h 511226"/>
                <a:gd name="connsiteX43" fmla="*/ 57825 w 238230"/>
                <a:gd name="connsiteY43" fmla="*/ 143727 h 511226"/>
                <a:gd name="connsiteX44" fmla="*/ 55316 w 238230"/>
                <a:gd name="connsiteY44" fmla="*/ 143727 h 511226"/>
                <a:gd name="connsiteX45" fmla="*/ 37874 w 238230"/>
                <a:gd name="connsiteY45" fmla="*/ 134169 h 511226"/>
                <a:gd name="connsiteX46" fmla="*/ 31302 w 238230"/>
                <a:gd name="connsiteY46" fmla="*/ 190680 h 511226"/>
                <a:gd name="connsiteX47" fmla="*/ 28315 w 238230"/>
                <a:gd name="connsiteY47" fmla="*/ 193308 h 511226"/>
                <a:gd name="connsiteX48" fmla="*/ 14934 w 238230"/>
                <a:gd name="connsiteY48" fmla="*/ 193308 h 511226"/>
                <a:gd name="connsiteX49" fmla="*/ 14934 w 238230"/>
                <a:gd name="connsiteY49" fmla="*/ 215889 h 511226"/>
                <a:gd name="connsiteX50" fmla="*/ 14098 w 238230"/>
                <a:gd name="connsiteY50" fmla="*/ 218039 h 511226"/>
                <a:gd name="connsiteX51" fmla="*/ 11947 w 238230"/>
                <a:gd name="connsiteY51" fmla="*/ 218875 h 511226"/>
                <a:gd name="connsiteX52" fmla="*/ 0 w 238230"/>
                <a:gd name="connsiteY52" fmla="*/ 218875 h 511226"/>
                <a:gd name="connsiteX53" fmla="*/ 25448 w 238230"/>
                <a:gd name="connsiteY53" fmla="*/ 247549 h 511226"/>
                <a:gd name="connsiteX54" fmla="*/ 41458 w 238230"/>
                <a:gd name="connsiteY54" fmla="*/ 252328 h 511226"/>
                <a:gd name="connsiteX55" fmla="*/ 43250 w 238230"/>
                <a:gd name="connsiteY55" fmla="*/ 253642 h 511226"/>
                <a:gd name="connsiteX56" fmla="*/ 52210 w 238230"/>
                <a:gd name="connsiteY56" fmla="*/ 269652 h 511226"/>
                <a:gd name="connsiteX57" fmla="*/ 52210 w 238230"/>
                <a:gd name="connsiteY57" fmla="*/ 271324 h 511226"/>
                <a:gd name="connsiteX58" fmla="*/ 50896 w 238230"/>
                <a:gd name="connsiteY58" fmla="*/ 286617 h 511226"/>
                <a:gd name="connsiteX59" fmla="*/ 66427 w 238230"/>
                <a:gd name="connsiteY59" fmla="*/ 324729 h 511226"/>
                <a:gd name="connsiteX60" fmla="*/ 66427 w 238230"/>
                <a:gd name="connsiteY60" fmla="*/ 326760 h 511226"/>
                <a:gd name="connsiteX61" fmla="*/ 57109 w 238230"/>
                <a:gd name="connsiteY61" fmla="*/ 356748 h 511226"/>
                <a:gd name="connsiteX62" fmla="*/ 57109 w 238230"/>
                <a:gd name="connsiteY62" fmla="*/ 370248 h 511226"/>
                <a:gd name="connsiteX63" fmla="*/ 91637 w 238230"/>
                <a:gd name="connsiteY63" fmla="*/ 370248 h 511226"/>
                <a:gd name="connsiteX64" fmla="*/ 120310 w 238230"/>
                <a:gd name="connsiteY64" fmla="*/ 348743 h 511226"/>
                <a:gd name="connsiteX65" fmla="*/ 122819 w 238230"/>
                <a:gd name="connsiteY65" fmla="*/ 328074 h 511226"/>
                <a:gd name="connsiteX66" fmla="*/ 126157 w 238230"/>
                <a:gd name="connsiteY66" fmla="*/ 325486 h 511226"/>
                <a:gd name="connsiteX67" fmla="*/ 127956 w 238230"/>
                <a:gd name="connsiteY67" fmla="*/ 326402 h 511226"/>
                <a:gd name="connsiteX68" fmla="*/ 151851 w 238230"/>
                <a:gd name="connsiteY68" fmla="*/ 352805 h 511226"/>
                <a:gd name="connsiteX69" fmla="*/ 151851 w 238230"/>
                <a:gd name="connsiteY69" fmla="*/ 355673 h 511226"/>
                <a:gd name="connsiteX70" fmla="*/ 147431 w 238230"/>
                <a:gd name="connsiteY70" fmla="*/ 370009 h 511226"/>
                <a:gd name="connsiteX71" fmla="*/ 157347 w 238230"/>
                <a:gd name="connsiteY71" fmla="*/ 440499 h 511226"/>
                <a:gd name="connsiteX72" fmla="*/ 162484 w 238230"/>
                <a:gd name="connsiteY72" fmla="*/ 437392 h 511226"/>
                <a:gd name="connsiteX73" fmla="*/ 165471 w 238230"/>
                <a:gd name="connsiteY73" fmla="*/ 437392 h 511226"/>
                <a:gd name="connsiteX74" fmla="*/ 167024 w 238230"/>
                <a:gd name="connsiteY74" fmla="*/ 439901 h 511226"/>
                <a:gd name="connsiteX75" fmla="*/ 169294 w 238230"/>
                <a:gd name="connsiteY75" fmla="*/ 493186 h 511226"/>
                <a:gd name="connsiteX76" fmla="*/ 177060 w 238230"/>
                <a:gd name="connsiteY76" fmla="*/ 497846 h 511226"/>
                <a:gd name="connsiteX77" fmla="*/ 178374 w 238230"/>
                <a:gd name="connsiteY77" fmla="*/ 500952 h 511226"/>
                <a:gd name="connsiteX78" fmla="*/ 176343 w 238230"/>
                <a:gd name="connsiteY78" fmla="*/ 511227 h 511226"/>
                <a:gd name="connsiteX79" fmla="*/ 189246 w 238230"/>
                <a:gd name="connsiteY79" fmla="*/ 494859 h 511226"/>
                <a:gd name="connsiteX80" fmla="*/ 180166 w 238230"/>
                <a:gd name="connsiteY80" fmla="*/ 443486 h 511226"/>
                <a:gd name="connsiteX81" fmla="*/ 168219 w 238230"/>
                <a:gd name="connsiteY81" fmla="*/ 421980 h 511226"/>
                <a:gd name="connsiteX82" fmla="*/ 168219 w 238230"/>
                <a:gd name="connsiteY82" fmla="*/ 419949 h 511226"/>
                <a:gd name="connsiteX83" fmla="*/ 178733 w 238230"/>
                <a:gd name="connsiteY83" fmla="*/ 366306 h 511226"/>
                <a:gd name="connsiteX84" fmla="*/ 137514 w 238230"/>
                <a:gd name="connsiteY84" fmla="*/ 305374 h 511226"/>
                <a:gd name="connsiteX85" fmla="*/ 137514 w 238230"/>
                <a:gd name="connsiteY85" fmla="*/ 302268 h 511226"/>
                <a:gd name="connsiteX86" fmla="*/ 139187 w 238230"/>
                <a:gd name="connsiteY86" fmla="*/ 301909 h 511226"/>
                <a:gd name="connsiteX87" fmla="*/ 151134 w 238230"/>
                <a:gd name="connsiteY87" fmla="*/ 301909 h 511226"/>
                <a:gd name="connsiteX88" fmla="*/ 151134 w 238230"/>
                <a:gd name="connsiteY88" fmla="*/ 261289 h 511226"/>
                <a:gd name="connsiteX89" fmla="*/ 152927 w 238230"/>
                <a:gd name="connsiteY89" fmla="*/ 258541 h 511226"/>
                <a:gd name="connsiteX90" fmla="*/ 156153 w 238230"/>
                <a:gd name="connsiteY90" fmla="*/ 258541 h 511226"/>
                <a:gd name="connsiteX91" fmla="*/ 167024 w 238230"/>
                <a:gd name="connsiteY91" fmla="*/ 267740 h 511226"/>
                <a:gd name="connsiteX92" fmla="*/ 184587 w 238230"/>
                <a:gd name="connsiteY92" fmla="*/ 267740 h 511226"/>
                <a:gd name="connsiteX93" fmla="*/ 196534 w 238230"/>
                <a:gd name="connsiteY93" fmla="*/ 242173 h 511226"/>
                <a:gd name="connsiteX94" fmla="*/ 199880 w 238230"/>
                <a:gd name="connsiteY94" fmla="*/ 240500 h 511226"/>
                <a:gd name="connsiteX95" fmla="*/ 210035 w 238230"/>
                <a:gd name="connsiteY95" fmla="*/ 242651 h 5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38230" h="511226">
                  <a:moveTo>
                    <a:pt x="232138" y="221623"/>
                  </a:moveTo>
                  <a:lnTo>
                    <a:pt x="238230" y="215650"/>
                  </a:lnTo>
                  <a:lnTo>
                    <a:pt x="234646" y="201074"/>
                  </a:lnTo>
                  <a:lnTo>
                    <a:pt x="217084" y="215889"/>
                  </a:lnTo>
                  <a:cubicBezTo>
                    <a:pt x="216255" y="216295"/>
                    <a:pt x="215284" y="216295"/>
                    <a:pt x="214456" y="215889"/>
                  </a:cubicBezTo>
                  <a:cubicBezTo>
                    <a:pt x="213528" y="215734"/>
                    <a:pt x="212754" y="215097"/>
                    <a:pt x="212425" y="214216"/>
                  </a:cubicBezTo>
                  <a:lnTo>
                    <a:pt x="205136" y="198684"/>
                  </a:lnTo>
                  <a:lnTo>
                    <a:pt x="186259" y="193189"/>
                  </a:lnTo>
                  <a:cubicBezTo>
                    <a:pt x="184735" y="192727"/>
                    <a:pt x="183841" y="191149"/>
                    <a:pt x="184229" y="189604"/>
                  </a:cubicBezTo>
                  <a:lnTo>
                    <a:pt x="188290" y="172639"/>
                  </a:lnTo>
                  <a:cubicBezTo>
                    <a:pt x="188513" y="171878"/>
                    <a:pt x="188973" y="171207"/>
                    <a:pt x="189604" y="170727"/>
                  </a:cubicBezTo>
                  <a:lnTo>
                    <a:pt x="193906" y="168219"/>
                  </a:lnTo>
                  <a:lnTo>
                    <a:pt x="179689" y="160214"/>
                  </a:lnTo>
                  <a:cubicBezTo>
                    <a:pt x="179007" y="159870"/>
                    <a:pt x="178491" y="159267"/>
                    <a:pt x="178255" y="158541"/>
                  </a:cubicBezTo>
                  <a:lnTo>
                    <a:pt x="173476" y="143966"/>
                  </a:lnTo>
                  <a:cubicBezTo>
                    <a:pt x="173301" y="143504"/>
                    <a:pt x="173301" y="142994"/>
                    <a:pt x="173476" y="142532"/>
                  </a:cubicBezTo>
                  <a:lnTo>
                    <a:pt x="175148" y="133213"/>
                  </a:lnTo>
                  <a:lnTo>
                    <a:pt x="161409" y="132616"/>
                  </a:lnTo>
                  <a:lnTo>
                    <a:pt x="148864" y="143488"/>
                  </a:lnTo>
                  <a:cubicBezTo>
                    <a:pt x="147897" y="144019"/>
                    <a:pt x="146725" y="144019"/>
                    <a:pt x="145758" y="143488"/>
                  </a:cubicBezTo>
                  <a:cubicBezTo>
                    <a:pt x="144760" y="143090"/>
                    <a:pt x="144068" y="142167"/>
                    <a:pt x="143965" y="141098"/>
                  </a:cubicBezTo>
                  <a:lnTo>
                    <a:pt x="140860" y="115053"/>
                  </a:lnTo>
                  <a:cubicBezTo>
                    <a:pt x="140762" y="114077"/>
                    <a:pt x="141114" y="113110"/>
                    <a:pt x="141816" y="112425"/>
                  </a:cubicBezTo>
                  <a:lnTo>
                    <a:pt x="149223" y="105734"/>
                  </a:lnTo>
                  <a:lnTo>
                    <a:pt x="150657" y="93070"/>
                  </a:lnTo>
                  <a:cubicBezTo>
                    <a:pt x="150722" y="92369"/>
                    <a:pt x="151066" y="91723"/>
                    <a:pt x="151613" y="91278"/>
                  </a:cubicBezTo>
                  <a:lnTo>
                    <a:pt x="170369" y="73357"/>
                  </a:lnTo>
                  <a:lnTo>
                    <a:pt x="175626" y="52329"/>
                  </a:lnTo>
                  <a:lnTo>
                    <a:pt x="173236" y="28435"/>
                  </a:lnTo>
                  <a:lnTo>
                    <a:pt x="161289" y="21625"/>
                  </a:lnTo>
                  <a:cubicBezTo>
                    <a:pt x="160537" y="21311"/>
                    <a:pt x="159996" y="20635"/>
                    <a:pt x="159856" y="19833"/>
                  </a:cubicBezTo>
                  <a:lnTo>
                    <a:pt x="156032" y="6093"/>
                  </a:lnTo>
                  <a:lnTo>
                    <a:pt x="145400" y="0"/>
                  </a:lnTo>
                  <a:lnTo>
                    <a:pt x="139664" y="9558"/>
                  </a:lnTo>
                  <a:lnTo>
                    <a:pt x="126284" y="33453"/>
                  </a:lnTo>
                  <a:cubicBezTo>
                    <a:pt x="126012" y="34030"/>
                    <a:pt x="125547" y="34495"/>
                    <a:pt x="124969" y="34767"/>
                  </a:cubicBezTo>
                  <a:lnTo>
                    <a:pt x="83034" y="54838"/>
                  </a:lnTo>
                  <a:lnTo>
                    <a:pt x="83034" y="82198"/>
                  </a:lnTo>
                  <a:cubicBezTo>
                    <a:pt x="83046" y="83202"/>
                    <a:pt x="82552" y="84144"/>
                    <a:pt x="81720" y="84707"/>
                  </a:cubicBezTo>
                  <a:lnTo>
                    <a:pt x="67264" y="93906"/>
                  </a:lnTo>
                  <a:lnTo>
                    <a:pt x="72162" y="99641"/>
                  </a:lnTo>
                  <a:cubicBezTo>
                    <a:pt x="72830" y="100483"/>
                    <a:pt x="73052" y="101594"/>
                    <a:pt x="72760" y="102628"/>
                  </a:cubicBezTo>
                  <a:lnTo>
                    <a:pt x="59618" y="141935"/>
                  </a:lnTo>
                  <a:cubicBezTo>
                    <a:pt x="59316" y="142768"/>
                    <a:pt x="58660" y="143425"/>
                    <a:pt x="57825" y="143727"/>
                  </a:cubicBezTo>
                  <a:cubicBezTo>
                    <a:pt x="57043" y="144151"/>
                    <a:pt x="56099" y="144151"/>
                    <a:pt x="55316" y="143727"/>
                  </a:cubicBezTo>
                  <a:lnTo>
                    <a:pt x="37874" y="134169"/>
                  </a:lnTo>
                  <a:lnTo>
                    <a:pt x="31302" y="190680"/>
                  </a:lnTo>
                  <a:cubicBezTo>
                    <a:pt x="31175" y="192217"/>
                    <a:pt x="29855" y="193378"/>
                    <a:pt x="28315" y="193308"/>
                  </a:cubicBezTo>
                  <a:lnTo>
                    <a:pt x="14934" y="193308"/>
                  </a:lnTo>
                  <a:lnTo>
                    <a:pt x="14934" y="215889"/>
                  </a:lnTo>
                  <a:cubicBezTo>
                    <a:pt x="14909" y="216680"/>
                    <a:pt x="14614" y="217439"/>
                    <a:pt x="14098" y="218039"/>
                  </a:cubicBezTo>
                  <a:cubicBezTo>
                    <a:pt x="13515" y="218584"/>
                    <a:pt x="12745" y="218883"/>
                    <a:pt x="11947" y="218875"/>
                  </a:cubicBezTo>
                  <a:lnTo>
                    <a:pt x="0" y="218875"/>
                  </a:lnTo>
                  <a:lnTo>
                    <a:pt x="25448" y="247549"/>
                  </a:lnTo>
                  <a:lnTo>
                    <a:pt x="41458" y="252328"/>
                  </a:lnTo>
                  <a:cubicBezTo>
                    <a:pt x="42169" y="252585"/>
                    <a:pt x="42791" y="253041"/>
                    <a:pt x="43250" y="253642"/>
                  </a:cubicBezTo>
                  <a:lnTo>
                    <a:pt x="52210" y="269652"/>
                  </a:lnTo>
                  <a:cubicBezTo>
                    <a:pt x="52383" y="270196"/>
                    <a:pt x="52383" y="270780"/>
                    <a:pt x="52210" y="271324"/>
                  </a:cubicBezTo>
                  <a:lnTo>
                    <a:pt x="50896" y="286617"/>
                  </a:lnTo>
                  <a:lnTo>
                    <a:pt x="66427" y="324729"/>
                  </a:lnTo>
                  <a:cubicBezTo>
                    <a:pt x="66729" y="325372"/>
                    <a:pt x="66729" y="326117"/>
                    <a:pt x="66427" y="326760"/>
                  </a:cubicBezTo>
                  <a:lnTo>
                    <a:pt x="57109" y="356748"/>
                  </a:lnTo>
                  <a:lnTo>
                    <a:pt x="57109" y="370248"/>
                  </a:lnTo>
                  <a:lnTo>
                    <a:pt x="91637" y="370248"/>
                  </a:lnTo>
                  <a:lnTo>
                    <a:pt x="120310" y="348743"/>
                  </a:lnTo>
                  <a:lnTo>
                    <a:pt x="122819" y="328074"/>
                  </a:lnTo>
                  <a:cubicBezTo>
                    <a:pt x="123026" y="326438"/>
                    <a:pt x="124521" y="325279"/>
                    <a:pt x="126157" y="325486"/>
                  </a:cubicBezTo>
                  <a:cubicBezTo>
                    <a:pt x="126845" y="325574"/>
                    <a:pt x="127481" y="325897"/>
                    <a:pt x="127956" y="326402"/>
                  </a:cubicBezTo>
                  <a:lnTo>
                    <a:pt x="151851" y="352805"/>
                  </a:lnTo>
                  <a:cubicBezTo>
                    <a:pt x="152250" y="353719"/>
                    <a:pt x="152250" y="354758"/>
                    <a:pt x="151851" y="355673"/>
                  </a:cubicBezTo>
                  <a:lnTo>
                    <a:pt x="147431" y="370009"/>
                  </a:lnTo>
                  <a:lnTo>
                    <a:pt x="157347" y="440499"/>
                  </a:lnTo>
                  <a:lnTo>
                    <a:pt x="162484" y="437392"/>
                  </a:lnTo>
                  <a:cubicBezTo>
                    <a:pt x="163408" y="436859"/>
                    <a:pt x="164547" y="436859"/>
                    <a:pt x="165471" y="437392"/>
                  </a:cubicBezTo>
                  <a:cubicBezTo>
                    <a:pt x="166432" y="437856"/>
                    <a:pt x="167037" y="438834"/>
                    <a:pt x="167024" y="439901"/>
                  </a:cubicBezTo>
                  <a:lnTo>
                    <a:pt x="169294" y="493186"/>
                  </a:lnTo>
                  <a:lnTo>
                    <a:pt x="177060" y="497846"/>
                  </a:lnTo>
                  <a:cubicBezTo>
                    <a:pt x="178125" y="498487"/>
                    <a:pt x="178655" y="499741"/>
                    <a:pt x="178374" y="500952"/>
                  </a:cubicBezTo>
                  <a:lnTo>
                    <a:pt x="176343" y="511227"/>
                  </a:lnTo>
                  <a:lnTo>
                    <a:pt x="189246" y="494859"/>
                  </a:lnTo>
                  <a:lnTo>
                    <a:pt x="180166" y="443486"/>
                  </a:lnTo>
                  <a:lnTo>
                    <a:pt x="168219" y="421980"/>
                  </a:lnTo>
                  <a:cubicBezTo>
                    <a:pt x="167917" y="421337"/>
                    <a:pt x="167917" y="420593"/>
                    <a:pt x="168219" y="419949"/>
                  </a:cubicBezTo>
                  <a:lnTo>
                    <a:pt x="178733" y="366306"/>
                  </a:lnTo>
                  <a:lnTo>
                    <a:pt x="137514" y="305374"/>
                  </a:lnTo>
                  <a:cubicBezTo>
                    <a:pt x="136982" y="304407"/>
                    <a:pt x="136982" y="303235"/>
                    <a:pt x="137514" y="302268"/>
                  </a:cubicBezTo>
                  <a:cubicBezTo>
                    <a:pt x="138024" y="301988"/>
                    <a:pt x="138606" y="301863"/>
                    <a:pt x="139187" y="301909"/>
                  </a:cubicBezTo>
                  <a:lnTo>
                    <a:pt x="151134" y="301909"/>
                  </a:lnTo>
                  <a:lnTo>
                    <a:pt x="151134" y="261289"/>
                  </a:lnTo>
                  <a:cubicBezTo>
                    <a:pt x="151130" y="260097"/>
                    <a:pt x="151834" y="259017"/>
                    <a:pt x="152927" y="258541"/>
                  </a:cubicBezTo>
                  <a:cubicBezTo>
                    <a:pt x="153925" y="257964"/>
                    <a:pt x="155154" y="257964"/>
                    <a:pt x="156153" y="258541"/>
                  </a:cubicBezTo>
                  <a:lnTo>
                    <a:pt x="167024" y="267740"/>
                  </a:lnTo>
                  <a:lnTo>
                    <a:pt x="184587" y="267740"/>
                  </a:lnTo>
                  <a:lnTo>
                    <a:pt x="196534" y="242173"/>
                  </a:lnTo>
                  <a:cubicBezTo>
                    <a:pt x="197151" y="240931"/>
                    <a:pt x="198516" y="240249"/>
                    <a:pt x="199880" y="240500"/>
                  </a:cubicBezTo>
                  <a:lnTo>
                    <a:pt x="210035" y="2426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89" name="Полилиния: фигура 2681">
              <a:extLst>
                <a:ext uri="{FF2B5EF4-FFF2-40B4-BE49-F238E27FC236}">
                  <a16:creationId xmlns:a16="http://schemas.microsoft.com/office/drawing/2014/main" id="{5EC63938-A00A-D6F4-F857-321F6E1CF164}"/>
                </a:ext>
              </a:extLst>
            </p:cNvPr>
            <p:cNvSpPr/>
            <p:nvPr/>
          </p:nvSpPr>
          <p:spPr>
            <a:xfrm>
              <a:off x="8041145" y="3871477"/>
              <a:ext cx="13380" cy="23297"/>
            </a:xfrm>
            <a:custGeom>
              <a:avLst/>
              <a:gdLst>
                <a:gd name="connsiteX0" fmla="*/ 0 w 13380"/>
                <a:gd name="connsiteY0" fmla="*/ 23297 h 23297"/>
                <a:gd name="connsiteX1" fmla="*/ 13381 w 13380"/>
                <a:gd name="connsiteY1" fmla="*/ 0 h 23297"/>
                <a:gd name="connsiteX2" fmla="*/ 13261 w 13380"/>
                <a:gd name="connsiteY2" fmla="*/ 119 h 23297"/>
                <a:gd name="connsiteX3" fmla="*/ 0 w 13380"/>
                <a:gd name="connsiteY3" fmla="*/ 23297 h 23297"/>
              </a:gdLst>
              <a:ahLst/>
              <a:cxnLst>
                <a:cxn ang="0">
                  <a:pos x="connsiteX0" y="connsiteY0"/>
                </a:cxn>
                <a:cxn ang="0">
                  <a:pos x="connsiteX1" y="connsiteY1"/>
                </a:cxn>
                <a:cxn ang="0">
                  <a:pos x="connsiteX2" y="connsiteY2"/>
                </a:cxn>
                <a:cxn ang="0">
                  <a:pos x="connsiteX3" y="connsiteY3"/>
                </a:cxn>
              </a:cxnLst>
              <a:rect l="l" t="t" r="r" b="b"/>
              <a:pathLst>
                <a:path w="13380" h="23297">
                  <a:moveTo>
                    <a:pt x="0" y="23297"/>
                  </a:moveTo>
                  <a:lnTo>
                    <a:pt x="13381" y="0"/>
                  </a:lnTo>
                  <a:lnTo>
                    <a:pt x="13261" y="119"/>
                  </a:lnTo>
                  <a:lnTo>
                    <a:pt x="0" y="232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0" name="Полилиния: фигура 2682">
              <a:extLst>
                <a:ext uri="{FF2B5EF4-FFF2-40B4-BE49-F238E27FC236}">
                  <a16:creationId xmlns:a16="http://schemas.microsoft.com/office/drawing/2014/main" id="{0E19685C-B65C-2144-4864-DAF050127859}"/>
                </a:ext>
              </a:extLst>
            </p:cNvPr>
            <p:cNvSpPr/>
            <p:nvPr/>
          </p:nvSpPr>
          <p:spPr>
            <a:xfrm>
              <a:off x="8115339" y="4101344"/>
              <a:ext cx="10154" cy="2150"/>
            </a:xfrm>
            <a:custGeom>
              <a:avLst/>
              <a:gdLst>
                <a:gd name="connsiteX0" fmla="*/ 0 w 10154"/>
                <a:gd name="connsiteY0" fmla="*/ 0 h 2150"/>
                <a:gd name="connsiteX1" fmla="*/ 10155 w 10154"/>
                <a:gd name="connsiteY1" fmla="*/ 2150 h 2150"/>
                <a:gd name="connsiteX2" fmla="*/ 10155 w 10154"/>
                <a:gd name="connsiteY2" fmla="*/ 2150 h 2150"/>
                <a:gd name="connsiteX3" fmla="*/ 0 w 10154"/>
                <a:gd name="connsiteY3" fmla="*/ 0 h 2150"/>
              </a:gdLst>
              <a:ahLst/>
              <a:cxnLst>
                <a:cxn ang="0">
                  <a:pos x="connsiteX0" y="connsiteY0"/>
                </a:cxn>
                <a:cxn ang="0">
                  <a:pos x="connsiteX1" y="connsiteY1"/>
                </a:cxn>
                <a:cxn ang="0">
                  <a:pos x="connsiteX2" y="connsiteY2"/>
                </a:cxn>
                <a:cxn ang="0">
                  <a:pos x="connsiteX3" y="connsiteY3"/>
                </a:cxn>
              </a:cxnLst>
              <a:rect l="l" t="t" r="r" b="b"/>
              <a:pathLst>
                <a:path w="10154" h="2150">
                  <a:moveTo>
                    <a:pt x="0" y="0"/>
                  </a:moveTo>
                  <a:lnTo>
                    <a:pt x="10155" y="2150"/>
                  </a:lnTo>
                  <a:lnTo>
                    <a:pt x="10155" y="215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1" name="Полилиния: фигура 2683">
              <a:extLst>
                <a:ext uri="{FF2B5EF4-FFF2-40B4-BE49-F238E27FC236}">
                  <a16:creationId xmlns:a16="http://schemas.microsoft.com/office/drawing/2014/main" id="{DBA48CCD-C872-C6F0-1D19-8B07DB579416}"/>
                </a:ext>
              </a:extLst>
            </p:cNvPr>
            <p:cNvSpPr/>
            <p:nvPr/>
          </p:nvSpPr>
          <p:spPr>
            <a:xfrm>
              <a:off x="8125494" y="4082228"/>
              <a:ext cx="21983" cy="21266"/>
            </a:xfrm>
            <a:custGeom>
              <a:avLst/>
              <a:gdLst>
                <a:gd name="connsiteX0" fmla="*/ 0 w 21983"/>
                <a:gd name="connsiteY0" fmla="*/ 21266 h 21266"/>
                <a:gd name="connsiteX1" fmla="*/ 0 w 21983"/>
                <a:gd name="connsiteY1" fmla="*/ 21266 h 21266"/>
                <a:gd name="connsiteX2" fmla="*/ 21983 w 21983"/>
                <a:gd name="connsiteY2" fmla="*/ 0 h 21266"/>
                <a:gd name="connsiteX3" fmla="*/ 0 w 21983"/>
                <a:gd name="connsiteY3" fmla="*/ 21266 h 21266"/>
              </a:gdLst>
              <a:ahLst/>
              <a:cxnLst>
                <a:cxn ang="0">
                  <a:pos x="connsiteX0" y="connsiteY0"/>
                </a:cxn>
                <a:cxn ang="0">
                  <a:pos x="connsiteX1" y="connsiteY1"/>
                </a:cxn>
                <a:cxn ang="0">
                  <a:pos x="connsiteX2" y="connsiteY2"/>
                </a:cxn>
                <a:cxn ang="0">
                  <a:pos x="connsiteX3" y="connsiteY3"/>
                </a:cxn>
              </a:cxnLst>
              <a:rect l="l" t="t" r="r" b="b"/>
              <a:pathLst>
                <a:path w="21983" h="21266">
                  <a:moveTo>
                    <a:pt x="0" y="21266"/>
                  </a:moveTo>
                  <a:lnTo>
                    <a:pt x="0" y="21266"/>
                  </a:lnTo>
                  <a:lnTo>
                    <a:pt x="21983" y="0"/>
                  </a:lnTo>
                  <a:lnTo>
                    <a:pt x="0" y="212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2" name="Полилиния: фигура 2684">
              <a:extLst>
                <a:ext uri="{FF2B5EF4-FFF2-40B4-BE49-F238E27FC236}">
                  <a16:creationId xmlns:a16="http://schemas.microsoft.com/office/drawing/2014/main" id="{0691A67F-D649-8762-DAEE-C7D559D3EB98}"/>
                </a:ext>
              </a:extLst>
            </p:cNvPr>
            <p:cNvSpPr/>
            <p:nvPr/>
          </p:nvSpPr>
          <p:spPr>
            <a:xfrm>
              <a:off x="8125494" y="410349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3" name="Полилиния: фигура 2685">
              <a:extLst>
                <a:ext uri="{FF2B5EF4-FFF2-40B4-BE49-F238E27FC236}">
                  <a16:creationId xmlns:a16="http://schemas.microsoft.com/office/drawing/2014/main" id="{41AFD5AC-FAA1-8E86-0C42-E01004BAA24C}"/>
                </a:ext>
              </a:extLst>
            </p:cNvPr>
            <p:cNvSpPr/>
            <p:nvPr/>
          </p:nvSpPr>
          <p:spPr>
            <a:xfrm>
              <a:off x="7067914" y="3591073"/>
              <a:ext cx="413139" cy="405731"/>
            </a:xfrm>
            <a:custGeom>
              <a:avLst/>
              <a:gdLst>
                <a:gd name="connsiteX0" fmla="*/ 398325 w 413139"/>
                <a:gd name="connsiteY0" fmla="*/ 8124 h 405731"/>
                <a:gd name="connsiteX1" fmla="*/ 386377 w 413139"/>
                <a:gd name="connsiteY1" fmla="*/ 0 h 405731"/>
                <a:gd name="connsiteX2" fmla="*/ 367142 w 413139"/>
                <a:gd name="connsiteY2" fmla="*/ 0 h 405731"/>
                <a:gd name="connsiteX3" fmla="*/ 349699 w 413139"/>
                <a:gd name="connsiteY3" fmla="*/ 8602 h 405731"/>
                <a:gd name="connsiteX4" fmla="*/ 348385 w 413139"/>
                <a:gd name="connsiteY4" fmla="*/ 8602 h 405731"/>
                <a:gd name="connsiteX5" fmla="*/ 303940 w 413139"/>
                <a:gd name="connsiteY5" fmla="*/ 7407 h 405731"/>
                <a:gd name="connsiteX6" fmla="*/ 281121 w 413139"/>
                <a:gd name="connsiteY6" fmla="*/ 25806 h 405731"/>
                <a:gd name="connsiteX7" fmla="*/ 289245 w 413139"/>
                <a:gd name="connsiteY7" fmla="*/ 46117 h 405731"/>
                <a:gd name="connsiteX8" fmla="*/ 289245 w 413139"/>
                <a:gd name="connsiteY8" fmla="*/ 49223 h 405731"/>
                <a:gd name="connsiteX9" fmla="*/ 271564 w 413139"/>
                <a:gd name="connsiteY9" fmla="*/ 69653 h 405731"/>
                <a:gd name="connsiteX10" fmla="*/ 271564 w 413139"/>
                <a:gd name="connsiteY10" fmla="*/ 89008 h 405731"/>
                <a:gd name="connsiteX11" fmla="*/ 270250 w 413139"/>
                <a:gd name="connsiteY11" fmla="*/ 91397 h 405731"/>
                <a:gd name="connsiteX12" fmla="*/ 267622 w 413139"/>
                <a:gd name="connsiteY12" fmla="*/ 91397 h 405731"/>
                <a:gd name="connsiteX13" fmla="*/ 241695 w 413139"/>
                <a:gd name="connsiteY13" fmla="*/ 83392 h 405731"/>
                <a:gd name="connsiteX14" fmla="*/ 238350 w 413139"/>
                <a:gd name="connsiteY14" fmla="*/ 98088 h 405731"/>
                <a:gd name="connsiteX15" fmla="*/ 250297 w 413139"/>
                <a:gd name="connsiteY15" fmla="*/ 106092 h 405731"/>
                <a:gd name="connsiteX16" fmla="*/ 251133 w 413139"/>
                <a:gd name="connsiteY16" fmla="*/ 110035 h 405731"/>
                <a:gd name="connsiteX17" fmla="*/ 243726 w 413139"/>
                <a:gd name="connsiteY17" fmla="*/ 122938 h 405731"/>
                <a:gd name="connsiteX18" fmla="*/ 241098 w 413139"/>
                <a:gd name="connsiteY18" fmla="*/ 124491 h 405731"/>
                <a:gd name="connsiteX19" fmla="*/ 225686 w 413139"/>
                <a:gd name="connsiteY19" fmla="*/ 124491 h 405731"/>
                <a:gd name="connsiteX20" fmla="*/ 224491 w 413139"/>
                <a:gd name="connsiteY20" fmla="*/ 155315 h 405731"/>
                <a:gd name="connsiteX21" fmla="*/ 223894 w 413139"/>
                <a:gd name="connsiteY21" fmla="*/ 156988 h 405731"/>
                <a:gd name="connsiteX22" fmla="*/ 214097 w 413139"/>
                <a:gd name="connsiteY22" fmla="*/ 168935 h 405731"/>
                <a:gd name="connsiteX23" fmla="*/ 210991 w 413139"/>
                <a:gd name="connsiteY23" fmla="*/ 170011 h 405731"/>
                <a:gd name="connsiteX24" fmla="*/ 188887 w 413139"/>
                <a:gd name="connsiteY24" fmla="*/ 164157 h 405731"/>
                <a:gd name="connsiteX25" fmla="*/ 179927 w 413139"/>
                <a:gd name="connsiteY25" fmla="*/ 177538 h 405731"/>
                <a:gd name="connsiteX26" fmla="*/ 178016 w 413139"/>
                <a:gd name="connsiteY26" fmla="*/ 178852 h 405731"/>
                <a:gd name="connsiteX27" fmla="*/ 149223 w 413139"/>
                <a:gd name="connsiteY27" fmla="*/ 184467 h 405731"/>
                <a:gd name="connsiteX28" fmla="*/ 139784 w 413139"/>
                <a:gd name="connsiteY28" fmla="*/ 218995 h 405731"/>
                <a:gd name="connsiteX29" fmla="*/ 137873 w 413139"/>
                <a:gd name="connsiteY29" fmla="*/ 221026 h 405731"/>
                <a:gd name="connsiteX30" fmla="*/ 96177 w 413139"/>
                <a:gd name="connsiteY30" fmla="*/ 233929 h 405731"/>
                <a:gd name="connsiteX31" fmla="*/ 89127 w 413139"/>
                <a:gd name="connsiteY31" fmla="*/ 241934 h 405731"/>
                <a:gd name="connsiteX32" fmla="*/ 87097 w 413139"/>
                <a:gd name="connsiteY32" fmla="*/ 242890 h 405731"/>
                <a:gd name="connsiteX33" fmla="*/ 87097 w 413139"/>
                <a:gd name="connsiteY33" fmla="*/ 242890 h 405731"/>
                <a:gd name="connsiteX34" fmla="*/ 86021 w 413139"/>
                <a:gd name="connsiteY34" fmla="*/ 242890 h 405731"/>
                <a:gd name="connsiteX35" fmla="*/ 63202 w 413139"/>
                <a:gd name="connsiteY35" fmla="*/ 234526 h 405731"/>
                <a:gd name="connsiteX36" fmla="*/ 39307 w 413139"/>
                <a:gd name="connsiteY36" fmla="*/ 240739 h 405731"/>
                <a:gd name="connsiteX37" fmla="*/ 37396 w 413139"/>
                <a:gd name="connsiteY37" fmla="*/ 240739 h 405731"/>
                <a:gd name="connsiteX38" fmla="*/ 0 w 413139"/>
                <a:gd name="connsiteY38" fmla="*/ 224969 h 405731"/>
                <a:gd name="connsiteX39" fmla="*/ 14934 w 413139"/>
                <a:gd name="connsiteY39" fmla="*/ 253284 h 405731"/>
                <a:gd name="connsiteX40" fmla="*/ 45400 w 413139"/>
                <a:gd name="connsiteY40" fmla="*/ 272997 h 405731"/>
                <a:gd name="connsiteX41" fmla="*/ 46715 w 413139"/>
                <a:gd name="connsiteY41" fmla="*/ 275506 h 405731"/>
                <a:gd name="connsiteX42" fmla="*/ 46715 w 413139"/>
                <a:gd name="connsiteY42" fmla="*/ 302985 h 405731"/>
                <a:gd name="connsiteX43" fmla="*/ 58662 w 413139"/>
                <a:gd name="connsiteY43" fmla="*/ 302985 h 405731"/>
                <a:gd name="connsiteX44" fmla="*/ 60932 w 413139"/>
                <a:gd name="connsiteY44" fmla="*/ 304060 h 405731"/>
                <a:gd name="connsiteX45" fmla="*/ 61649 w 413139"/>
                <a:gd name="connsiteY45" fmla="*/ 306449 h 405731"/>
                <a:gd name="connsiteX46" fmla="*/ 58662 w 413139"/>
                <a:gd name="connsiteY46" fmla="*/ 327477 h 405731"/>
                <a:gd name="connsiteX47" fmla="*/ 55675 w 413139"/>
                <a:gd name="connsiteY47" fmla="*/ 330105 h 405731"/>
                <a:gd name="connsiteX48" fmla="*/ 33692 w 413139"/>
                <a:gd name="connsiteY48" fmla="*/ 330105 h 405731"/>
                <a:gd name="connsiteX49" fmla="*/ 20311 w 413139"/>
                <a:gd name="connsiteY49" fmla="*/ 341336 h 405731"/>
                <a:gd name="connsiteX50" fmla="*/ 16369 w 413139"/>
                <a:gd name="connsiteY50" fmla="*/ 358181 h 405731"/>
                <a:gd name="connsiteX51" fmla="*/ 63202 w 413139"/>
                <a:gd name="connsiteY51" fmla="*/ 358181 h 405731"/>
                <a:gd name="connsiteX52" fmla="*/ 79331 w 413139"/>
                <a:gd name="connsiteY52" fmla="*/ 350296 h 405731"/>
                <a:gd name="connsiteX53" fmla="*/ 82198 w 413139"/>
                <a:gd name="connsiteY53" fmla="*/ 350296 h 405731"/>
                <a:gd name="connsiteX54" fmla="*/ 96177 w 413139"/>
                <a:gd name="connsiteY54" fmla="*/ 358420 h 405731"/>
                <a:gd name="connsiteX55" fmla="*/ 127240 w 413139"/>
                <a:gd name="connsiteY55" fmla="*/ 351013 h 405731"/>
                <a:gd name="connsiteX56" fmla="*/ 140740 w 413139"/>
                <a:gd name="connsiteY56" fmla="*/ 344920 h 405731"/>
                <a:gd name="connsiteX57" fmla="*/ 143249 w 413139"/>
                <a:gd name="connsiteY57" fmla="*/ 344920 h 405731"/>
                <a:gd name="connsiteX58" fmla="*/ 144802 w 413139"/>
                <a:gd name="connsiteY58" fmla="*/ 346712 h 405731"/>
                <a:gd name="connsiteX59" fmla="*/ 149701 w 413139"/>
                <a:gd name="connsiteY59" fmla="*/ 361766 h 405731"/>
                <a:gd name="connsiteX60" fmla="*/ 158302 w 413139"/>
                <a:gd name="connsiteY60" fmla="*/ 362363 h 405731"/>
                <a:gd name="connsiteX61" fmla="*/ 160930 w 413139"/>
                <a:gd name="connsiteY61" fmla="*/ 364155 h 405731"/>
                <a:gd name="connsiteX62" fmla="*/ 174551 w 413139"/>
                <a:gd name="connsiteY62" fmla="*/ 398802 h 405731"/>
                <a:gd name="connsiteX63" fmla="*/ 192472 w 413139"/>
                <a:gd name="connsiteY63" fmla="*/ 402148 h 405731"/>
                <a:gd name="connsiteX64" fmla="*/ 194025 w 413139"/>
                <a:gd name="connsiteY64" fmla="*/ 402984 h 405731"/>
                <a:gd name="connsiteX65" fmla="*/ 196654 w 413139"/>
                <a:gd name="connsiteY65" fmla="*/ 405732 h 405731"/>
                <a:gd name="connsiteX66" fmla="*/ 206092 w 413139"/>
                <a:gd name="connsiteY66" fmla="*/ 388767 h 405731"/>
                <a:gd name="connsiteX67" fmla="*/ 208720 w 413139"/>
                <a:gd name="connsiteY67" fmla="*/ 387213 h 405731"/>
                <a:gd name="connsiteX68" fmla="*/ 271085 w 413139"/>
                <a:gd name="connsiteY68" fmla="*/ 388647 h 405731"/>
                <a:gd name="connsiteX69" fmla="*/ 261289 w 413139"/>
                <a:gd name="connsiteY69" fmla="*/ 357465 h 405731"/>
                <a:gd name="connsiteX70" fmla="*/ 245996 w 413139"/>
                <a:gd name="connsiteY70" fmla="*/ 357465 h 405731"/>
                <a:gd name="connsiteX71" fmla="*/ 243846 w 413139"/>
                <a:gd name="connsiteY71" fmla="*/ 356509 h 405731"/>
                <a:gd name="connsiteX72" fmla="*/ 243009 w 413139"/>
                <a:gd name="connsiteY72" fmla="*/ 354358 h 405731"/>
                <a:gd name="connsiteX73" fmla="*/ 243965 w 413139"/>
                <a:gd name="connsiteY73" fmla="*/ 322817 h 405731"/>
                <a:gd name="connsiteX74" fmla="*/ 222818 w 413139"/>
                <a:gd name="connsiteY74" fmla="*/ 322817 h 405731"/>
                <a:gd name="connsiteX75" fmla="*/ 220668 w 413139"/>
                <a:gd name="connsiteY75" fmla="*/ 321742 h 405731"/>
                <a:gd name="connsiteX76" fmla="*/ 219951 w 413139"/>
                <a:gd name="connsiteY76" fmla="*/ 319353 h 405731"/>
                <a:gd name="connsiteX77" fmla="*/ 222101 w 413139"/>
                <a:gd name="connsiteY77" fmla="*/ 305016 h 405731"/>
                <a:gd name="connsiteX78" fmla="*/ 222818 w 413139"/>
                <a:gd name="connsiteY78" fmla="*/ 303582 h 405731"/>
                <a:gd name="connsiteX79" fmla="*/ 246713 w 413139"/>
                <a:gd name="connsiteY79" fmla="*/ 275028 h 405731"/>
                <a:gd name="connsiteX80" fmla="*/ 250687 w 413139"/>
                <a:gd name="connsiteY80" fmla="*/ 274223 h 405731"/>
                <a:gd name="connsiteX81" fmla="*/ 251491 w 413139"/>
                <a:gd name="connsiteY81" fmla="*/ 275028 h 405731"/>
                <a:gd name="connsiteX82" fmla="*/ 260214 w 413139"/>
                <a:gd name="connsiteY82" fmla="*/ 288887 h 405731"/>
                <a:gd name="connsiteX83" fmla="*/ 287334 w 413139"/>
                <a:gd name="connsiteY83" fmla="*/ 278254 h 405731"/>
                <a:gd name="connsiteX84" fmla="*/ 298445 w 413139"/>
                <a:gd name="connsiteY84" fmla="*/ 254359 h 405731"/>
                <a:gd name="connsiteX85" fmla="*/ 300715 w 413139"/>
                <a:gd name="connsiteY85" fmla="*/ 252686 h 405731"/>
                <a:gd name="connsiteX86" fmla="*/ 322101 w 413139"/>
                <a:gd name="connsiteY86" fmla="*/ 248983 h 405731"/>
                <a:gd name="connsiteX87" fmla="*/ 339783 w 413139"/>
                <a:gd name="connsiteY87" fmla="*/ 202269 h 405731"/>
                <a:gd name="connsiteX88" fmla="*/ 340499 w 413139"/>
                <a:gd name="connsiteY88" fmla="*/ 201074 h 405731"/>
                <a:gd name="connsiteX89" fmla="*/ 362722 w 413139"/>
                <a:gd name="connsiteY89" fmla="*/ 180405 h 405731"/>
                <a:gd name="connsiteX90" fmla="*/ 358301 w 413139"/>
                <a:gd name="connsiteY90" fmla="*/ 163320 h 405731"/>
                <a:gd name="connsiteX91" fmla="*/ 359974 w 413139"/>
                <a:gd name="connsiteY91" fmla="*/ 159975 h 405731"/>
                <a:gd name="connsiteX92" fmla="*/ 377417 w 413139"/>
                <a:gd name="connsiteY92" fmla="*/ 153284 h 405731"/>
                <a:gd name="connsiteX93" fmla="*/ 384227 w 413139"/>
                <a:gd name="connsiteY93" fmla="*/ 139306 h 405731"/>
                <a:gd name="connsiteX94" fmla="*/ 372996 w 413139"/>
                <a:gd name="connsiteY94" fmla="*/ 128792 h 405731"/>
                <a:gd name="connsiteX95" fmla="*/ 355912 w 413139"/>
                <a:gd name="connsiteY95" fmla="*/ 128792 h 405731"/>
                <a:gd name="connsiteX96" fmla="*/ 353761 w 413139"/>
                <a:gd name="connsiteY96" fmla="*/ 127956 h 405731"/>
                <a:gd name="connsiteX97" fmla="*/ 333451 w 413139"/>
                <a:gd name="connsiteY97" fmla="*/ 107526 h 405731"/>
                <a:gd name="connsiteX98" fmla="*/ 332614 w 413139"/>
                <a:gd name="connsiteY98" fmla="*/ 105495 h 405731"/>
                <a:gd name="connsiteX99" fmla="*/ 329628 w 413139"/>
                <a:gd name="connsiteY99" fmla="*/ 59020 h 405731"/>
                <a:gd name="connsiteX100" fmla="*/ 330464 w 413139"/>
                <a:gd name="connsiteY100" fmla="*/ 56750 h 405731"/>
                <a:gd name="connsiteX101" fmla="*/ 347071 w 413139"/>
                <a:gd name="connsiteY101" fmla="*/ 40262 h 405731"/>
                <a:gd name="connsiteX102" fmla="*/ 349221 w 413139"/>
                <a:gd name="connsiteY102" fmla="*/ 39426 h 405731"/>
                <a:gd name="connsiteX103" fmla="*/ 378014 w 413139"/>
                <a:gd name="connsiteY103" fmla="*/ 39426 h 405731"/>
                <a:gd name="connsiteX104" fmla="*/ 392829 w 413139"/>
                <a:gd name="connsiteY104" fmla="*/ 26882 h 405731"/>
                <a:gd name="connsiteX105" fmla="*/ 394262 w 413139"/>
                <a:gd name="connsiteY105" fmla="*/ 26882 h 405731"/>
                <a:gd name="connsiteX106" fmla="*/ 413139 w 413139"/>
                <a:gd name="connsiteY106" fmla="*/ 24134 h 4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3139" h="405731">
                  <a:moveTo>
                    <a:pt x="398325" y="8124"/>
                  </a:moveTo>
                  <a:lnTo>
                    <a:pt x="386377" y="0"/>
                  </a:lnTo>
                  <a:lnTo>
                    <a:pt x="367142" y="0"/>
                  </a:lnTo>
                  <a:lnTo>
                    <a:pt x="349699" y="8602"/>
                  </a:lnTo>
                  <a:cubicBezTo>
                    <a:pt x="349275" y="8757"/>
                    <a:pt x="348809" y="8757"/>
                    <a:pt x="348385" y="8602"/>
                  </a:cubicBezTo>
                  <a:lnTo>
                    <a:pt x="303940" y="7407"/>
                  </a:lnTo>
                  <a:lnTo>
                    <a:pt x="281121" y="25806"/>
                  </a:lnTo>
                  <a:lnTo>
                    <a:pt x="289245" y="46117"/>
                  </a:lnTo>
                  <a:cubicBezTo>
                    <a:pt x="289826" y="47071"/>
                    <a:pt x="289826" y="48269"/>
                    <a:pt x="289245" y="49223"/>
                  </a:cubicBezTo>
                  <a:lnTo>
                    <a:pt x="271564" y="69653"/>
                  </a:lnTo>
                  <a:lnTo>
                    <a:pt x="271564" y="89008"/>
                  </a:lnTo>
                  <a:cubicBezTo>
                    <a:pt x="271556" y="89975"/>
                    <a:pt x="271063" y="90873"/>
                    <a:pt x="270250" y="91397"/>
                  </a:cubicBezTo>
                  <a:cubicBezTo>
                    <a:pt x="269410" y="91756"/>
                    <a:pt x="268461" y="91756"/>
                    <a:pt x="267622" y="91397"/>
                  </a:cubicBezTo>
                  <a:lnTo>
                    <a:pt x="241695" y="83392"/>
                  </a:lnTo>
                  <a:lnTo>
                    <a:pt x="238350" y="98088"/>
                  </a:lnTo>
                  <a:lnTo>
                    <a:pt x="250297" y="106092"/>
                  </a:lnTo>
                  <a:cubicBezTo>
                    <a:pt x="251608" y="106956"/>
                    <a:pt x="251981" y="108714"/>
                    <a:pt x="251133" y="110035"/>
                  </a:cubicBezTo>
                  <a:lnTo>
                    <a:pt x="243726" y="122938"/>
                  </a:lnTo>
                  <a:cubicBezTo>
                    <a:pt x="243182" y="123881"/>
                    <a:pt x="242185" y="124470"/>
                    <a:pt x="241098" y="124491"/>
                  </a:cubicBezTo>
                  <a:lnTo>
                    <a:pt x="225686" y="124491"/>
                  </a:lnTo>
                  <a:lnTo>
                    <a:pt x="224491" y="155315"/>
                  </a:lnTo>
                  <a:cubicBezTo>
                    <a:pt x="224474" y="155922"/>
                    <a:pt x="224265" y="156508"/>
                    <a:pt x="223894" y="156988"/>
                  </a:cubicBezTo>
                  <a:lnTo>
                    <a:pt x="214097" y="168935"/>
                  </a:lnTo>
                  <a:cubicBezTo>
                    <a:pt x="213370" y="169883"/>
                    <a:pt x="212148" y="170305"/>
                    <a:pt x="210991" y="170011"/>
                  </a:cubicBezTo>
                  <a:lnTo>
                    <a:pt x="188887" y="164157"/>
                  </a:lnTo>
                  <a:lnTo>
                    <a:pt x="179927" y="177538"/>
                  </a:lnTo>
                  <a:cubicBezTo>
                    <a:pt x="179493" y="178215"/>
                    <a:pt x="178804" y="178689"/>
                    <a:pt x="178016" y="178852"/>
                  </a:cubicBezTo>
                  <a:lnTo>
                    <a:pt x="149223" y="184467"/>
                  </a:lnTo>
                  <a:lnTo>
                    <a:pt x="139784" y="218995"/>
                  </a:lnTo>
                  <a:cubicBezTo>
                    <a:pt x="139522" y="219946"/>
                    <a:pt x="138806" y="220706"/>
                    <a:pt x="137873" y="221026"/>
                  </a:cubicBezTo>
                  <a:lnTo>
                    <a:pt x="96177" y="233929"/>
                  </a:lnTo>
                  <a:lnTo>
                    <a:pt x="89127" y="241934"/>
                  </a:lnTo>
                  <a:cubicBezTo>
                    <a:pt x="88570" y="242461"/>
                    <a:pt x="87859" y="242797"/>
                    <a:pt x="87097" y="242890"/>
                  </a:cubicBezTo>
                  <a:lnTo>
                    <a:pt x="87097" y="242890"/>
                  </a:lnTo>
                  <a:lnTo>
                    <a:pt x="86021" y="242890"/>
                  </a:lnTo>
                  <a:lnTo>
                    <a:pt x="63202" y="234526"/>
                  </a:lnTo>
                  <a:lnTo>
                    <a:pt x="39307" y="240739"/>
                  </a:lnTo>
                  <a:cubicBezTo>
                    <a:pt x="38682" y="240918"/>
                    <a:pt x="38020" y="240918"/>
                    <a:pt x="37396" y="240739"/>
                  </a:cubicBezTo>
                  <a:lnTo>
                    <a:pt x="0" y="224969"/>
                  </a:lnTo>
                  <a:lnTo>
                    <a:pt x="14934" y="253284"/>
                  </a:lnTo>
                  <a:lnTo>
                    <a:pt x="45400" y="272997"/>
                  </a:lnTo>
                  <a:cubicBezTo>
                    <a:pt x="46216" y="273573"/>
                    <a:pt x="46706" y="274507"/>
                    <a:pt x="46715" y="275506"/>
                  </a:cubicBezTo>
                  <a:lnTo>
                    <a:pt x="46715" y="302985"/>
                  </a:lnTo>
                  <a:lnTo>
                    <a:pt x="58662" y="302985"/>
                  </a:lnTo>
                  <a:cubicBezTo>
                    <a:pt x="59548" y="302956"/>
                    <a:pt x="60393" y="303356"/>
                    <a:pt x="60932" y="304060"/>
                  </a:cubicBezTo>
                  <a:cubicBezTo>
                    <a:pt x="61523" y="304705"/>
                    <a:pt x="61787" y="305585"/>
                    <a:pt x="61649" y="306449"/>
                  </a:cubicBezTo>
                  <a:lnTo>
                    <a:pt x="58662" y="327477"/>
                  </a:lnTo>
                  <a:cubicBezTo>
                    <a:pt x="58480" y="328985"/>
                    <a:pt x="57194" y="330116"/>
                    <a:pt x="55675" y="330105"/>
                  </a:cubicBezTo>
                  <a:lnTo>
                    <a:pt x="33692" y="330105"/>
                  </a:lnTo>
                  <a:lnTo>
                    <a:pt x="20311" y="341336"/>
                  </a:lnTo>
                  <a:lnTo>
                    <a:pt x="16369" y="358181"/>
                  </a:lnTo>
                  <a:lnTo>
                    <a:pt x="63202" y="358181"/>
                  </a:lnTo>
                  <a:lnTo>
                    <a:pt x="79331" y="350296"/>
                  </a:lnTo>
                  <a:cubicBezTo>
                    <a:pt x="80224" y="349807"/>
                    <a:pt x="81305" y="349807"/>
                    <a:pt x="82198" y="350296"/>
                  </a:cubicBezTo>
                  <a:lnTo>
                    <a:pt x="96177" y="358420"/>
                  </a:lnTo>
                  <a:lnTo>
                    <a:pt x="127240" y="351013"/>
                  </a:lnTo>
                  <a:lnTo>
                    <a:pt x="140740" y="344920"/>
                  </a:lnTo>
                  <a:cubicBezTo>
                    <a:pt x="141539" y="344567"/>
                    <a:pt x="142450" y="344567"/>
                    <a:pt x="143249" y="344920"/>
                  </a:cubicBezTo>
                  <a:cubicBezTo>
                    <a:pt x="144001" y="345265"/>
                    <a:pt x="144568" y="345918"/>
                    <a:pt x="144802" y="346712"/>
                  </a:cubicBezTo>
                  <a:lnTo>
                    <a:pt x="149701" y="361766"/>
                  </a:lnTo>
                  <a:lnTo>
                    <a:pt x="158302" y="362363"/>
                  </a:lnTo>
                  <a:cubicBezTo>
                    <a:pt x="159460" y="362375"/>
                    <a:pt x="160497" y="363082"/>
                    <a:pt x="160930" y="364155"/>
                  </a:cubicBezTo>
                  <a:lnTo>
                    <a:pt x="174551" y="398802"/>
                  </a:lnTo>
                  <a:lnTo>
                    <a:pt x="192472" y="402148"/>
                  </a:lnTo>
                  <a:cubicBezTo>
                    <a:pt x="193058" y="402277"/>
                    <a:pt x="193595" y="402566"/>
                    <a:pt x="194025" y="402984"/>
                  </a:cubicBezTo>
                  <a:lnTo>
                    <a:pt x="196654" y="405732"/>
                  </a:lnTo>
                  <a:lnTo>
                    <a:pt x="206092" y="388767"/>
                  </a:lnTo>
                  <a:cubicBezTo>
                    <a:pt x="206547" y="387741"/>
                    <a:pt x="207603" y="387117"/>
                    <a:pt x="208720" y="387213"/>
                  </a:cubicBezTo>
                  <a:lnTo>
                    <a:pt x="271085" y="388647"/>
                  </a:lnTo>
                  <a:lnTo>
                    <a:pt x="261289" y="357465"/>
                  </a:lnTo>
                  <a:lnTo>
                    <a:pt x="245996" y="357465"/>
                  </a:lnTo>
                  <a:cubicBezTo>
                    <a:pt x="245179" y="357454"/>
                    <a:pt x="244401" y="357108"/>
                    <a:pt x="243846" y="356509"/>
                  </a:cubicBezTo>
                  <a:cubicBezTo>
                    <a:pt x="243278" y="355941"/>
                    <a:pt x="242975" y="355161"/>
                    <a:pt x="243009" y="354358"/>
                  </a:cubicBezTo>
                  <a:lnTo>
                    <a:pt x="243965" y="322817"/>
                  </a:lnTo>
                  <a:lnTo>
                    <a:pt x="222818" y="322817"/>
                  </a:lnTo>
                  <a:cubicBezTo>
                    <a:pt x="221986" y="322762"/>
                    <a:pt x="221211" y="322375"/>
                    <a:pt x="220668" y="321742"/>
                  </a:cubicBezTo>
                  <a:cubicBezTo>
                    <a:pt x="220092" y="321088"/>
                    <a:pt x="219830" y="320215"/>
                    <a:pt x="219951" y="319353"/>
                  </a:cubicBezTo>
                  <a:lnTo>
                    <a:pt x="222101" y="305016"/>
                  </a:lnTo>
                  <a:cubicBezTo>
                    <a:pt x="222216" y="304485"/>
                    <a:pt x="222462" y="303992"/>
                    <a:pt x="222818" y="303582"/>
                  </a:cubicBezTo>
                  <a:lnTo>
                    <a:pt x="246713" y="275028"/>
                  </a:lnTo>
                  <a:cubicBezTo>
                    <a:pt x="247588" y="273708"/>
                    <a:pt x="249368" y="273348"/>
                    <a:pt x="250687" y="274223"/>
                  </a:cubicBezTo>
                  <a:cubicBezTo>
                    <a:pt x="251007" y="274435"/>
                    <a:pt x="251280" y="274709"/>
                    <a:pt x="251491" y="275028"/>
                  </a:cubicBezTo>
                  <a:lnTo>
                    <a:pt x="260214" y="288887"/>
                  </a:lnTo>
                  <a:lnTo>
                    <a:pt x="287334" y="278254"/>
                  </a:lnTo>
                  <a:lnTo>
                    <a:pt x="298445" y="254359"/>
                  </a:lnTo>
                  <a:cubicBezTo>
                    <a:pt x="298875" y="253457"/>
                    <a:pt x="299726" y="252829"/>
                    <a:pt x="300715" y="252686"/>
                  </a:cubicBezTo>
                  <a:lnTo>
                    <a:pt x="322101" y="248983"/>
                  </a:lnTo>
                  <a:lnTo>
                    <a:pt x="339783" y="202269"/>
                  </a:lnTo>
                  <a:cubicBezTo>
                    <a:pt x="339904" y="201811"/>
                    <a:pt x="340152" y="201397"/>
                    <a:pt x="340499" y="201074"/>
                  </a:cubicBezTo>
                  <a:lnTo>
                    <a:pt x="362722" y="180405"/>
                  </a:lnTo>
                  <a:lnTo>
                    <a:pt x="358301" y="163320"/>
                  </a:lnTo>
                  <a:cubicBezTo>
                    <a:pt x="357955" y="161945"/>
                    <a:pt x="358666" y="160523"/>
                    <a:pt x="359974" y="159975"/>
                  </a:cubicBezTo>
                  <a:lnTo>
                    <a:pt x="377417" y="153284"/>
                  </a:lnTo>
                  <a:lnTo>
                    <a:pt x="384227" y="139306"/>
                  </a:lnTo>
                  <a:lnTo>
                    <a:pt x="372996" y="128792"/>
                  </a:lnTo>
                  <a:lnTo>
                    <a:pt x="355912" y="128792"/>
                  </a:lnTo>
                  <a:cubicBezTo>
                    <a:pt x="355110" y="128827"/>
                    <a:pt x="354329" y="128524"/>
                    <a:pt x="353761" y="127956"/>
                  </a:cubicBezTo>
                  <a:lnTo>
                    <a:pt x="333451" y="107526"/>
                  </a:lnTo>
                  <a:cubicBezTo>
                    <a:pt x="332934" y="106974"/>
                    <a:pt x="332636" y="106251"/>
                    <a:pt x="332614" y="105495"/>
                  </a:cubicBezTo>
                  <a:lnTo>
                    <a:pt x="329628" y="59020"/>
                  </a:lnTo>
                  <a:cubicBezTo>
                    <a:pt x="329588" y="58181"/>
                    <a:pt x="329890" y="57362"/>
                    <a:pt x="330464" y="56750"/>
                  </a:cubicBezTo>
                  <a:lnTo>
                    <a:pt x="347071" y="40262"/>
                  </a:lnTo>
                  <a:cubicBezTo>
                    <a:pt x="347671" y="39746"/>
                    <a:pt x="348430" y="39451"/>
                    <a:pt x="349221" y="39426"/>
                  </a:cubicBezTo>
                  <a:lnTo>
                    <a:pt x="378014" y="39426"/>
                  </a:lnTo>
                  <a:lnTo>
                    <a:pt x="392829" y="26882"/>
                  </a:lnTo>
                  <a:cubicBezTo>
                    <a:pt x="393300" y="26770"/>
                    <a:pt x="393791" y="26770"/>
                    <a:pt x="394262" y="26882"/>
                  </a:cubicBezTo>
                  <a:lnTo>
                    <a:pt x="413139" y="2413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4" name="Полилиния: фигура 2686">
              <a:extLst>
                <a:ext uri="{FF2B5EF4-FFF2-40B4-BE49-F238E27FC236}">
                  <a16:creationId xmlns:a16="http://schemas.microsoft.com/office/drawing/2014/main" id="{4AFC4949-97DD-AFCB-F0AE-EE9CFB8BFB95}"/>
                </a:ext>
              </a:extLst>
            </p:cNvPr>
            <p:cNvSpPr/>
            <p:nvPr/>
          </p:nvSpPr>
          <p:spPr>
            <a:xfrm>
              <a:off x="7264568" y="3980556"/>
              <a:ext cx="9438" cy="16965"/>
            </a:xfrm>
            <a:custGeom>
              <a:avLst/>
              <a:gdLst>
                <a:gd name="connsiteX0" fmla="*/ 0 w 9438"/>
                <a:gd name="connsiteY0" fmla="*/ 16965 h 16965"/>
                <a:gd name="connsiteX1" fmla="*/ 9438 w 9438"/>
                <a:gd name="connsiteY1" fmla="*/ 0 h 16965"/>
                <a:gd name="connsiteX2" fmla="*/ 0 w 9438"/>
                <a:gd name="connsiteY2" fmla="*/ 16965 h 16965"/>
                <a:gd name="connsiteX3" fmla="*/ 0 w 9438"/>
                <a:gd name="connsiteY3" fmla="*/ 16965 h 16965"/>
              </a:gdLst>
              <a:ahLst/>
              <a:cxnLst>
                <a:cxn ang="0">
                  <a:pos x="connsiteX0" y="connsiteY0"/>
                </a:cxn>
                <a:cxn ang="0">
                  <a:pos x="connsiteX1" y="connsiteY1"/>
                </a:cxn>
                <a:cxn ang="0">
                  <a:pos x="connsiteX2" y="connsiteY2"/>
                </a:cxn>
                <a:cxn ang="0">
                  <a:pos x="connsiteX3" y="connsiteY3"/>
                </a:cxn>
              </a:cxnLst>
              <a:rect l="l" t="t" r="r" b="b"/>
              <a:pathLst>
                <a:path w="9438" h="16965">
                  <a:moveTo>
                    <a:pt x="0" y="16965"/>
                  </a:moveTo>
                  <a:lnTo>
                    <a:pt x="9438" y="0"/>
                  </a:lnTo>
                  <a:lnTo>
                    <a:pt x="0" y="16965"/>
                  </a:lnTo>
                  <a:lnTo>
                    <a:pt x="0" y="169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5" name="Полилиния: фигура 2687">
              <a:extLst>
                <a:ext uri="{FF2B5EF4-FFF2-40B4-BE49-F238E27FC236}">
                  <a16:creationId xmlns:a16="http://schemas.microsoft.com/office/drawing/2014/main" id="{C09B0EB8-D3A4-6848-53DA-BF2D8ED0E8D7}"/>
                </a:ext>
              </a:extLst>
            </p:cNvPr>
            <p:cNvSpPr/>
            <p:nvPr/>
          </p:nvSpPr>
          <p:spPr>
            <a:xfrm>
              <a:off x="7462177" y="3614131"/>
              <a:ext cx="18877" cy="2747"/>
            </a:xfrm>
            <a:custGeom>
              <a:avLst/>
              <a:gdLst>
                <a:gd name="connsiteX0" fmla="*/ 0 w 18877"/>
                <a:gd name="connsiteY0" fmla="*/ 2748 h 2747"/>
                <a:gd name="connsiteX1" fmla="*/ 18877 w 18877"/>
                <a:gd name="connsiteY1" fmla="*/ 0 h 2747"/>
                <a:gd name="connsiteX2" fmla="*/ 18877 w 18877"/>
                <a:gd name="connsiteY2" fmla="*/ 0 h 2747"/>
                <a:gd name="connsiteX3" fmla="*/ 0 w 18877"/>
                <a:gd name="connsiteY3" fmla="*/ 2748 h 2747"/>
              </a:gdLst>
              <a:ahLst/>
              <a:cxnLst>
                <a:cxn ang="0">
                  <a:pos x="connsiteX0" y="connsiteY0"/>
                </a:cxn>
                <a:cxn ang="0">
                  <a:pos x="connsiteX1" y="connsiteY1"/>
                </a:cxn>
                <a:cxn ang="0">
                  <a:pos x="connsiteX2" y="connsiteY2"/>
                </a:cxn>
                <a:cxn ang="0">
                  <a:pos x="connsiteX3" y="connsiteY3"/>
                </a:cxn>
              </a:cxnLst>
              <a:rect l="l" t="t" r="r" b="b"/>
              <a:pathLst>
                <a:path w="18877" h="2747">
                  <a:moveTo>
                    <a:pt x="0" y="2748"/>
                  </a:moveTo>
                  <a:lnTo>
                    <a:pt x="18877" y="0"/>
                  </a:lnTo>
                  <a:lnTo>
                    <a:pt x="18877" y="0"/>
                  </a:lnTo>
                  <a:lnTo>
                    <a:pt x="0" y="27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6" name="Полилиния: фигура 2688">
              <a:extLst>
                <a:ext uri="{FF2B5EF4-FFF2-40B4-BE49-F238E27FC236}">
                  <a16:creationId xmlns:a16="http://schemas.microsoft.com/office/drawing/2014/main" id="{CB86A54B-38F6-A83B-14DE-0C7164533445}"/>
                </a:ext>
              </a:extLst>
            </p:cNvPr>
            <p:cNvSpPr/>
            <p:nvPr/>
          </p:nvSpPr>
          <p:spPr>
            <a:xfrm>
              <a:off x="7366598" y="3844595"/>
              <a:ext cx="2270" cy="1672"/>
            </a:xfrm>
            <a:custGeom>
              <a:avLst/>
              <a:gdLst>
                <a:gd name="connsiteX0" fmla="*/ 0 w 2270"/>
                <a:gd name="connsiteY0" fmla="*/ 1673 h 1672"/>
                <a:gd name="connsiteX1" fmla="*/ 2270 w 2270"/>
                <a:gd name="connsiteY1" fmla="*/ 0 h 1672"/>
                <a:gd name="connsiteX2" fmla="*/ 0 w 2270"/>
                <a:gd name="connsiteY2" fmla="*/ 1673 h 1672"/>
              </a:gdLst>
              <a:ahLst/>
              <a:cxnLst>
                <a:cxn ang="0">
                  <a:pos x="connsiteX0" y="connsiteY0"/>
                </a:cxn>
                <a:cxn ang="0">
                  <a:pos x="connsiteX1" y="connsiteY1"/>
                </a:cxn>
                <a:cxn ang="0">
                  <a:pos x="connsiteX2" y="connsiteY2"/>
                </a:cxn>
              </a:cxnLst>
              <a:rect l="l" t="t" r="r" b="b"/>
              <a:pathLst>
                <a:path w="2270" h="1672">
                  <a:moveTo>
                    <a:pt x="0" y="1673"/>
                  </a:moveTo>
                  <a:cubicBezTo>
                    <a:pt x="430" y="771"/>
                    <a:pt x="1281" y="143"/>
                    <a:pt x="2270" y="0"/>
                  </a:cubicBezTo>
                  <a:cubicBezTo>
                    <a:pt x="1281" y="143"/>
                    <a:pt x="430" y="771"/>
                    <a:pt x="0" y="167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7" name="Полилиния: фигура 2689">
              <a:extLst>
                <a:ext uri="{FF2B5EF4-FFF2-40B4-BE49-F238E27FC236}">
                  <a16:creationId xmlns:a16="http://schemas.microsoft.com/office/drawing/2014/main" id="{09864056-3581-196B-3069-04F3FE6223D7}"/>
                </a:ext>
              </a:extLst>
            </p:cNvPr>
            <p:cNvSpPr/>
            <p:nvPr/>
          </p:nvSpPr>
          <p:spPr>
            <a:xfrm>
              <a:off x="7052980" y="3528588"/>
              <a:ext cx="382315" cy="299519"/>
            </a:xfrm>
            <a:custGeom>
              <a:avLst/>
              <a:gdLst>
                <a:gd name="connsiteX0" fmla="*/ 382315 w 382315"/>
                <a:gd name="connsiteY0" fmla="*/ 44444 h 299519"/>
                <a:gd name="connsiteX1" fmla="*/ 375147 w 382315"/>
                <a:gd name="connsiteY1" fmla="*/ 37276 h 299519"/>
                <a:gd name="connsiteX2" fmla="*/ 343606 w 382315"/>
                <a:gd name="connsiteY2" fmla="*/ 35842 h 299519"/>
                <a:gd name="connsiteX3" fmla="*/ 333331 w 382315"/>
                <a:gd name="connsiteY3" fmla="*/ 45758 h 299519"/>
                <a:gd name="connsiteX4" fmla="*/ 332017 w 382315"/>
                <a:gd name="connsiteY4" fmla="*/ 46475 h 299519"/>
                <a:gd name="connsiteX5" fmla="*/ 299162 w 382315"/>
                <a:gd name="connsiteY5" fmla="*/ 56033 h 299519"/>
                <a:gd name="connsiteX6" fmla="*/ 298445 w 382315"/>
                <a:gd name="connsiteY6" fmla="*/ 56033 h 299519"/>
                <a:gd name="connsiteX7" fmla="*/ 296534 w 382315"/>
                <a:gd name="connsiteY7" fmla="*/ 56033 h 299519"/>
                <a:gd name="connsiteX8" fmla="*/ 295458 w 382315"/>
                <a:gd name="connsiteY8" fmla="*/ 53644 h 299519"/>
                <a:gd name="connsiteX9" fmla="*/ 295458 w 382315"/>
                <a:gd name="connsiteY9" fmla="*/ 24612 h 299519"/>
                <a:gd name="connsiteX10" fmla="*/ 289245 w 382315"/>
                <a:gd name="connsiteY10" fmla="*/ 20669 h 299519"/>
                <a:gd name="connsiteX11" fmla="*/ 287931 w 382315"/>
                <a:gd name="connsiteY11" fmla="*/ 18040 h 299519"/>
                <a:gd name="connsiteX12" fmla="*/ 287931 w 382315"/>
                <a:gd name="connsiteY12" fmla="*/ 3345 h 299519"/>
                <a:gd name="connsiteX13" fmla="*/ 277179 w 382315"/>
                <a:gd name="connsiteY13" fmla="*/ 0 h 299519"/>
                <a:gd name="connsiteX14" fmla="*/ 259736 w 382315"/>
                <a:gd name="connsiteY14" fmla="*/ 14576 h 299519"/>
                <a:gd name="connsiteX15" fmla="*/ 259736 w 382315"/>
                <a:gd name="connsiteY15" fmla="*/ 32736 h 299519"/>
                <a:gd name="connsiteX16" fmla="*/ 258302 w 382315"/>
                <a:gd name="connsiteY16" fmla="*/ 35245 h 299519"/>
                <a:gd name="connsiteX17" fmla="*/ 236080 w 382315"/>
                <a:gd name="connsiteY17" fmla="*/ 49581 h 299519"/>
                <a:gd name="connsiteX18" fmla="*/ 232228 w 382315"/>
                <a:gd name="connsiteY18" fmla="*/ 49065 h 299519"/>
                <a:gd name="connsiteX19" fmla="*/ 232017 w 382315"/>
                <a:gd name="connsiteY19" fmla="*/ 48745 h 299519"/>
                <a:gd name="connsiteX20" fmla="*/ 226402 w 382315"/>
                <a:gd name="connsiteY20" fmla="*/ 40740 h 299519"/>
                <a:gd name="connsiteX21" fmla="*/ 203703 w 382315"/>
                <a:gd name="connsiteY21" fmla="*/ 55675 h 299519"/>
                <a:gd name="connsiteX22" fmla="*/ 201433 w 382315"/>
                <a:gd name="connsiteY22" fmla="*/ 55675 h 299519"/>
                <a:gd name="connsiteX23" fmla="*/ 199522 w 382315"/>
                <a:gd name="connsiteY23" fmla="*/ 54241 h 299519"/>
                <a:gd name="connsiteX24" fmla="*/ 192472 w 382315"/>
                <a:gd name="connsiteY24" fmla="*/ 41457 h 299519"/>
                <a:gd name="connsiteX25" fmla="*/ 143130 w 382315"/>
                <a:gd name="connsiteY25" fmla="*/ 35722 h 299519"/>
                <a:gd name="connsiteX26" fmla="*/ 140143 w 382315"/>
                <a:gd name="connsiteY26" fmla="*/ 44205 h 299519"/>
                <a:gd name="connsiteX27" fmla="*/ 137395 w 382315"/>
                <a:gd name="connsiteY27" fmla="*/ 46236 h 299519"/>
                <a:gd name="connsiteX28" fmla="*/ 117921 w 382315"/>
                <a:gd name="connsiteY28" fmla="*/ 46236 h 299519"/>
                <a:gd name="connsiteX29" fmla="*/ 107646 w 382315"/>
                <a:gd name="connsiteY29" fmla="*/ 79211 h 299519"/>
                <a:gd name="connsiteX30" fmla="*/ 105615 w 382315"/>
                <a:gd name="connsiteY30" fmla="*/ 81242 h 299519"/>
                <a:gd name="connsiteX31" fmla="*/ 75030 w 382315"/>
                <a:gd name="connsiteY31" fmla="*/ 89724 h 299519"/>
                <a:gd name="connsiteX32" fmla="*/ 72879 w 382315"/>
                <a:gd name="connsiteY32" fmla="*/ 104539 h 299519"/>
                <a:gd name="connsiteX33" fmla="*/ 71446 w 382315"/>
                <a:gd name="connsiteY33" fmla="*/ 106690 h 299519"/>
                <a:gd name="connsiteX34" fmla="*/ 49224 w 382315"/>
                <a:gd name="connsiteY34" fmla="*/ 119832 h 299519"/>
                <a:gd name="connsiteX35" fmla="*/ 47789 w 382315"/>
                <a:gd name="connsiteY35" fmla="*/ 119832 h 299519"/>
                <a:gd name="connsiteX36" fmla="*/ 46715 w 382315"/>
                <a:gd name="connsiteY36" fmla="*/ 119832 h 299519"/>
                <a:gd name="connsiteX37" fmla="*/ 44922 w 382315"/>
                <a:gd name="connsiteY37" fmla="*/ 118040 h 299519"/>
                <a:gd name="connsiteX38" fmla="*/ 37993 w 382315"/>
                <a:gd name="connsiteY38" fmla="*/ 98685 h 299519"/>
                <a:gd name="connsiteX39" fmla="*/ 16727 w 382315"/>
                <a:gd name="connsiteY39" fmla="*/ 97251 h 299519"/>
                <a:gd name="connsiteX40" fmla="*/ 10872 w 382315"/>
                <a:gd name="connsiteY40" fmla="*/ 134408 h 299519"/>
                <a:gd name="connsiteX41" fmla="*/ 10036 w 382315"/>
                <a:gd name="connsiteY41" fmla="*/ 135961 h 299519"/>
                <a:gd name="connsiteX42" fmla="*/ 0 w 382315"/>
                <a:gd name="connsiteY42" fmla="*/ 146355 h 299519"/>
                <a:gd name="connsiteX43" fmla="*/ 0 w 382315"/>
                <a:gd name="connsiteY43" fmla="*/ 158302 h 299519"/>
                <a:gd name="connsiteX44" fmla="*/ 9558 w 382315"/>
                <a:gd name="connsiteY44" fmla="*/ 164873 h 299519"/>
                <a:gd name="connsiteX45" fmla="*/ 10872 w 382315"/>
                <a:gd name="connsiteY45" fmla="*/ 166904 h 299519"/>
                <a:gd name="connsiteX46" fmla="*/ 10156 w 382315"/>
                <a:gd name="connsiteY46" fmla="*/ 169294 h 299519"/>
                <a:gd name="connsiteX47" fmla="*/ 239 w 382315"/>
                <a:gd name="connsiteY47" fmla="*/ 181241 h 299519"/>
                <a:gd name="connsiteX48" fmla="*/ 10395 w 382315"/>
                <a:gd name="connsiteY48" fmla="*/ 229031 h 299519"/>
                <a:gd name="connsiteX49" fmla="*/ 28794 w 382315"/>
                <a:gd name="connsiteY49" fmla="*/ 231659 h 299519"/>
                <a:gd name="connsiteX50" fmla="*/ 31303 w 382315"/>
                <a:gd name="connsiteY50" fmla="*/ 234168 h 299519"/>
                <a:gd name="connsiteX51" fmla="*/ 34290 w 382315"/>
                <a:gd name="connsiteY51" fmla="*/ 252089 h 299519"/>
                <a:gd name="connsiteX52" fmla="*/ 33692 w 382315"/>
                <a:gd name="connsiteY52" fmla="*/ 254359 h 299519"/>
                <a:gd name="connsiteX53" fmla="*/ 12664 w 382315"/>
                <a:gd name="connsiteY53" fmla="*/ 280643 h 299519"/>
                <a:gd name="connsiteX54" fmla="*/ 53166 w 382315"/>
                <a:gd name="connsiteY54" fmla="*/ 297489 h 299519"/>
                <a:gd name="connsiteX55" fmla="*/ 77061 w 382315"/>
                <a:gd name="connsiteY55" fmla="*/ 291396 h 299519"/>
                <a:gd name="connsiteX56" fmla="*/ 78853 w 382315"/>
                <a:gd name="connsiteY56" fmla="*/ 291396 h 299519"/>
                <a:gd name="connsiteX57" fmla="*/ 100717 w 382315"/>
                <a:gd name="connsiteY57" fmla="*/ 299520 h 299519"/>
                <a:gd name="connsiteX58" fmla="*/ 107048 w 382315"/>
                <a:gd name="connsiteY58" fmla="*/ 292232 h 299519"/>
                <a:gd name="connsiteX59" fmla="*/ 108363 w 382315"/>
                <a:gd name="connsiteY59" fmla="*/ 291396 h 299519"/>
                <a:gd name="connsiteX60" fmla="*/ 149223 w 382315"/>
                <a:gd name="connsiteY60" fmla="*/ 278732 h 299519"/>
                <a:gd name="connsiteX61" fmla="*/ 158661 w 382315"/>
                <a:gd name="connsiteY61" fmla="*/ 244084 h 299519"/>
                <a:gd name="connsiteX62" fmla="*/ 160931 w 382315"/>
                <a:gd name="connsiteY62" fmla="*/ 241934 h 299519"/>
                <a:gd name="connsiteX63" fmla="*/ 190322 w 382315"/>
                <a:gd name="connsiteY63" fmla="*/ 236199 h 299519"/>
                <a:gd name="connsiteX64" fmla="*/ 199880 w 382315"/>
                <a:gd name="connsiteY64" fmla="*/ 221982 h 299519"/>
                <a:gd name="connsiteX65" fmla="*/ 203106 w 382315"/>
                <a:gd name="connsiteY65" fmla="*/ 220787 h 299519"/>
                <a:gd name="connsiteX66" fmla="*/ 225327 w 382315"/>
                <a:gd name="connsiteY66" fmla="*/ 226641 h 299519"/>
                <a:gd name="connsiteX67" fmla="*/ 233212 w 382315"/>
                <a:gd name="connsiteY67" fmla="*/ 216605 h 299519"/>
                <a:gd name="connsiteX68" fmla="*/ 234526 w 382315"/>
                <a:gd name="connsiteY68" fmla="*/ 183870 h 299519"/>
                <a:gd name="connsiteX69" fmla="*/ 237513 w 382315"/>
                <a:gd name="connsiteY69" fmla="*/ 181002 h 299519"/>
                <a:gd name="connsiteX70" fmla="*/ 253881 w 382315"/>
                <a:gd name="connsiteY70" fmla="*/ 181002 h 299519"/>
                <a:gd name="connsiteX71" fmla="*/ 259019 w 382315"/>
                <a:gd name="connsiteY71" fmla="*/ 171922 h 299519"/>
                <a:gd name="connsiteX72" fmla="*/ 248027 w 382315"/>
                <a:gd name="connsiteY72" fmla="*/ 164395 h 299519"/>
                <a:gd name="connsiteX73" fmla="*/ 246833 w 382315"/>
                <a:gd name="connsiteY73" fmla="*/ 161289 h 299519"/>
                <a:gd name="connsiteX74" fmla="*/ 251253 w 382315"/>
                <a:gd name="connsiteY74" fmla="*/ 141457 h 299519"/>
                <a:gd name="connsiteX75" fmla="*/ 252687 w 382315"/>
                <a:gd name="connsiteY75" fmla="*/ 139545 h 299519"/>
                <a:gd name="connsiteX76" fmla="*/ 255076 w 382315"/>
                <a:gd name="connsiteY76" fmla="*/ 139545 h 299519"/>
                <a:gd name="connsiteX77" fmla="*/ 280285 w 382315"/>
                <a:gd name="connsiteY77" fmla="*/ 147191 h 299519"/>
                <a:gd name="connsiteX78" fmla="*/ 280285 w 382315"/>
                <a:gd name="connsiteY78" fmla="*/ 130823 h 299519"/>
                <a:gd name="connsiteX79" fmla="*/ 281002 w 382315"/>
                <a:gd name="connsiteY79" fmla="*/ 128912 h 299519"/>
                <a:gd name="connsiteX80" fmla="*/ 297728 w 382315"/>
                <a:gd name="connsiteY80" fmla="*/ 109916 h 299519"/>
                <a:gd name="connsiteX81" fmla="*/ 289365 w 382315"/>
                <a:gd name="connsiteY81" fmla="*/ 89127 h 299519"/>
                <a:gd name="connsiteX82" fmla="*/ 290321 w 382315"/>
                <a:gd name="connsiteY82" fmla="*/ 85782 h 299519"/>
                <a:gd name="connsiteX83" fmla="*/ 315769 w 382315"/>
                <a:gd name="connsiteY83" fmla="*/ 65352 h 299519"/>
                <a:gd name="connsiteX84" fmla="*/ 317680 w 382315"/>
                <a:gd name="connsiteY84" fmla="*/ 64635 h 299519"/>
                <a:gd name="connsiteX85" fmla="*/ 362483 w 382315"/>
                <a:gd name="connsiteY85" fmla="*/ 65830 h 299519"/>
                <a:gd name="connsiteX86" fmla="*/ 378611 w 382315"/>
                <a:gd name="connsiteY86" fmla="*/ 57706 h 2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82315" h="299519">
                  <a:moveTo>
                    <a:pt x="382315" y="44444"/>
                  </a:moveTo>
                  <a:lnTo>
                    <a:pt x="375147" y="37276"/>
                  </a:lnTo>
                  <a:lnTo>
                    <a:pt x="343606" y="35842"/>
                  </a:lnTo>
                  <a:lnTo>
                    <a:pt x="333331" y="45758"/>
                  </a:lnTo>
                  <a:cubicBezTo>
                    <a:pt x="332964" y="46109"/>
                    <a:pt x="332511" y="46357"/>
                    <a:pt x="332017" y="46475"/>
                  </a:cubicBezTo>
                  <a:lnTo>
                    <a:pt x="299162" y="56033"/>
                  </a:lnTo>
                  <a:lnTo>
                    <a:pt x="298445" y="56033"/>
                  </a:lnTo>
                  <a:cubicBezTo>
                    <a:pt x="297820" y="56206"/>
                    <a:pt x="297159" y="56206"/>
                    <a:pt x="296534" y="56033"/>
                  </a:cubicBezTo>
                  <a:cubicBezTo>
                    <a:pt x="295827" y="55445"/>
                    <a:pt x="295430" y="54563"/>
                    <a:pt x="295458" y="53644"/>
                  </a:cubicBezTo>
                  <a:lnTo>
                    <a:pt x="295458" y="24612"/>
                  </a:lnTo>
                  <a:lnTo>
                    <a:pt x="289245" y="20669"/>
                  </a:lnTo>
                  <a:cubicBezTo>
                    <a:pt x="288411" y="20055"/>
                    <a:pt x="287922" y="19077"/>
                    <a:pt x="287931" y="18040"/>
                  </a:cubicBezTo>
                  <a:lnTo>
                    <a:pt x="287931" y="3345"/>
                  </a:lnTo>
                  <a:lnTo>
                    <a:pt x="277179" y="0"/>
                  </a:lnTo>
                  <a:lnTo>
                    <a:pt x="259736" y="14576"/>
                  </a:lnTo>
                  <a:lnTo>
                    <a:pt x="259736" y="32736"/>
                  </a:lnTo>
                  <a:cubicBezTo>
                    <a:pt x="259745" y="33769"/>
                    <a:pt x="259198" y="34728"/>
                    <a:pt x="258302" y="35245"/>
                  </a:cubicBezTo>
                  <a:lnTo>
                    <a:pt x="236080" y="49581"/>
                  </a:lnTo>
                  <a:cubicBezTo>
                    <a:pt x="234874" y="50502"/>
                    <a:pt x="233149" y="50271"/>
                    <a:pt x="232228" y="49065"/>
                  </a:cubicBezTo>
                  <a:cubicBezTo>
                    <a:pt x="232151" y="48963"/>
                    <a:pt x="232080" y="48856"/>
                    <a:pt x="232017" y="48745"/>
                  </a:cubicBezTo>
                  <a:lnTo>
                    <a:pt x="226402" y="40740"/>
                  </a:lnTo>
                  <a:lnTo>
                    <a:pt x="203703" y="55675"/>
                  </a:lnTo>
                  <a:cubicBezTo>
                    <a:pt x="202974" y="55961"/>
                    <a:pt x="202163" y="55961"/>
                    <a:pt x="201433" y="55675"/>
                  </a:cubicBezTo>
                  <a:cubicBezTo>
                    <a:pt x="200624" y="55484"/>
                    <a:pt x="199931" y="54964"/>
                    <a:pt x="199522" y="54241"/>
                  </a:cubicBezTo>
                  <a:lnTo>
                    <a:pt x="192472" y="41457"/>
                  </a:lnTo>
                  <a:lnTo>
                    <a:pt x="143130" y="35722"/>
                  </a:lnTo>
                  <a:lnTo>
                    <a:pt x="140143" y="44205"/>
                  </a:lnTo>
                  <a:cubicBezTo>
                    <a:pt x="139743" y="45391"/>
                    <a:pt x="138646" y="46202"/>
                    <a:pt x="137395" y="46236"/>
                  </a:cubicBezTo>
                  <a:lnTo>
                    <a:pt x="117921" y="46236"/>
                  </a:lnTo>
                  <a:lnTo>
                    <a:pt x="107646" y="79211"/>
                  </a:lnTo>
                  <a:cubicBezTo>
                    <a:pt x="107294" y="80150"/>
                    <a:pt x="106553" y="80891"/>
                    <a:pt x="105615" y="81242"/>
                  </a:cubicBezTo>
                  <a:lnTo>
                    <a:pt x="75030" y="89724"/>
                  </a:lnTo>
                  <a:lnTo>
                    <a:pt x="72879" y="104539"/>
                  </a:lnTo>
                  <a:cubicBezTo>
                    <a:pt x="72790" y="105450"/>
                    <a:pt x="72252" y="106257"/>
                    <a:pt x="71446" y="106690"/>
                  </a:cubicBezTo>
                  <a:lnTo>
                    <a:pt x="49224" y="119832"/>
                  </a:lnTo>
                  <a:lnTo>
                    <a:pt x="47789" y="119832"/>
                  </a:lnTo>
                  <a:lnTo>
                    <a:pt x="46715" y="119832"/>
                  </a:lnTo>
                  <a:cubicBezTo>
                    <a:pt x="45905" y="119493"/>
                    <a:pt x="45262" y="118849"/>
                    <a:pt x="44922" y="118040"/>
                  </a:cubicBezTo>
                  <a:lnTo>
                    <a:pt x="37993" y="98685"/>
                  </a:lnTo>
                  <a:lnTo>
                    <a:pt x="16727" y="97251"/>
                  </a:lnTo>
                  <a:lnTo>
                    <a:pt x="10872" y="134408"/>
                  </a:lnTo>
                  <a:cubicBezTo>
                    <a:pt x="10764" y="135000"/>
                    <a:pt x="10471" y="135544"/>
                    <a:pt x="10036" y="135961"/>
                  </a:cubicBezTo>
                  <a:lnTo>
                    <a:pt x="0" y="146355"/>
                  </a:lnTo>
                  <a:lnTo>
                    <a:pt x="0" y="158302"/>
                  </a:lnTo>
                  <a:lnTo>
                    <a:pt x="9558" y="164873"/>
                  </a:lnTo>
                  <a:cubicBezTo>
                    <a:pt x="10264" y="165335"/>
                    <a:pt x="10741" y="166072"/>
                    <a:pt x="10872" y="166904"/>
                  </a:cubicBezTo>
                  <a:cubicBezTo>
                    <a:pt x="10994" y="167767"/>
                    <a:pt x="10732" y="168640"/>
                    <a:pt x="10156" y="169294"/>
                  </a:cubicBezTo>
                  <a:lnTo>
                    <a:pt x="239" y="181241"/>
                  </a:lnTo>
                  <a:lnTo>
                    <a:pt x="10395" y="229031"/>
                  </a:lnTo>
                  <a:lnTo>
                    <a:pt x="28794" y="231659"/>
                  </a:lnTo>
                  <a:cubicBezTo>
                    <a:pt x="30090" y="231854"/>
                    <a:pt x="31107" y="232872"/>
                    <a:pt x="31303" y="234168"/>
                  </a:cubicBezTo>
                  <a:lnTo>
                    <a:pt x="34290" y="252089"/>
                  </a:lnTo>
                  <a:cubicBezTo>
                    <a:pt x="34408" y="252895"/>
                    <a:pt x="34193" y="253715"/>
                    <a:pt x="33692" y="254359"/>
                  </a:cubicBezTo>
                  <a:lnTo>
                    <a:pt x="12664" y="280643"/>
                  </a:lnTo>
                  <a:lnTo>
                    <a:pt x="53166" y="297489"/>
                  </a:lnTo>
                  <a:lnTo>
                    <a:pt x="77061" y="291396"/>
                  </a:lnTo>
                  <a:lnTo>
                    <a:pt x="78853" y="291396"/>
                  </a:lnTo>
                  <a:lnTo>
                    <a:pt x="100717" y="299520"/>
                  </a:lnTo>
                  <a:lnTo>
                    <a:pt x="107048" y="292232"/>
                  </a:lnTo>
                  <a:cubicBezTo>
                    <a:pt x="107387" y="291821"/>
                    <a:pt x="107847" y="291528"/>
                    <a:pt x="108363" y="291396"/>
                  </a:cubicBezTo>
                  <a:lnTo>
                    <a:pt x="149223" y="278732"/>
                  </a:lnTo>
                  <a:lnTo>
                    <a:pt x="158661" y="244084"/>
                  </a:lnTo>
                  <a:cubicBezTo>
                    <a:pt x="158952" y="242997"/>
                    <a:pt x="159830" y="242165"/>
                    <a:pt x="160931" y="241934"/>
                  </a:cubicBezTo>
                  <a:lnTo>
                    <a:pt x="190322" y="236199"/>
                  </a:lnTo>
                  <a:lnTo>
                    <a:pt x="199880" y="221982"/>
                  </a:lnTo>
                  <a:cubicBezTo>
                    <a:pt x="200570" y="220911"/>
                    <a:pt x="201884" y="220424"/>
                    <a:pt x="203106" y="220787"/>
                  </a:cubicBezTo>
                  <a:lnTo>
                    <a:pt x="225327" y="226641"/>
                  </a:lnTo>
                  <a:lnTo>
                    <a:pt x="233212" y="216605"/>
                  </a:lnTo>
                  <a:lnTo>
                    <a:pt x="234526" y="183870"/>
                  </a:lnTo>
                  <a:cubicBezTo>
                    <a:pt x="234591" y="182267"/>
                    <a:pt x="235909" y="181001"/>
                    <a:pt x="237513" y="181002"/>
                  </a:cubicBezTo>
                  <a:lnTo>
                    <a:pt x="253881" y="181002"/>
                  </a:lnTo>
                  <a:lnTo>
                    <a:pt x="259019" y="171922"/>
                  </a:lnTo>
                  <a:lnTo>
                    <a:pt x="248027" y="164395"/>
                  </a:lnTo>
                  <a:cubicBezTo>
                    <a:pt x="246975" y="163746"/>
                    <a:pt x="246487" y="162475"/>
                    <a:pt x="246833" y="161289"/>
                  </a:cubicBezTo>
                  <a:lnTo>
                    <a:pt x="251253" y="141457"/>
                  </a:lnTo>
                  <a:cubicBezTo>
                    <a:pt x="251444" y="140648"/>
                    <a:pt x="251964" y="139955"/>
                    <a:pt x="252687" y="139545"/>
                  </a:cubicBezTo>
                  <a:cubicBezTo>
                    <a:pt x="253454" y="139239"/>
                    <a:pt x="254309" y="139239"/>
                    <a:pt x="255076" y="139545"/>
                  </a:cubicBezTo>
                  <a:lnTo>
                    <a:pt x="280285" y="147191"/>
                  </a:lnTo>
                  <a:lnTo>
                    <a:pt x="280285" y="130823"/>
                  </a:lnTo>
                  <a:cubicBezTo>
                    <a:pt x="280270" y="130118"/>
                    <a:pt x="280526" y="129433"/>
                    <a:pt x="281002" y="128912"/>
                  </a:cubicBezTo>
                  <a:lnTo>
                    <a:pt x="297728" y="109916"/>
                  </a:lnTo>
                  <a:lnTo>
                    <a:pt x="289365" y="89127"/>
                  </a:lnTo>
                  <a:cubicBezTo>
                    <a:pt x="288847" y="87927"/>
                    <a:pt x="289247" y="86528"/>
                    <a:pt x="290321" y="85782"/>
                  </a:cubicBezTo>
                  <a:lnTo>
                    <a:pt x="315769" y="65352"/>
                  </a:lnTo>
                  <a:cubicBezTo>
                    <a:pt x="316297" y="64887"/>
                    <a:pt x="316977" y="64632"/>
                    <a:pt x="317680" y="64635"/>
                  </a:cubicBezTo>
                  <a:lnTo>
                    <a:pt x="362483" y="65830"/>
                  </a:lnTo>
                  <a:lnTo>
                    <a:pt x="378611" y="5770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8" name="Полилиния: фигура 2690">
              <a:extLst>
                <a:ext uri="{FF2B5EF4-FFF2-40B4-BE49-F238E27FC236}">
                  <a16:creationId xmlns:a16="http://schemas.microsoft.com/office/drawing/2014/main" id="{58A5FC17-6539-FE92-1836-6C994DC30F90}"/>
                </a:ext>
              </a:extLst>
            </p:cNvPr>
            <p:cNvSpPr/>
            <p:nvPr/>
          </p:nvSpPr>
          <p:spPr>
            <a:xfrm>
              <a:off x="8110802" y="4406971"/>
              <a:ext cx="518155" cy="460211"/>
            </a:xfrm>
            <a:custGeom>
              <a:avLst/>
              <a:gdLst>
                <a:gd name="connsiteX0" fmla="*/ 454955 w 518155"/>
                <a:gd name="connsiteY0" fmla="*/ 321622 h 460211"/>
                <a:gd name="connsiteX1" fmla="*/ 454955 w 518155"/>
                <a:gd name="connsiteY1" fmla="*/ 321622 h 460211"/>
                <a:gd name="connsiteX2" fmla="*/ 454955 w 518155"/>
                <a:gd name="connsiteY2" fmla="*/ 320906 h 460211"/>
                <a:gd name="connsiteX3" fmla="*/ 454955 w 518155"/>
                <a:gd name="connsiteY3" fmla="*/ 320308 h 460211"/>
                <a:gd name="connsiteX4" fmla="*/ 454955 w 518155"/>
                <a:gd name="connsiteY4" fmla="*/ 319352 h 460211"/>
                <a:gd name="connsiteX5" fmla="*/ 477655 w 518155"/>
                <a:gd name="connsiteY5" fmla="*/ 291037 h 460211"/>
                <a:gd name="connsiteX6" fmla="*/ 475265 w 518155"/>
                <a:gd name="connsiteY6" fmla="*/ 276581 h 460211"/>
                <a:gd name="connsiteX7" fmla="*/ 456867 w 518155"/>
                <a:gd name="connsiteY7" fmla="*/ 273953 h 460211"/>
                <a:gd name="connsiteX8" fmla="*/ 454477 w 518155"/>
                <a:gd name="connsiteY8" fmla="*/ 271563 h 460211"/>
                <a:gd name="connsiteX9" fmla="*/ 443485 w 518155"/>
                <a:gd name="connsiteY9" fmla="*/ 220309 h 460211"/>
                <a:gd name="connsiteX10" fmla="*/ 444202 w 518155"/>
                <a:gd name="connsiteY10" fmla="*/ 217681 h 460211"/>
                <a:gd name="connsiteX11" fmla="*/ 452924 w 518155"/>
                <a:gd name="connsiteY11" fmla="*/ 207645 h 460211"/>
                <a:gd name="connsiteX12" fmla="*/ 444800 w 518155"/>
                <a:gd name="connsiteY12" fmla="*/ 202149 h 460211"/>
                <a:gd name="connsiteX13" fmla="*/ 443486 w 518155"/>
                <a:gd name="connsiteY13" fmla="*/ 199640 h 460211"/>
                <a:gd name="connsiteX14" fmla="*/ 443485 w 518155"/>
                <a:gd name="connsiteY14" fmla="*/ 185184 h 460211"/>
                <a:gd name="connsiteX15" fmla="*/ 444321 w 518155"/>
                <a:gd name="connsiteY15" fmla="*/ 183033 h 460211"/>
                <a:gd name="connsiteX16" fmla="*/ 454597 w 518155"/>
                <a:gd name="connsiteY16" fmla="*/ 172520 h 460211"/>
                <a:gd name="connsiteX17" fmla="*/ 460689 w 518155"/>
                <a:gd name="connsiteY17" fmla="*/ 133571 h 460211"/>
                <a:gd name="connsiteX18" fmla="*/ 460689 w 518155"/>
                <a:gd name="connsiteY18" fmla="*/ 133571 h 460211"/>
                <a:gd name="connsiteX19" fmla="*/ 458181 w 518155"/>
                <a:gd name="connsiteY19" fmla="*/ 102150 h 460211"/>
                <a:gd name="connsiteX20" fmla="*/ 440737 w 518155"/>
                <a:gd name="connsiteY20" fmla="*/ 99641 h 460211"/>
                <a:gd name="connsiteX21" fmla="*/ 439184 w 518155"/>
                <a:gd name="connsiteY21" fmla="*/ 98924 h 460211"/>
                <a:gd name="connsiteX22" fmla="*/ 407643 w 518155"/>
                <a:gd name="connsiteY22" fmla="*/ 70011 h 460211"/>
                <a:gd name="connsiteX23" fmla="*/ 385421 w 518155"/>
                <a:gd name="connsiteY23" fmla="*/ 77658 h 460211"/>
                <a:gd name="connsiteX24" fmla="*/ 382912 w 518155"/>
                <a:gd name="connsiteY24" fmla="*/ 77658 h 460211"/>
                <a:gd name="connsiteX25" fmla="*/ 356150 w 518155"/>
                <a:gd name="connsiteY25" fmla="*/ 62246 h 460211"/>
                <a:gd name="connsiteX26" fmla="*/ 354716 w 518155"/>
                <a:gd name="connsiteY26" fmla="*/ 60095 h 460211"/>
                <a:gd name="connsiteX27" fmla="*/ 353163 w 518155"/>
                <a:gd name="connsiteY27" fmla="*/ 49582 h 460211"/>
                <a:gd name="connsiteX28" fmla="*/ 306569 w 518155"/>
                <a:gd name="connsiteY28" fmla="*/ 53644 h 460211"/>
                <a:gd name="connsiteX29" fmla="*/ 291037 w 518155"/>
                <a:gd name="connsiteY29" fmla="*/ 75627 h 460211"/>
                <a:gd name="connsiteX30" fmla="*/ 288648 w 518155"/>
                <a:gd name="connsiteY30" fmla="*/ 76822 h 460211"/>
                <a:gd name="connsiteX31" fmla="*/ 271324 w 518155"/>
                <a:gd name="connsiteY31" fmla="*/ 76822 h 460211"/>
                <a:gd name="connsiteX32" fmla="*/ 272280 w 518155"/>
                <a:gd name="connsiteY32" fmla="*/ 99282 h 460211"/>
                <a:gd name="connsiteX33" fmla="*/ 271205 w 518155"/>
                <a:gd name="connsiteY33" fmla="*/ 101791 h 460211"/>
                <a:gd name="connsiteX34" fmla="*/ 268576 w 518155"/>
                <a:gd name="connsiteY34" fmla="*/ 102389 h 460211"/>
                <a:gd name="connsiteX35" fmla="*/ 242651 w 518155"/>
                <a:gd name="connsiteY35" fmla="*/ 94862 h 460211"/>
                <a:gd name="connsiteX36" fmla="*/ 206809 w 518155"/>
                <a:gd name="connsiteY36" fmla="*/ 103703 h 460211"/>
                <a:gd name="connsiteX37" fmla="*/ 204897 w 518155"/>
                <a:gd name="connsiteY37" fmla="*/ 103703 h 460211"/>
                <a:gd name="connsiteX38" fmla="*/ 135722 w 518155"/>
                <a:gd name="connsiteY38" fmla="*/ 71326 h 460211"/>
                <a:gd name="connsiteX39" fmla="*/ 134049 w 518155"/>
                <a:gd name="connsiteY39" fmla="*/ 69056 h 460211"/>
                <a:gd name="connsiteX40" fmla="*/ 130704 w 518155"/>
                <a:gd name="connsiteY40" fmla="*/ 46595 h 460211"/>
                <a:gd name="connsiteX41" fmla="*/ 109438 w 518155"/>
                <a:gd name="connsiteY41" fmla="*/ 37156 h 460211"/>
                <a:gd name="connsiteX42" fmla="*/ 107765 w 518155"/>
                <a:gd name="connsiteY42" fmla="*/ 34408 h 460211"/>
                <a:gd name="connsiteX43" fmla="*/ 107168 w 518155"/>
                <a:gd name="connsiteY43" fmla="*/ 8602 h 460211"/>
                <a:gd name="connsiteX44" fmla="*/ 100119 w 518155"/>
                <a:gd name="connsiteY44" fmla="*/ 0 h 460211"/>
                <a:gd name="connsiteX45" fmla="*/ 70489 w 518155"/>
                <a:gd name="connsiteY45" fmla="*/ 22580 h 460211"/>
                <a:gd name="connsiteX46" fmla="*/ 54599 w 518155"/>
                <a:gd name="connsiteY46" fmla="*/ 37873 h 460211"/>
                <a:gd name="connsiteX47" fmla="*/ 54599 w 518155"/>
                <a:gd name="connsiteY47" fmla="*/ 37873 h 460211"/>
                <a:gd name="connsiteX48" fmla="*/ 52687 w 518155"/>
                <a:gd name="connsiteY48" fmla="*/ 38590 h 460211"/>
                <a:gd name="connsiteX49" fmla="*/ 51612 w 518155"/>
                <a:gd name="connsiteY49" fmla="*/ 38590 h 460211"/>
                <a:gd name="connsiteX50" fmla="*/ 23536 w 518155"/>
                <a:gd name="connsiteY50" fmla="*/ 30346 h 460211"/>
                <a:gd name="connsiteX51" fmla="*/ 21505 w 518155"/>
                <a:gd name="connsiteY51" fmla="*/ 28196 h 460211"/>
                <a:gd name="connsiteX52" fmla="*/ 14695 w 518155"/>
                <a:gd name="connsiteY52" fmla="*/ 1673 h 460211"/>
                <a:gd name="connsiteX53" fmla="*/ 0 w 518155"/>
                <a:gd name="connsiteY53" fmla="*/ 13620 h 460211"/>
                <a:gd name="connsiteX54" fmla="*/ 8363 w 518155"/>
                <a:gd name="connsiteY54" fmla="*/ 47789 h 460211"/>
                <a:gd name="connsiteX55" fmla="*/ 8363 w 518155"/>
                <a:gd name="connsiteY55" fmla="*/ 49820 h 460211"/>
                <a:gd name="connsiteX56" fmla="*/ 4540 w 518155"/>
                <a:gd name="connsiteY56" fmla="*/ 57706 h 460211"/>
                <a:gd name="connsiteX57" fmla="*/ 22341 w 518155"/>
                <a:gd name="connsiteY57" fmla="*/ 70370 h 460211"/>
                <a:gd name="connsiteX58" fmla="*/ 23417 w 518155"/>
                <a:gd name="connsiteY58" fmla="*/ 71923 h 460211"/>
                <a:gd name="connsiteX59" fmla="*/ 29749 w 518155"/>
                <a:gd name="connsiteY59" fmla="*/ 91756 h 460211"/>
                <a:gd name="connsiteX60" fmla="*/ 38590 w 518155"/>
                <a:gd name="connsiteY60" fmla="*/ 120190 h 460211"/>
                <a:gd name="connsiteX61" fmla="*/ 61887 w 518155"/>
                <a:gd name="connsiteY61" fmla="*/ 123655 h 460211"/>
                <a:gd name="connsiteX62" fmla="*/ 64157 w 518155"/>
                <a:gd name="connsiteY62" fmla="*/ 125208 h 460211"/>
                <a:gd name="connsiteX63" fmla="*/ 64157 w 518155"/>
                <a:gd name="connsiteY63" fmla="*/ 127956 h 460211"/>
                <a:gd name="connsiteX64" fmla="*/ 59020 w 518155"/>
                <a:gd name="connsiteY64" fmla="*/ 138470 h 460211"/>
                <a:gd name="connsiteX65" fmla="*/ 63679 w 518155"/>
                <a:gd name="connsiteY65" fmla="*/ 150417 h 460211"/>
                <a:gd name="connsiteX66" fmla="*/ 62724 w 518155"/>
                <a:gd name="connsiteY66" fmla="*/ 153882 h 460211"/>
                <a:gd name="connsiteX67" fmla="*/ 42891 w 518155"/>
                <a:gd name="connsiteY67" fmla="*/ 168816 h 460211"/>
                <a:gd name="connsiteX68" fmla="*/ 39546 w 518155"/>
                <a:gd name="connsiteY68" fmla="*/ 190680 h 460211"/>
                <a:gd name="connsiteX69" fmla="*/ 54599 w 518155"/>
                <a:gd name="connsiteY69" fmla="*/ 198445 h 460211"/>
                <a:gd name="connsiteX70" fmla="*/ 56272 w 518155"/>
                <a:gd name="connsiteY70" fmla="*/ 201193 h 460211"/>
                <a:gd name="connsiteX71" fmla="*/ 55555 w 518155"/>
                <a:gd name="connsiteY71" fmla="*/ 221384 h 460211"/>
                <a:gd name="connsiteX72" fmla="*/ 68816 w 518155"/>
                <a:gd name="connsiteY72" fmla="*/ 221384 h 460211"/>
                <a:gd name="connsiteX73" fmla="*/ 70848 w 518155"/>
                <a:gd name="connsiteY73" fmla="*/ 222340 h 460211"/>
                <a:gd name="connsiteX74" fmla="*/ 83512 w 518155"/>
                <a:gd name="connsiteY74" fmla="*/ 235243 h 460211"/>
                <a:gd name="connsiteX75" fmla="*/ 94623 w 518155"/>
                <a:gd name="connsiteY75" fmla="*/ 235243 h 460211"/>
                <a:gd name="connsiteX76" fmla="*/ 97251 w 518155"/>
                <a:gd name="connsiteY76" fmla="*/ 236916 h 460211"/>
                <a:gd name="connsiteX77" fmla="*/ 108243 w 518155"/>
                <a:gd name="connsiteY77" fmla="*/ 258302 h 460211"/>
                <a:gd name="connsiteX78" fmla="*/ 108243 w 518155"/>
                <a:gd name="connsiteY78" fmla="*/ 260333 h 460211"/>
                <a:gd name="connsiteX79" fmla="*/ 104181 w 518155"/>
                <a:gd name="connsiteY79" fmla="*/ 279448 h 460211"/>
                <a:gd name="connsiteX80" fmla="*/ 127239 w 518155"/>
                <a:gd name="connsiteY80" fmla="*/ 312065 h 460211"/>
                <a:gd name="connsiteX81" fmla="*/ 162484 w 518155"/>
                <a:gd name="connsiteY81" fmla="*/ 307405 h 460211"/>
                <a:gd name="connsiteX82" fmla="*/ 165351 w 518155"/>
                <a:gd name="connsiteY82" fmla="*/ 308719 h 460211"/>
                <a:gd name="connsiteX83" fmla="*/ 188051 w 518155"/>
                <a:gd name="connsiteY83" fmla="*/ 342292 h 460211"/>
                <a:gd name="connsiteX84" fmla="*/ 188051 w 518155"/>
                <a:gd name="connsiteY84" fmla="*/ 343008 h 460211"/>
                <a:gd name="connsiteX85" fmla="*/ 198087 w 518155"/>
                <a:gd name="connsiteY85" fmla="*/ 372757 h 460211"/>
                <a:gd name="connsiteX86" fmla="*/ 229150 w 518155"/>
                <a:gd name="connsiteY86" fmla="*/ 386258 h 460211"/>
                <a:gd name="connsiteX87" fmla="*/ 254598 w 518155"/>
                <a:gd name="connsiteY87" fmla="*/ 406329 h 460211"/>
                <a:gd name="connsiteX88" fmla="*/ 262005 w 518155"/>
                <a:gd name="connsiteY88" fmla="*/ 414334 h 460211"/>
                <a:gd name="connsiteX89" fmla="*/ 285063 w 518155"/>
                <a:gd name="connsiteY89" fmla="*/ 420069 h 460211"/>
                <a:gd name="connsiteX90" fmla="*/ 300834 w 518155"/>
                <a:gd name="connsiteY90" fmla="*/ 411706 h 460211"/>
                <a:gd name="connsiteX91" fmla="*/ 302507 w 518155"/>
                <a:gd name="connsiteY91" fmla="*/ 411706 h 460211"/>
                <a:gd name="connsiteX92" fmla="*/ 307883 w 518155"/>
                <a:gd name="connsiteY92" fmla="*/ 411706 h 460211"/>
                <a:gd name="connsiteX93" fmla="*/ 330702 w 518155"/>
                <a:gd name="connsiteY93" fmla="*/ 398802 h 460211"/>
                <a:gd name="connsiteX94" fmla="*/ 332613 w 518155"/>
                <a:gd name="connsiteY94" fmla="*/ 398802 h 460211"/>
                <a:gd name="connsiteX95" fmla="*/ 345398 w 518155"/>
                <a:gd name="connsiteY95" fmla="*/ 400833 h 460211"/>
                <a:gd name="connsiteX96" fmla="*/ 347548 w 518155"/>
                <a:gd name="connsiteY96" fmla="*/ 402506 h 460211"/>
                <a:gd name="connsiteX97" fmla="*/ 354836 w 518155"/>
                <a:gd name="connsiteY97" fmla="*/ 416962 h 460211"/>
                <a:gd name="connsiteX98" fmla="*/ 360929 w 518155"/>
                <a:gd name="connsiteY98" fmla="*/ 443247 h 460211"/>
                <a:gd name="connsiteX99" fmla="*/ 406090 w 518155"/>
                <a:gd name="connsiteY99" fmla="*/ 454596 h 460211"/>
                <a:gd name="connsiteX100" fmla="*/ 446472 w 518155"/>
                <a:gd name="connsiteY100" fmla="*/ 453641 h 460211"/>
                <a:gd name="connsiteX101" fmla="*/ 447308 w 518155"/>
                <a:gd name="connsiteY101" fmla="*/ 453641 h 460211"/>
                <a:gd name="connsiteX102" fmla="*/ 473353 w 518155"/>
                <a:gd name="connsiteY102" fmla="*/ 460212 h 460211"/>
                <a:gd name="connsiteX103" fmla="*/ 477655 w 518155"/>
                <a:gd name="connsiteY103" fmla="*/ 441813 h 460211"/>
                <a:gd name="connsiteX104" fmla="*/ 478611 w 518155"/>
                <a:gd name="connsiteY104" fmla="*/ 440140 h 460211"/>
                <a:gd name="connsiteX105" fmla="*/ 493544 w 518155"/>
                <a:gd name="connsiteY105" fmla="*/ 427596 h 460211"/>
                <a:gd name="connsiteX106" fmla="*/ 495575 w 518155"/>
                <a:gd name="connsiteY106" fmla="*/ 426879 h 460211"/>
                <a:gd name="connsiteX107" fmla="*/ 516005 w 518155"/>
                <a:gd name="connsiteY107" fmla="*/ 426879 h 460211"/>
                <a:gd name="connsiteX108" fmla="*/ 518156 w 518155"/>
                <a:gd name="connsiteY108" fmla="*/ 411706 h 460211"/>
                <a:gd name="connsiteX109" fmla="*/ 506209 w 518155"/>
                <a:gd name="connsiteY109" fmla="*/ 411706 h 460211"/>
                <a:gd name="connsiteX110" fmla="*/ 503222 w 518155"/>
                <a:gd name="connsiteY110" fmla="*/ 408719 h 460211"/>
                <a:gd name="connsiteX111" fmla="*/ 503222 w 518155"/>
                <a:gd name="connsiteY111" fmla="*/ 379926 h 460211"/>
                <a:gd name="connsiteX112" fmla="*/ 473473 w 518155"/>
                <a:gd name="connsiteY112" fmla="*/ 360690 h 460211"/>
                <a:gd name="connsiteX113" fmla="*/ 472517 w 518155"/>
                <a:gd name="connsiteY113" fmla="*/ 359496 h 460211"/>
                <a:gd name="connsiteX114" fmla="*/ 453282 w 518155"/>
                <a:gd name="connsiteY114" fmla="*/ 323654 h 460211"/>
                <a:gd name="connsiteX115" fmla="*/ 453282 w 518155"/>
                <a:gd name="connsiteY115" fmla="*/ 323654 h 46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18155" h="460211">
                  <a:moveTo>
                    <a:pt x="454955" y="321622"/>
                  </a:moveTo>
                  <a:lnTo>
                    <a:pt x="454955" y="321622"/>
                  </a:lnTo>
                  <a:cubicBezTo>
                    <a:pt x="454955" y="321622"/>
                    <a:pt x="454955" y="321622"/>
                    <a:pt x="454955" y="320906"/>
                  </a:cubicBezTo>
                  <a:cubicBezTo>
                    <a:pt x="454955" y="320189"/>
                    <a:pt x="454955" y="320906"/>
                    <a:pt x="454955" y="320308"/>
                  </a:cubicBezTo>
                  <a:cubicBezTo>
                    <a:pt x="454955" y="319711"/>
                    <a:pt x="454955" y="319591"/>
                    <a:pt x="454955" y="319352"/>
                  </a:cubicBezTo>
                  <a:lnTo>
                    <a:pt x="477655" y="291037"/>
                  </a:lnTo>
                  <a:lnTo>
                    <a:pt x="475265" y="276581"/>
                  </a:lnTo>
                  <a:lnTo>
                    <a:pt x="456867" y="273953"/>
                  </a:lnTo>
                  <a:cubicBezTo>
                    <a:pt x="455636" y="273760"/>
                    <a:pt x="454670" y="272794"/>
                    <a:pt x="454477" y="271563"/>
                  </a:cubicBezTo>
                  <a:lnTo>
                    <a:pt x="443485" y="220309"/>
                  </a:lnTo>
                  <a:cubicBezTo>
                    <a:pt x="443355" y="219372"/>
                    <a:pt x="443614" y="218422"/>
                    <a:pt x="444202" y="217681"/>
                  </a:cubicBezTo>
                  <a:lnTo>
                    <a:pt x="452924" y="207645"/>
                  </a:lnTo>
                  <a:lnTo>
                    <a:pt x="444800" y="202149"/>
                  </a:lnTo>
                  <a:cubicBezTo>
                    <a:pt x="443984" y="201573"/>
                    <a:pt x="443494" y="200639"/>
                    <a:pt x="443486" y="199640"/>
                  </a:cubicBezTo>
                  <a:lnTo>
                    <a:pt x="443485" y="185184"/>
                  </a:lnTo>
                  <a:cubicBezTo>
                    <a:pt x="443450" y="184382"/>
                    <a:pt x="443753" y="183601"/>
                    <a:pt x="444321" y="183033"/>
                  </a:cubicBezTo>
                  <a:lnTo>
                    <a:pt x="454597" y="172520"/>
                  </a:lnTo>
                  <a:lnTo>
                    <a:pt x="460689" y="133571"/>
                  </a:lnTo>
                  <a:cubicBezTo>
                    <a:pt x="460689" y="133571"/>
                    <a:pt x="460689" y="133571"/>
                    <a:pt x="460689" y="133571"/>
                  </a:cubicBezTo>
                  <a:lnTo>
                    <a:pt x="458181" y="102150"/>
                  </a:lnTo>
                  <a:lnTo>
                    <a:pt x="440737" y="99641"/>
                  </a:lnTo>
                  <a:cubicBezTo>
                    <a:pt x="440179" y="99502"/>
                    <a:pt x="439652" y="99259"/>
                    <a:pt x="439184" y="98924"/>
                  </a:cubicBezTo>
                  <a:lnTo>
                    <a:pt x="407643" y="70011"/>
                  </a:lnTo>
                  <a:lnTo>
                    <a:pt x="385421" y="77658"/>
                  </a:lnTo>
                  <a:cubicBezTo>
                    <a:pt x="384610" y="77950"/>
                    <a:pt x="383723" y="77950"/>
                    <a:pt x="382912" y="77658"/>
                  </a:cubicBezTo>
                  <a:lnTo>
                    <a:pt x="356150" y="62246"/>
                  </a:lnTo>
                  <a:cubicBezTo>
                    <a:pt x="355382" y="61771"/>
                    <a:pt x="354859" y="60986"/>
                    <a:pt x="354716" y="60095"/>
                  </a:cubicBezTo>
                  <a:lnTo>
                    <a:pt x="353163" y="49582"/>
                  </a:lnTo>
                  <a:lnTo>
                    <a:pt x="306569" y="53644"/>
                  </a:lnTo>
                  <a:lnTo>
                    <a:pt x="291037" y="75627"/>
                  </a:lnTo>
                  <a:cubicBezTo>
                    <a:pt x="290461" y="76365"/>
                    <a:pt x="289583" y="76803"/>
                    <a:pt x="288648" y="76822"/>
                  </a:cubicBezTo>
                  <a:lnTo>
                    <a:pt x="271324" y="76822"/>
                  </a:lnTo>
                  <a:lnTo>
                    <a:pt x="272280" y="99282"/>
                  </a:lnTo>
                  <a:cubicBezTo>
                    <a:pt x="272391" y="100250"/>
                    <a:pt x="271982" y="101205"/>
                    <a:pt x="271205" y="101791"/>
                  </a:cubicBezTo>
                  <a:cubicBezTo>
                    <a:pt x="270473" y="102397"/>
                    <a:pt x="269497" y="102619"/>
                    <a:pt x="268576" y="102389"/>
                  </a:cubicBezTo>
                  <a:lnTo>
                    <a:pt x="242651" y="94862"/>
                  </a:lnTo>
                  <a:lnTo>
                    <a:pt x="206809" y="103703"/>
                  </a:lnTo>
                  <a:cubicBezTo>
                    <a:pt x="206192" y="103932"/>
                    <a:pt x="205513" y="103932"/>
                    <a:pt x="204897" y="103703"/>
                  </a:cubicBezTo>
                  <a:lnTo>
                    <a:pt x="135722" y="71326"/>
                  </a:lnTo>
                  <a:cubicBezTo>
                    <a:pt x="134771" y="70957"/>
                    <a:pt x="134119" y="70073"/>
                    <a:pt x="134049" y="69056"/>
                  </a:cubicBezTo>
                  <a:lnTo>
                    <a:pt x="130704" y="46595"/>
                  </a:lnTo>
                  <a:lnTo>
                    <a:pt x="109438" y="37156"/>
                  </a:lnTo>
                  <a:cubicBezTo>
                    <a:pt x="108412" y="36623"/>
                    <a:pt x="107768" y="35564"/>
                    <a:pt x="107765" y="34408"/>
                  </a:cubicBezTo>
                  <a:lnTo>
                    <a:pt x="107168" y="8602"/>
                  </a:lnTo>
                  <a:lnTo>
                    <a:pt x="100119" y="0"/>
                  </a:lnTo>
                  <a:lnTo>
                    <a:pt x="70489" y="22580"/>
                  </a:lnTo>
                  <a:lnTo>
                    <a:pt x="54599" y="37873"/>
                  </a:lnTo>
                  <a:lnTo>
                    <a:pt x="54599" y="37873"/>
                  </a:lnTo>
                  <a:cubicBezTo>
                    <a:pt x="54042" y="38286"/>
                    <a:pt x="53379" y="38535"/>
                    <a:pt x="52687" y="38590"/>
                  </a:cubicBezTo>
                  <a:lnTo>
                    <a:pt x="51612" y="38590"/>
                  </a:lnTo>
                  <a:lnTo>
                    <a:pt x="23536" y="30346"/>
                  </a:lnTo>
                  <a:cubicBezTo>
                    <a:pt x="22539" y="30019"/>
                    <a:pt x="21776" y="29210"/>
                    <a:pt x="21505" y="28196"/>
                  </a:cubicBezTo>
                  <a:lnTo>
                    <a:pt x="14695" y="1673"/>
                  </a:lnTo>
                  <a:lnTo>
                    <a:pt x="0" y="13620"/>
                  </a:lnTo>
                  <a:lnTo>
                    <a:pt x="8363" y="47789"/>
                  </a:lnTo>
                  <a:cubicBezTo>
                    <a:pt x="8600" y="48446"/>
                    <a:pt x="8600" y="49164"/>
                    <a:pt x="8363" y="49820"/>
                  </a:cubicBezTo>
                  <a:lnTo>
                    <a:pt x="4540" y="57706"/>
                  </a:lnTo>
                  <a:lnTo>
                    <a:pt x="22341" y="70370"/>
                  </a:lnTo>
                  <a:cubicBezTo>
                    <a:pt x="22898" y="70718"/>
                    <a:pt x="23287" y="71280"/>
                    <a:pt x="23417" y="71923"/>
                  </a:cubicBezTo>
                  <a:lnTo>
                    <a:pt x="29749" y="91756"/>
                  </a:lnTo>
                  <a:lnTo>
                    <a:pt x="38590" y="120190"/>
                  </a:lnTo>
                  <a:lnTo>
                    <a:pt x="61887" y="123655"/>
                  </a:lnTo>
                  <a:cubicBezTo>
                    <a:pt x="62844" y="123791"/>
                    <a:pt x="63684" y="124366"/>
                    <a:pt x="64157" y="125208"/>
                  </a:cubicBezTo>
                  <a:cubicBezTo>
                    <a:pt x="64567" y="126078"/>
                    <a:pt x="64567" y="127086"/>
                    <a:pt x="64157" y="127956"/>
                  </a:cubicBezTo>
                  <a:lnTo>
                    <a:pt x="59020" y="138470"/>
                  </a:lnTo>
                  <a:lnTo>
                    <a:pt x="63679" y="150417"/>
                  </a:lnTo>
                  <a:cubicBezTo>
                    <a:pt x="64169" y="151656"/>
                    <a:pt x="63779" y="153069"/>
                    <a:pt x="62724" y="153882"/>
                  </a:cubicBezTo>
                  <a:lnTo>
                    <a:pt x="42891" y="168816"/>
                  </a:lnTo>
                  <a:lnTo>
                    <a:pt x="39546" y="190680"/>
                  </a:lnTo>
                  <a:lnTo>
                    <a:pt x="54599" y="198445"/>
                  </a:lnTo>
                  <a:cubicBezTo>
                    <a:pt x="55666" y="198933"/>
                    <a:pt x="56329" y="200021"/>
                    <a:pt x="56272" y="201193"/>
                  </a:cubicBezTo>
                  <a:lnTo>
                    <a:pt x="55555" y="221384"/>
                  </a:lnTo>
                  <a:lnTo>
                    <a:pt x="68816" y="221384"/>
                  </a:lnTo>
                  <a:cubicBezTo>
                    <a:pt x="69599" y="221399"/>
                    <a:pt x="70338" y="221747"/>
                    <a:pt x="70848" y="222340"/>
                  </a:cubicBezTo>
                  <a:lnTo>
                    <a:pt x="83512" y="235243"/>
                  </a:lnTo>
                  <a:lnTo>
                    <a:pt x="94623" y="235243"/>
                  </a:lnTo>
                  <a:cubicBezTo>
                    <a:pt x="95752" y="235235"/>
                    <a:pt x="96781" y="235890"/>
                    <a:pt x="97251" y="236916"/>
                  </a:cubicBezTo>
                  <a:lnTo>
                    <a:pt x="108243" y="258302"/>
                  </a:lnTo>
                  <a:cubicBezTo>
                    <a:pt x="108426" y="258966"/>
                    <a:pt x="108426" y="259668"/>
                    <a:pt x="108243" y="260333"/>
                  </a:cubicBezTo>
                  <a:lnTo>
                    <a:pt x="104181" y="279448"/>
                  </a:lnTo>
                  <a:lnTo>
                    <a:pt x="127239" y="312065"/>
                  </a:lnTo>
                  <a:lnTo>
                    <a:pt x="162484" y="307405"/>
                  </a:lnTo>
                  <a:cubicBezTo>
                    <a:pt x="163621" y="307196"/>
                    <a:pt x="164767" y="307722"/>
                    <a:pt x="165351" y="308719"/>
                  </a:cubicBezTo>
                  <a:lnTo>
                    <a:pt x="188051" y="342292"/>
                  </a:lnTo>
                  <a:lnTo>
                    <a:pt x="188051" y="343008"/>
                  </a:lnTo>
                  <a:lnTo>
                    <a:pt x="198087" y="372757"/>
                  </a:lnTo>
                  <a:lnTo>
                    <a:pt x="229150" y="386258"/>
                  </a:lnTo>
                  <a:lnTo>
                    <a:pt x="254598" y="406329"/>
                  </a:lnTo>
                  <a:lnTo>
                    <a:pt x="262005" y="414334"/>
                  </a:lnTo>
                  <a:lnTo>
                    <a:pt x="285063" y="420069"/>
                  </a:lnTo>
                  <a:lnTo>
                    <a:pt x="300834" y="411706"/>
                  </a:lnTo>
                  <a:cubicBezTo>
                    <a:pt x="301377" y="411523"/>
                    <a:pt x="301964" y="411523"/>
                    <a:pt x="302507" y="411706"/>
                  </a:cubicBezTo>
                  <a:lnTo>
                    <a:pt x="307883" y="411706"/>
                  </a:lnTo>
                  <a:lnTo>
                    <a:pt x="330702" y="398802"/>
                  </a:lnTo>
                  <a:cubicBezTo>
                    <a:pt x="331319" y="398574"/>
                    <a:pt x="331997" y="398574"/>
                    <a:pt x="332613" y="398802"/>
                  </a:cubicBezTo>
                  <a:lnTo>
                    <a:pt x="345398" y="400833"/>
                  </a:lnTo>
                  <a:cubicBezTo>
                    <a:pt x="346360" y="400971"/>
                    <a:pt x="347178" y="401607"/>
                    <a:pt x="347548" y="402506"/>
                  </a:cubicBezTo>
                  <a:lnTo>
                    <a:pt x="354836" y="416962"/>
                  </a:lnTo>
                  <a:lnTo>
                    <a:pt x="360929" y="443247"/>
                  </a:lnTo>
                  <a:lnTo>
                    <a:pt x="406090" y="454596"/>
                  </a:lnTo>
                  <a:lnTo>
                    <a:pt x="446472" y="453641"/>
                  </a:lnTo>
                  <a:lnTo>
                    <a:pt x="447308" y="453641"/>
                  </a:lnTo>
                  <a:lnTo>
                    <a:pt x="473353" y="460212"/>
                  </a:lnTo>
                  <a:lnTo>
                    <a:pt x="477655" y="441813"/>
                  </a:lnTo>
                  <a:cubicBezTo>
                    <a:pt x="477780" y="441165"/>
                    <a:pt x="478116" y="440577"/>
                    <a:pt x="478611" y="440140"/>
                  </a:cubicBezTo>
                  <a:lnTo>
                    <a:pt x="493544" y="427596"/>
                  </a:lnTo>
                  <a:cubicBezTo>
                    <a:pt x="494119" y="427131"/>
                    <a:pt x="494837" y="426878"/>
                    <a:pt x="495575" y="426879"/>
                  </a:cubicBezTo>
                  <a:lnTo>
                    <a:pt x="516005" y="426879"/>
                  </a:lnTo>
                  <a:lnTo>
                    <a:pt x="518156" y="411706"/>
                  </a:lnTo>
                  <a:lnTo>
                    <a:pt x="506209" y="411706"/>
                  </a:lnTo>
                  <a:cubicBezTo>
                    <a:pt x="504559" y="411706"/>
                    <a:pt x="503222" y="410368"/>
                    <a:pt x="503222" y="408719"/>
                  </a:cubicBezTo>
                  <a:lnTo>
                    <a:pt x="503222" y="379926"/>
                  </a:lnTo>
                  <a:lnTo>
                    <a:pt x="473473" y="360690"/>
                  </a:lnTo>
                  <a:cubicBezTo>
                    <a:pt x="473056" y="360382"/>
                    <a:pt x="472727" y="359970"/>
                    <a:pt x="472517" y="359496"/>
                  </a:cubicBezTo>
                  <a:lnTo>
                    <a:pt x="453282" y="323654"/>
                  </a:lnTo>
                  <a:cubicBezTo>
                    <a:pt x="453282" y="323654"/>
                    <a:pt x="453282" y="323654"/>
                    <a:pt x="453282" y="32365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599" name="Полилиния: фигура 2691">
              <a:extLst>
                <a:ext uri="{FF2B5EF4-FFF2-40B4-BE49-F238E27FC236}">
                  <a16:creationId xmlns:a16="http://schemas.microsoft.com/office/drawing/2014/main" id="{27BB12EE-DC1B-6E36-0C16-D45EAE43B923}"/>
                </a:ext>
              </a:extLst>
            </p:cNvPr>
            <p:cNvSpPr/>
            <p:nvPr/>
          </p:nvSpPr>
          <p:spPr>
            <a:xfrm>
              <a:off x="6633509" y="3580320"/>
              <a:ext cx="8841" cy="28434"/>
            </a:xfrm>
            <a:custGeom>
              <a:avLst/>
              <a:gdLst>
                <a:gd name="connsiteX0" fmla="*/ 0 w 8841"/>
                <a:gd name="connsiteY0" fmla="*/ 0 h 28434"/>
                <a:gd name="connsiteX1" fmla="*/ 8841 w 8841"/>
                <a:gd name="connsiteY1" fmla="*/ 28435 h 28434"/>
                <a:gd name="connsiteX2" fmla="*/ 0 w 8841"/>
                <a:gd name="connsiteY2" fmla="*/ 0 h 28434"/>
                <a:gd name="connsiteX3" fmla="*/ 0 w 8841"/>
                <a:gd name="connsiteY3" fmla="*/ 0 h 28434"/>
              </a:gdLst>
              <a:ahLst/>
              <a:cxnLst>
                <a:cxn ang="0">
                  <a:pos x="connsiteX0" y="connsiteY0"/>
                </a:cxn>
                <a:cxn ang="0">
                  <a:pos x="connsiteX1" y="connsiteY1"/>
                </a:cxn>
                <a:cxn ang="0">
                  <a:pos x="connsiteX2" y="connsiteY2"/>
                </a:cxn>
                <a:cxn ang="0">
                  <a:pos x="connsiteX3" y="connsiteY3"/>
                </a:cxn>
              </a:cxnLst>
              <a:rect l="l" t="t" r="r" b="b"/>
              <a:pathLst>
                <a:path w="8841" h="28434">
                  <a:moveTo>
                    <a:pt x="0" y="0"/>
                  </a:moveTo>
                  <a:lnTo>
                    <a:pt x="8841" y="2843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0" name="Полилиния: фигура 2692">
              <a:extLst>
                <a:ext uri="{FF2B5EF4-FFF2-40B4-BE49-F238E27FC236}">
                  <a16:creationId xmlns:a16="http://schemas.microsoft.com/office/drawing/2014/main" id="{428D5B80-5FD1-5305-E78A-95236878AED9}"/>
                </a:ext>
              </a:extLst>
            </p:cNvPr>
            <p:cNvSpPr/>
            <p:nvPr/>
          </p:nvSpPr>
          <p:spPr>
            <a:xfrm>
              <a:off x="6627177" y="3560487"/>
              <a:ext cx="6332" cy="19832"/>
            </a:xfrm>
            <a:custGeom>
              <a:avLst/>
              <a:gdLst>
                <a:gd name="connsiteX0" fmla="*/ 6332 w 6332"/>
                <a:gd name="connsiteY0" fmla="*/ 19833 h 19832"/>
                <a:gd name="connsiteX1" fmla="*/ 0 w 6332"/>
                <a:gd name="connsiteY1" fmla="*/ 0 h 19832"/>
                <a:gd name="connsiteX2" fmla="*/ 6213 w 6332"/>
                <a:gd name="connsiteY2" fmla="*/ 19833 h 19832"/>
                <a:gd name="connsiteX3" fmla="*/ 6332 w 6332"/>
                <a:gd name="connsiteY3" fmla="*/ 19833 h 19832"/>
              </a:gdLst>
              <a:ahLst/>
              <a:cxnLst>
                <a:cxn ang="0">
                  <a:pos x="connsiteX0" y="connsiteY0"/>
                </a:cxn>
                <a:cxn ang="0">
                  <a:pos x="connsiteX1" y="connsiteY1"/>
                </a:cxn>
                <a:cxn ang="0">
                  <a:pos x="connsiteX2" y="connsiteY2"/>
                </a:cxn>
                <a:cxn ang="0">
                  <a:pos x="connsiteX3" y="connsiteY3"/>
                </a:cxn>
              </a:cxnLst>
              <a:rect l="l" t="t" r="r" b="b"/>
              <a:pathLst>
                <a:path w="6332" h="19832">
                  <a:moveTo>
                    <a:pt x="6332" y="19833"/>
                  </a:moveTo>
                  <a:lnTo>
                    <a:pt x="0" y="0"/>
                  </a:lnTo>
                  <a:lnTo>
                    <a:pt x="6213" y="19833"/>
                  </a:lnTo>
                  <a:lnTo>
                    <a:pt x="6332" y="198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1" name="Полилиния: фигура 2693">
              <a:extLst>
                <a:ext uri="{FF2B5EF4-FFF2-40B4-BE49-F238E27FC236}">
                  <a16:creationId xmlns:a16="http://schemas.microsoft.com/office/drawing/2014/main" id="{46CC6109-C38F-717F-070D-014AC11E1532}"/>
                </a:ext>
              </a:extLst>
            </p:cNvPr>
            <p:cNvSpPr/>
            <p:nvPr/>
          </p:nvSpPr>
          <p:spPr>
            <a:xfrm>
              <a:off x="6603999" y="3490476"/>
              <a:ext cx="14695" cy="45877"/>
            </a:xfrm>
            <a:custGeom>
              <a:avLst/>
              <a:gdLst>
                <a:gd name="connsiteX0" fmla="*/ 0 w 14695"/>
                <a:gd name="connsiteY0" fmla="*/ 11708 h 45877"/>
                <a:gd name="connsiteX1" fmla="*/ 8363 w 14695"/>
                <a:gd name="connsiteY1" fmla="*/ 45878 h 45877"/>
                <a:gd name="connsiteX2" fmla="*/ 0 w 14695"/>
                <a:gd name="connsiteY2" fmla="*/ 11708 h 45877"/>
                <a:gd name="connsiteX3" fmla="*/ 14695 w 14695"/>
                <a:gd name="connsiteY3" fmla="*/ 0 h 45877"/>
                <a:gd name="connsiteX4" fmla="*/ 14695 w 14695"/>
                <a:gd name="connsiteY4" fmla="*/ 0 h 45877"/>
                <a:gd name="connsiteX5" fmla="*/ 0 w 14695"/>
                <a:gd name="connsiteY5" fmla="*/ 11708 h 4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5" h="45877">
                  <a:moveTo>
                    <a:pt x="0" y="11708"/>
                  </a:moveTo>
                  <a:lnTo>
                    <a:pt x="8363" y="45878"/>
                  </a:lnTo>
                  <a:lnTo>
                    <a:pt x="0" y="11708"/>
                  </a:lnTo>
                  <a:lnTo>
                    <a:pt x="14695" y="0"/>
                  </a:lnTo>
                  <a:lnTo>
                    <a:pt x="14695" y="0"/>
                  </a:lnTo>
                  <a:lnTo>
                    <a:pt x="0"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2" name="Полилиния: фигура 2694">
              <a:extLst>
                <a:ext uri="{FF2B5EF4-FFF2-40B4-BE49-F238E27FC236}">
                  <a16:creationId xmlns:a16="http://schemas.microsoft.com/office/drawing/2014/main" id="{31013371-FDE2-97B5-DFD0-CED9CEC9077C}"/>
                </a:ext>
              </a:extLst>
            </p:cNvPr>
            <p:cNvSpPr/>
            <p:nvPr/>
          </p:nvSpPr>
          <p:spPr>
            <a:xfrm>
              <a:off x="6633390" y="3580320"/>
              <a:ext cx="119" cy="11947"/>
            </a:xfrm>
            <a:custGeom>
              <a:avLst/>
              <a:gdLst>
                <a:gd name="connsiteX0" fmla="*/ 0 w 119"/>
                <a:gd name="connsiteY0" fmla="*/ 0 h 11947"/>
                <a:gd name="connsiteX1" fmla="*/ 119 w 119"/>
                <a:gd name="connsiteY1" fmla="*/ 0 h 11947"/>
                <a:gd name="connsiteX2" fmla="*/ 119 w 119"/>
                <a:gd name="connsiteY2" fmla="*/ 0 h 11947"/>
                <a:gd name="connsiteX3" fmla="*/ 0 w 119"/>
                <a:gd name="connsiteY3" fmla="*/ 0 h 11947"/>
              </a:gdLst>
              <a:ahLst/>
              <a:cxnLst>
                <a:cxn ang="0">
                  <a:pos x="connsiteX0" y="connsiteY0"/>
                </a:cxn>
                <a:cxn ang="0">
                  <a:pos x="connsiteX1" y="connsiteY1"/>
                </a:cxn>
                <a:cxn ang="0">
                  <a:pos x="connsiteX2" y="connsiteY2"/>
                </a:cxn>
                <a:cxn ang="0">
                  <a:pos x="connsiteX3" y="connsiteY3"/>
                </a:cxn>
              </a:cxnLst>
              <a:rect l="l" t="t" r="r" b="b"/>
              <a:pathLst>
                <a:path w="119" h="11947">
                  <a:moveTo>
                    <a:pt x="0" y="0"/>
                  </a:moveTo>
                  <a:lnTo>
                    <a:pt x="119" y="0"/>
                  </a:lnTo>
                  <a:lnTo>
                    <a:pt x="119"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3" name="Полилиния: фигура 2695">
              <a:extLst>
                <a:ext uri="{FF2B5EF4-FFF2-40B4-BE49-F238E27FC236}">
                  <a16:creationId xmlns:a16="http://schemas.microsoft.com/office/drawing/2014/main" id="{42BE54BA-F134-D71E-DFFC-3A09B2F382B1}"/>
                </a:ext>
              </a:extLst>
            </p:cNvPr>
            <p:cNvSpPr/>
            <p:nvPr/>
          </p:nvSpPr>
          <p:spPr>
            <a:xfrm>
              <a:off x="6655612" y="3527393"/>
              <a:ext cx="119" cy="11947"/>
            </a:xfrm>
            <a:custGeom>
              <a:avLst/>
              <a:gdLst>
                <a:gd name="connsiteX0" fmla="*/ 0 w 119"/>
                <a:gd name="connsiteY0" fmla="*/ 0 h 11947"/>
                <a:gd name="connsiteX1" fmla="*/ 120 w 119"/>
                <a:gd name="connsiteY1" fmla="*/ 0 h 11947"/>
                <a:gd name="connsiteX2" fmla="*/ 120 w 119"/>
                <a:gd name="connsiteY2" fmla="*/ 0 h 11947"/>
                <a:gd name="connsiteX3" fmla="*/ 0 w 119"/>
                <a:gd name="connsiteY3" fmla="*/ 0 h 11947"/>
              </a:gdLst>
              <a:ahLst/>
              <a:cxnLst>
                <a:cxn ang="0">
                  <a:pos x="connsiteX0" y="connsiteY0"/>
                </a:cxn>
                <a:cxn ang="0">
                  <a:pos x="connsiteX1" y="connsiteY1"/>
                </a:cxn>
                <a:cxn ang="0">
                  <a:pos x="connsiteX2" y="connsiteY2"/>
                </a:cxn>
                <a:cxn ang="0">
                  <a:pos x="connsiteX3" y="connsiteY3"/>
                </a:cxn>
              </a:cxnLst>
              <a:rect l="l" t="t" r="r" b="b"/>
              <a:pathLst>
                <a:path w="119" h="11947">
                  <a:moveTo>
                    <a:pt x="0" y="0"/>
                  </a:moveTo>
                  <a:lnTo>
                    <a:pt x="120" y="0"/>
                  </a:lnTo>
                  <a:lnTo>
                    <a:pt x="12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4" name="Полилиния: фигура 2696">
              <a:extLst>
                <a:ext uri="{FF2B5EF4-FFF2-40B4-BE49-F238E27FC236}">
                  <a16:creationId xmlns:a16="http://schemas.microsoft.com/office/drawing/2014/main" id="{91A3F4DC-951C-C118-8BE1-598BFDF2D240}"/>
                </a:ext>
              </a:extLst>
            </p:cNvPr>
            <p:cNvSpPr/>
            <p:nvPr/>
          </p:nvSpPr>
          <p:spPr>
            <a:xfrm>
              <a:off x="6658599" y="352655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5" name="Полилиния: фигура 2697">
              <a:extLst>
                <a:ext uri="{FF2B5EF4-FFF2-40B4-BE49-F238E27FC236}">
                  <a16:creationId xmlns:a16="http://schemas.microsoft.com/office/drawing/2014/main" id="{65C91BE7-4796-FB57-0B40-BE69F2C5836F}"/>
                </a:ext>
              </a:extLst>
            </p:cNvPr>
            <p:cNvSpPr/>
            <p:nvPr/>
          </p:nvSpPr>
          <p:spPr>
            <a:xfrm>
              <a:off x="6655731" y="3527393"/>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6" name="Полилиния: фигура 2698">
              <a:extLst>
                <a:ext uri="{FF2B5EF4-FFF2-40B4-BE49-F238E27FC236}">
                  <a16:creationId xmlns:a16="http://schemas.microsoft.com/office/drawing/2014/main" id="{EC74F1AB-136B-8786-10E5-1478E91F6FE1}"/>
                </a:ext>
              </a:extLst>
            </p:cNvPr>
            <p:cNvSpPr/>
            <p:nvPr/>
          </p:nvSpPr>
          <p:spPr>
            <a:xfrm>
              <a:off x="6656807" y="3527513"/>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7" name="Полилиния: фигура 2699">
              <a:extLst>
                <a:ext uri="{FF2B5EF4-FFF2-40B4-BE49-F238E27FC236}">
                  <a16:creationId xmlns:a16="http://schemas.microsoft.com/office/drawing/2014/main" id="{EC7A4CAE-4965-BCE5-09C3-84DBA7B23C9F}"/>
                </a:ext>
              </a:extLst>
            </p:cNvPr>
            <p:cNvSpPr/>
            <p:nvPr/>
          </p:nvSpPr>
          <p:spPr>
            <a:xfrm>
              <a:off x="6658599" y="3511264"/>
              <a:ext cx="15890" cy="15292"/>
            </a:xfrm>
            <a:custGeom>
              <a:avLst/>
              <a:gdLst>
                <a:gd name="connsiteX0" fmla="*/ 0 w 15890"/>
                <a:gd name="connsiteY0" fmla="*/ 15293 h 15292"/>
                <a:gd name="connsiteX1" fmla="*/ 0 w 15890"/>
                <a:gd name="connsiteY1" fmla="*/ 15293 h 15292"/>
                <a:gd name="connsiteX2" fmla="*/ 15890 w 15890"/>
                <a:gd name="connsiteY2" fmla="*/ 0 h 15292"/>
                <a:gd name="connsiteX3" fmla="*/ 15771 w 15890"/>
                <a:gd name="connsiteY3" fmla="*/ 119 h 15292"/>
                <a:gd name="connsiteX4" fmla="*/ 0 w 15890"/>
                <a:gd name="connsiteY4" fmla="*/ 15293 h 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 h="15292">
                  <a:moveTo>
                    <a:pt x="0" y="15293"/>
                  </a:moveTo>
                  <a:lnTo>
                    <a:pt x="0" y="15293"/>
                  </a:lnTo>
                  <a:lnTo>
                    <a:pt x="15890" y="0"/>
                  </a:lnTo>
                  <a:lnTo>
                    <a:pt x="15771" y="119"/>
                  </a:lnTo>
                  <a:lnTo>
                    <a:pt x="0" y="152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8" name="Полилиния: фигура 2700">
              <a:extLst>
                <a:ext uri="{FF2B5EF4-FFF2-40B4-BE49-F238E27FC236}">
                  <a16:creationId xmlns:a16="http://schemas.microsoft.com/office/drawing/2014/main" id="{263C6BFB-B94D-9A46-EC6B-DD204F454D85}"/>
                </a:ext>
              </a:extLst>
            </p:cNvPr>
            <p:cNvSpPr/>
            <p:nvPr/>
          </p:nvSpPr>
          <p:spPr>
            <a:xfrm>
              <a:off x="6658599" y="3526557"/>
              <a:ext cx="11947" cy="119"/>
            </a:xfrm>
            <a:custGeom>
              <a:avLst/>
              <a:gdLst>
                <a:gd name="connsiteX0" fmla="*/ 0 w 11947"/>
                <a:gd name="connsiteY0" fmla="*/ 119 h 119"/>
                <a:gd name="connsiteX1" fmla="*/ 0 w 11947"/>
                <a:gd name="connsiteY1" fmla="*/ 0 h 119"/>
                <a:gd name="connsiteX2" fmla="*/ 0 w 11947"/>
                <a:gd name="connsiteY2" fmla="*/ 0 h 119"/>
                <a:gd name="connsiteX3" fmla="*/ 0 w 11947"/>
                <a:gd name="connsiteY3" fmla="*/ 119 h 119"/>
              </a:gdLst>
              <a:ahLst/>
              <a:cxnLst>
                <a:cxn ang="0">
                  <a:pos x="connsiteX0" y="connsiteY0"/>
                </a:cxn>
                <a:cxn ang="0">
                  <a:pos x="connsiteX1" y="connsiteY1"/>
                </a:cxn>
                <a:cxn ang="0">
                  <a:pos x="connsiteX2" y="connsiteY2"/>
                </a:cxn>
                <a:cxn ang="0">
                  <a:pos x="connsiteX3" y="connsiteY3"/>
                </a:cxn>
              </a:cxnLst>
              <a:rect l="l" t="t" r="r" b="b"/>
              <a:pathLst>
                <a:path w="11947" h="119">
                  <a:moveTo>
                    <a:pt x="0" y="119"/>
                  </a:moveTo>
                  <a:lnTo>
                    <a:pt x="0" y="0"/>
                  </a:lnTo>
                  <a:lnTo>
                    <a:pt x="0" y="0"/>
                  </a:lnTo>
                  <a:lnTo>
                    <a:pt x="0" y="1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09" name="Полилиния: фигура 2701">
              <a:extLst>
                <a:ext uri="{FF2B5EF4-FFF2-40B4-BE49-F238E27FC236}">
                  <a16:creationId xmlns:a16="http://schemas.microsoft.com/office/drawing/2014/main" id="{DE57675C-6567-0F13-85D1-19A89C3465D9}"/>
                </a:ext>
              </a:extLst>
            </p:cNvPr>
            <p:cNvSpPr/>
            <p:nvPr/>
          </p:nvSpPr>
          <p:spPr>
            <a:xfrm>
              <a:off x="6658599" y="352655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0" name="Полилиния: фигура 2702">
              <a:extLst>
                <a:ext uri="{FF2B5EF4-FFF2-40B4-BE49-F238E27FC236}">
                  <a16:creationId xmlns:a16="http://schemas.microsoft.com/office/drawing/2014/main" id="{E59F7618-0119-DE76-C4D1-37FC5275A086}"/>
                </a:ext>
              </a:extLst>
            </p:cNvPr>
            <p:cNvSpPr/>
            <p:nvPr/>
          </p:nvSpPr>
          <p:spPr>
            <a:xfrm>
              <a:off x="814556" y="1366836"/>
              <a:ext cx="11947" cy="11947"/>
            </a:xfrm>
            <a:custGeom>
              <a:avLst/>
              <a:gdLst/>
              <a:ahLst/>
              <a:cxnLst/>
              <a:rect l="l" t="t" r="r" b="b"/>
              <a:pathLst>
                <a:path w="11947" h="11947"/>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1" name="Полилиния: фигура 2703">
              <a:extLst>
                <a:ext uri="{FF2B5EF4-FFF2-40B4-BE49-F238E27FC236}">
                  <a16:creationId xmlns:a16="http://schemas.microsoft.com/office/drawing/2014/main" id="{84E84823-0639-F917-F5B8-4C2B7D209057}"/>
                </a:ext>
              </a:extLst>
            </p:cNvPr>
            <p:cNvSpPr/>
            <p:nvPr/>
          </p:nvSpPr>
          <p:spPr>
            <a:xfrm>
              <a:off x="6713557" y="3525840"/>
              <a:ext cx="21146" cy="9438"/>
            </a:xfrm>
            <a:custGeom>
              <a:avLst/>
              <a:gdLst>
                <a:gd name="connsiteX0" fmla="*/ 0 w 21146"/>
                <a:gd name="connsiteY0" fmla="*/ 0 h 9438"/>
                <a:gd name="connsiteX1" fmla="*/ 21147 w 21146"/>
                <a:gd name="connsiteY1" fmla="*/ 9438 h 9438"/>
                <a:gd name="connsiteX2" fmla="*/ 21147 w 21146"/>
                <a:gd name="connsiteY2" fmla="*/ 9438 h 9438"/>
                <a:gd name="connsiteX3" fmla="*/ 0 w 21146"/>
                <a:gd name="connsiteY3" fmla="*/ 0 h 9438"/>
              </a:gdLst>
              <a:ahLst/>
              <a:cxnLst>
                <a:cxn ang="0">
                  <a:pos x="connsiteX0" y="connsiteY0"/>
                </a:cxn>
                <a:cxn ang="0">
                  <a:pos x="connsiteX1" y="connsiteY1"/>
                </a:cxn>
                <a:cxn ang="0">
                  <a:pos x="connsiteX2" y="connsiteY2"/>
                </a:cxn>
                <a:cxn ang="0">
                  <a:pos x="connsiteX3" y="connsiteY3"/>
                </a:cxn>
              </a:cxnLst>
              <a:rect l="l" t="t" r="r" b="b"/>
              <a:pathLst>
                <a:path w="21146" h="9438">
                  <a:moveTo>
                    <a:pt x="0" y="0"/>
                  </a:moveTo>
                  <a:lnTo>
                    <a:pt x="21147" y="9438"/>
                  </a:lnTo>
                  <a:lnTo>
                    <a:pt x="21147" y="943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2" name="Полилиния: фигура 2704">
              <a:extLst>
                <a:ext uri="{FF2B5EF4-FFF2-40B4-BE49-F238E27FC236}">
                  <a16:creationId xmlns:a16="http://schemas.microsoft.com/office/drawing/2014/main" id="{66DC66C0-0A86-677F-6E18-BC412FD9CAF5}"/>
                </a:ext>
              </a:extLst>
            </p:cNvPr>
            <p:cNvSpPr/>
            <p:nvPr/>
          </p:nvSpPr>
          <p:spPr>
            <a:xfrm>
              <a:off x="7058357" y="3809277"/>
              <a:ext cx="11947" cy="790"/>
            </a:xfrm>
            <a:custGeom>
              <a:avLst/>
              <a:gdLst>
                <a:gd name="connsiteX0" fmla="*/ 0 w 11947"/>
                <a:gd name="connsiteY0" fmla="*/ 791 h 790"/>
                <a:gd name="connsiteX1" fmla="*/ 0 w 11947"/>
                <a:gd name="connsiteY1" fmla="*/ 193 h 790"/>
                <a:gd name="connsiteX2" fmla="*/ 0 w 11947"/>
                <a:gd name="connsiteY2" fmla="*/ 791 h 790"/>
              </a:gdLst>
              <a:ahLst/>
              <a:cxnLst>
                <a:cxn ang="0">
                  <a:pos x="connsiteX0" y="connsiteY0"/>
                </a:cxn>
                <a:cxn ang="0">
                  <a:pos x="connsiteX1" y="connsiteY1"/>
                </a:cxn>
                <a:cxn ang="0">
                  <a:pos x="connsiteX2" y="connsiteY2"/>
                </a:cxn>
              </a:cxnLst>
              <a:rect l="l" t="t" r="r" b="b"/>
              <a:pathLst>
                <a:path w="11947" h="790">
                  <a:moveTo>
                    <a:pt x="0" y="791"/>
                  </a:moveTo>
                  <a:cubicBezTo>
                    <a:pt x="0" y="791"/>
                    <a:pt x="0" y="791"/>
                    <a:pt x="0" y="193"/>
                  </a:cubicBezTo>
                  <a:cubicBezTo>
                    <a:pt x="0" y="-404"/>
                    <a:pt x="0" y="552"/>
                    <a:pt x="0" y="7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3" name="Полилиния: фигура 2705">
              <a:extLst>
                <a:ext uri="{FF2B5EF4-FFF2-40B4-BE49-F238E27FC236}">
                  <a16:creationId xmlns:a16="http://schemas.microsoft.com/office/drawing/2014/main" id="{69A72706-9774-A1D1-458B-246FB326687E}"/>
                </a:ext>
              </a:extLst>
            </p:cNvPr>
            <p:cNvSpPr/>
            <p:nvPr/>
          </p:nvSpPr>
          <p:spPr>
            <a:xfrm>
              <a:off x="7060866" y="3763114"/>
              <a:ext cx="20788" cy="17084"/>
            </a:xfrm>
            <a:custGeom>
              <a:avLst/>
              <a:gdLst>
                <a:gd name="connsiteX0" fmla="*/ 0 w 20788"/>
                <a:gd name="connsiteY0" fmla="*/ 0 h 17084"/>
                <a:gd name="connsiteX1" fmla="*/ 18399 w 20788"/>
                <a:gd name="connsiteY1" fmla="*/ 2628 h 17084"/>
                <a:gd name="connsiteX2" fmla="*/ 20788 w 20788"/>
                <a:gd name="connsiteY2" fmla="*/ 17085 h 17084"/>
                <a:gd name="connsiteX3" fmla="*/ 18399 w 20788"/>
                <a:gd name="connsiteY3" fmla="*/ 2628 h 17084"/>
                <a:gd name="connsiteX4" fmla="*/ 0 w 20788"/>
                <a:gd name="connsiteY4" fmla="*/ 0 h 1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8" h="17084">
                  <a:moveTo>
                    <a:pt x="0" y="0"/>
                  </a:moveTo>
                  <a:lnTo>
                    <a:pt x="18399" y="2628"/>
                  </a:lnTo>
                  <a:lnTo>
                    <a:pt x="20788" y="17085"/>
                  </a:lnTo>
                  <a:lnTo>
                    <a:pt x="18399" y="262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4" name="Полилиния: фигура 2706">
              <a:extLst>
                <a:ext uri="{FF2B5EF4-FFF2-40B4-BE49-F238E27FC236}">
                  <a16:creationId xmlns:a16="http://schemas.microsoft.com/office/drawing/2014/main" id="{9A0493C5-4E75-220C-7851-FE6C969FF07D}"/>
                </a:ext>
              </a:extLst>
            </p:cNvPr>
            <p:cNvSpPr/>
            <p:nvPr/>
          </p:nvSpPr>
          <p:spPr>
            <a:xfrm>
              <a:off x="7058596" y="381126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5" name="Полилиния: фигура 2707">
              <a:extLst>
                <a:ext uri="{FF2B5EF4-FFF2-40B4-BE49-F238E27FC236}">
                  <a16:creationId xmlns:a16="http://schemas.microsoft.com/office/drawing/2014/main" id="{453A58B4-CD27-6481-C639-73BE4F371F2E}"/>
                </a:ext>
              </a:extLst>
            </p:cNvPr>
            <p:cNvSpPr/>
            <p:nvPr/>
          </p:nvSpPr>
          <p:spPr>
            <a:xfrm>
              <a:off x="6825384" y="3378410"/>
              <a:ext cx="387094" cy="263319"/>
            </a:xfrm>
            <a:custGeom>
              <a:avLst/>
              <a:gdLst>
                <a:gd name="connsiteX0" fmla="*/ 268457 w 387094"/>
                <a:gd name="connsiteY0" fmla="*/ 243606 h 263319"/>
                <a:gd name="connsiteX1" fmla="*/ 270966 w 387094"/>
                <a:gd name="connsiteY1" fmla="*/ 245637 h 263319"/>
                <a:gd name="connsiteX2" fmla="*/ 277418 w 387094"/>
                <a:gd name="connsiteY2" fmla="*/ 263320 h 263319"/>
                <a:gd name="connsiteX3" fmla="*/ 295339 w 387094"/>
                <a:gd name="connsiteY3" fmla="*/ 252806 h 263319"/>
                <a:gd name="connsiteX4" fmla="*/ 297489 w 387094"/>
                <a:gd name="connsiteY4" fmla="*/ 237394 h 263319"/>
                <a:gd name="connsiteX5" fmla="*/ 299640 w 387094"/>
                <a:gd name="connsiteY5" fmla="*/ 235004 h 263319"/>
                <a:gd name="connsiteX6" fmla="*/ 330464 w 387094"/>
                <a:gd name="connsiteY6" fmla="*/ 226402 h 263319"/>
                <a:gd name="connsiteX7" fmla="*/ 340978 w 387094"/>
                <a:gd name="connsiteY7" fmla="*/ 192830 h 263319"/>
                <a:gd name="connsiteX8" fmla="*/ 343845 w 387094"/>
                <a:gd name="connsiteY8" fmla="*/ 190799 h 263319"/>
                <a:gd name="connsiteX9" fmla="*/ 363319 w 387094"/>
                <a:gd name="connsiteY9" fmla="*/ 190799 h 263319"/>
                <a:gd name="connsiteX10" fmla="*/ 366306 w 387094"/>
                <a:gd name="connsiteY10" fmla="*/ 181958 h 263319"/>
                <a:gd name="connsiteX11" fmla="*/ 369532 w 387094"/>
                <a:gd name="connsiteY11" fmla="*/ 180047 h 263319"/>
                <a:gd name="connsiteX12" fmla="*/ 387094 w 387094"/>
                <a:gd name="connsiteY12" fmla="*/ 182078 h 263319"/>
                <a:gd name="connsiteX13" fmla="*/ 387094 w 387094"/>
                <a:gd name="connsiteY13" fmla="*/ 159139 h 263319"/>
                <a:gd name="connsiteX14" fmla="*/ 364872 w 387094"/>
                <a:gd name="connsiteY14" fmla="*/ 157466 h 263319"/>
                <a:gd name="connsiteX15" fmla="*/ 363200 w 387094"/>
                <a:gd name="connsiteY15" fmla="*/ 156869 h 263319"/>
                <a:gd name="connsiteX16" fmla="*/ 332495 w 387094"/>
                <a:gd name="connsiteY16" fmla="*/ 132974 h 263319"/>
                <a:gd name="connsiteX17" fmla="*/ 315410 w 387094"/>
                <a:gd name="connsiteY17" fmla="*/ 136917 h 263319"/>
                <a:gd name="connsiteX18" fmla="*/ 312782 w 387094"/>
                <a:gd name="connsiteY18" fmla="*/ 136200 h 263319"/>
                <a:gd name="connsiteX19" fmla="*/ 270847 w 387094"/>
                <a:gd name="connsiteY19" fmla="*/ 99044 h 263319"/>
                <a:gd name="connsiteX20" fmla="*/ 269891 w 387094"/>
                <a:gd name="connsiteY20" fmla="*/ 97371 h 263319"/>
                <a:gd name="connsiteX21" fmla="*/ 263798 w 387094"/>
                <a:gd name="connsiteY21" fmla="*/ 61529 h 263319"/>
                <a:gd name="connsiteX22" fmla="*/ 251850 w 387094"/>
                <a:gd name="connsiteY22" fmla="*/ 53046 h 263319"/>
                <a:gd name="connsiteX23" fmla="*/ 230823 w 387094"/>
                <a:gd name="connsiteY23" fmla="*/ 60812 h 263319"/>
                <a:gd name="connsiteX24" fmla="*/ 228314 w 387094"/>
                <a:gd name="connsiteY24" fmla="*/ 60812 h 263319"/>
                <a:gd name="connsiteX25" fmla="*/ 208362 w 387094"/>
                <a:gd name="connsiteY25" fmla="*/ 49582 h 263319"/>
                <a:gd name="connsiteX26" fmla="*/ 206928 w 387094"/>
                <a:gd name="connsiteY26" fmla="*/ 47551 h 263319"/>
                <a:gd name="connsiteX27" fmla="*/ 206928 w 387094"/>
                <a:gd name="connsiteY27" fmla="*/ 45161 h 263319"/>
                <a:gd name="connsiteX28" fmla="*/ 215889 w 387094"/>
                <a:gd name="connsiteY28" fmla="*/ 33931 h 263319"/>
                <a:gd name="connsiteX29" fmla="*/ 209795 w 387094"/>
                <a:gd name="connsiteY29" fmla="*/ 15412 h 263319"/>
                <a:gd name="connsiteX30" fmla="*/ 191755 w 387094"/>
                <a:gd name="connsiteY30" fmla="*/ 15412 h 263319"/>
                <a:gd name="connsiteX31" fmla="*/ 189843 w 387094"/>
                <a:gd name="connsiteY31" fmla="*/ 14576 h 263319"/>
                <a:gd name="connsiteX32" fmla="*/ 174790 w 387094"/>
                <a:gd name="connsiteY32" fmla="*/ 836 h 263319"/>
                <a:gd name="connsiteX33" fmla="*/ 162842 w 387094"/>
                <a:gd name="connsiteY33" fmla="*/ 4898 h 263319"/>
                <a:gd name="connsiteX34" fmla="*/ 159975 w 387094"/>
                <a:gd name="connsiteY34" fmla="*/ 19952 h 263319"/>
                <a:gd name="connsiteX35" fmla="*/ 158302 w 387094"/>
                <a:gd name="connsiteY35" fmla="*/ 22222 h 263319"/>
                <a:gd name="connsiteX36" fmla="*/ 137036 w 387094"/>
                <a:gd name="connsiteY36" fmla="*/ 31661 h 263319"/>
                <a:gd name="connsiteX37" fmla="*/ 142174 w 387094"/>
                <a:gd name="connsiteY37" fmla="*/ 58064 h 263319"/>
                <a:gd name="connsiteX38" fmla="*/ 141457 w 387094"/>
                <a:gd name="connsiteY38" fmla="*/ 60693 h 263319"/>
                <a:gd name="connsiteX39" fmla="*/ 138829 w 387094"/>
                <a:gd name="connsiteY39" fmla="*/ 61529 h 263319"/>
                <a:gd name="connsiteX40" fmla="*/ 105854 w 387094"/>
                <a:gd name="connsiteY40" fmla="*/ 56869 h 263319"/>
                <a:gd name="connsiteX41" fmla="*/ 90561 w 387094"/>
                <a:gd name="connsiteY41" fmla="*/ 59976 h 263319"/>
                <a:gd name="connsiteX42" fmla="*/ 87335 w 387094"/>
                <a:gd name="connsiteY42" fmla="*/ 58542 h 263319"/>
                <a:gd name="connsiteX43" fmla="*/ 70370 w 387094"/>
                <a:gd name="connsiteY43" fmla="*/ 29630 h 263319"/>
                <a:gd name="connsiteX44" fmla="*/ 39068 w 387094"/>
                <a:gd name="connsiteY44" fmla="*/ 0 h 263319"/>
                <a:gd name="connsiteX45" fmla="*/ 0 w 387094"/>
                <a:gd name="connsiteY45" fmla="*/ 22342 h 263319"/>
                <a:gd name="connsiteX46" fmla="*/ 4660 w 387094"/>
                <a:gd name="connsiteY46" fmla="*/ 35962 h 263319"/>
                <a:gd name="connsiteX47" fmla="*/ 14217 w 387094"/>
                <a:gd name="connsiteY47" fmla="*/ 20788 h 263319"/>
                <a:gd name="connsiteX48" fmla="*/ 17085 w 387094"/>
                <a:gd name="connsiteY48" fmla="*/ 19474 h 263319"/>
                <a:gd name="connsiteX49" fmla="*/ 45042 w 387094"/>
                <a:gd name="connsiteY49" fmla="*/ 23058 h 263319"/>
                <a:gd name="connsiteX50" fmla="*/ 47192 w 387094"/>
                <a:gd name="connsiteY50" fmla="*/ 24492 h 263319"/>
                <a:gd name="connsiteX51" fmla="*/ 69534 w 387094"/>
                <a:gd name="connsiteY51" fmla="*/ 62604 h 263319"/>
                <a:gd name="connsiteX52" fmla="*/ 69534 w 387094"/>
                <a:gd name="connsiteY52" fmla="*/ 65472 h 263319"/>
                <a:gd name="connsiteX53" fmla="*/ 67144 w 387094"/>
                <a:gd name="connsiteY53" fmla="*/ 67144 h 263319"/>
                <a:gd name="connsiteX54" fmla="*/ 16010 w 387094"/>
                <a:gd name="connsiteY54" fmla="*/ 71326 h 263319"/>
                <a:gd name="connsiteX55" fmla="*/ 12784 w 387094"/>
                <a:gd name="connsiteY55" fmla="*/ 91875 h 263319"/>
                <a:gd name="connsiteX56" fmla="*/ 31780 w 387094"/>
                <a:gd name="connsiteY56" fmla="*/ 99402 h 263319"/>
                <a:gd name="connsiteX57" fmla="*/ 33572 w 387094"/>
                <a:gd name="connsiteY57" fmla="*/ 103106 h 263319"/>
                <a:gd name="connsiteX58" fmla="*/ 28674 w 387094"/>
                <a:gd name="connsiteY58" fmla="*/ 118996 h 263319"/>
                <a:gd name="connsiteX59" fmla="*/ 45400 w 387094"/>
                <a:gd name="connsiteY59" fmla="*/ 133571 h 263319"/>
                <a:gd name="connsiteX60" fmla="*/ 46475 w 387094"/>
                <a:gd name="connsiteY60" fmla="*/ 135722 h 263319"/>
                <a:gd name="connsiteX61" fmla="*/ 48387 w 387094"/>
                <a:gd name="connsiteY61" fmla="*/ 182197 h 263319"/>
                <a:gd name="connsiteX62" fmla="*/ 64396 w 387094"/>
                <a:gd name="connsiteY62" fmla="*/ 182197 h 263319"/>
                <a:gd name="connsiteX63" fmla="*/ 80406 w 387094"/>
                <a:gd name="connsiteY63" fmla="*/ 159736 h 263319"/>
                <a:gd name="connsiteX64" fmla="*/ 82556 w 387094"/>
                <a:gd name="connsiteY64" fmla="*/ 158422 h 263319"/>
                <a:gd name="connsiteX65" fmla="*/ 133333 w 387094"/>
                <a:gd name="connsiteY65" fmla="*/ 154001 h 263319"/>
                <a:gd name="connsiteX66" fmla="*/ 136439 w 387094"/>
                <a:gd name="connsiteY66" fmla="*/ 156510 h 263319"/>
                <a:gd name="connsiteX67" fmla="*/ 138350 w 387094"/>
                <a:gd name="connsiteY67" fmla="*/ 168458 h 263319"/>
                <a:gd name="connsiteX68" fmla="*/ 162245 w 387094"/>
                <a:gd name="connsiteY68" fmla="*/ 182436 h 263319"/>
                <a:gd name="connsiteX69" fmla="*/ 184945 w 387094"/>
                <a:gd name="connsiteY69" fmla="*/ 174670 h 263319"/>
                <a:gd name="connsiteX70" fmla="*/ 187932 w 387094"/>
                <a:gd name="connsiteY70" fmla="*/ 174670 h 263319"/>
                <a:gd name="connsiteX71" fmla="*/ 220071 w 387094"/>
                <a:gd name="connsiteY71" fmla="*/ 204180 h 263319"/>
                <a:gd name="connsiteX72" fmla="*/ 238827 w 387094"/>
                <a:gd name="connsiteY72" fmla="*/ 206809 h 263319"/>
                <a:gd name="connsiteX73" fmla="*/ 241455 w 387094"/>
                <a:gd name="connsiteY73" fmla="*/ 209556 h 263319"/>
                <a:gd name="connsiteX74" fmla="*/ 244084 w 387094"/>
                <a:gd name="connsiteY74" fmla="*/ 242173 h 2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87094" h="263319">
                  <a:moveTo>
                    <a:pt x="268457" y="243606"/>
                  </a:moveTo>
                  <a:cubicBezTo>
                    <a:pt x="269619" y="243734"/>
                    <a:pt x="270599" y="244528"/>
                    <a:pt x="270966" y="245637"/>
                  </a:cubicBezTo>
                  <a:lnTo>
                    <a:pt x="277418" y="263320"/>
                  </a:lnTo>
                  <a:lnTo>
                    <a:pt x="295339" y="252806"/>
                  </a:lnTo>
                  <a:lnTo>
                    <a:pt x="297489" y="237394"/>
                  </a:lnTo>
                  <a:cubicBezTo>
                    <a:pt x="297751" y="236283"/>
                    <a:pt x="298562" y="235382"/>
                    <a:pt x="299640" y="235004"/>
                  </a:cubicBezTo>
                  <a:lnTo>
                    <a:pt x="330464" y="226402"/>
                  </a:lnTo>
                  <a:lnTo>
                    <a:pt x="340978" y="192830"/>
                  </a:lnTo>
                  <a:cubicBezTo>
                    <a:pt x="341392" y="191603"/>
                    <a:pt x="342550" y="190783"/>
                    <a:pt x="343845" y="190799"/>
                  </a:cubicBezTo>
                  <a:lnTo>
                    <a:pt x="363319" y="190799"/>
                  </a:lnTo>
                  <a:lnTo>
                    <a:pt x="366306" y="181958"/>
                  </a:lnTo>
                  <a:cubicBezTo>
                    <a:pt x="366797" y="180641"/>
                    <a:pt x="368141" y="179845"/>
                    <a:pt x="369532" y="180047"/>
                  </a:cubicBezTo>
                  <a:lnTo>
                    <a:pt x="387094" y="182078"/>
                  </a:lnTo>
                  <a:lnTo>
                    <a:pt x="387094" y="159139"/>
                  </a:lnTo>
                  <a:lnTo>
                    <a:pt x="364872" y="157466"/>
                  </a:lnTo>
                  <a:cubicBezTo>
                    <a:pt x="364266" y="157449"/>
                    <a:pt x="363680" y="157240"/>
                    <a:pt x="363200" y="156869"/>
                  </a:cubicBezTo>
                  <a:lnTo>
                    <a:pt x="332495" y="132974"/>
                  </a:lnTo>
                  <a:lnTo>
                    <a:pt x="315410" y="136917"/>
                  </a:lnTo>
                  <a:cubicBezTo>
                    <a:pt x="314473" y="137047"/>
                    <a:pt x="313523" y="136788"/>
                    <a:pt x="312782" y="136200"/>
                  </a:cubicBezTo>
                  <a:lnTo>
                    <a:pt x="270847" y="99044"/>
                  </a:lnTo>
                  <a:cubicBezTo>
                    <a:pt x="270376" y="98588"/>
                    <a:pt x="270045" y="98008"/>
                    <a:pt x="269891" y="97371"/>
                  </a:cubicBezTo>
                  <a:lnTo>
                    <a:pt x="263798" y="61529"/>
                  </a:lnTo>
                  <a:lnTo>
                    <a:pt x="251850" y="53046"/>
                  </a:lnTo>
                  <a:lnTo>
                    <a:pt x="230823" y="60812"/>
                  </a:lnTo>
                  <a:cubicBezTo>
                    <a:pt x="230024" y="61165"/>
                    <a:pt x="229113" y="61165"/>
                    <a:pt x="228314" y="60812"/>
                  </a:cubicBezTo>
                  <a:lnTo>
                    <a:pt x="208362" y="49582"/>
                  </a:lnTo>
                  <a:cubicBezTo>
                    <a:pt x="207600" y="49158"/>
                    <a:pt x="207072" y="48410"/>
                    <a:pt x="206928" y="47551"/>
                  </a:cubicBezTo>
                  <a:cubicBezTo>
                    <a:pt x="206524" y="46805"/>
                    <a:pt x="206524" y="45906"/>
                    <a:pt x="206928" y="45161"/>
                  </a:cubicBezTo>
                  <a:lnTo>
                    <a:pt x="215889" y="33931"/>
                  </a:lnTo>
                  <a:lnTo>
                    <a:pt x="209795" y="15412"/>
                  </a:lnTo>
                  <a:lnTo>
                    <a:pt x="191755" y="15412"/>
                  </a:lnTo>
                  <a:cubicBezTo>
                    <a:pt x="191040" y="15362"/>
                    <a:pt x="190365" y="15067"/>
                    <a:pt x="189843" y="14576"/>
                  </a:cubicBezTo>
                  <a:lnTo>
                    <a:pt x="174790" y="836"/>
                  </a:lnTo>
                  <a:lnTo>
                    <a:pt x="162842" y="4898"/>
                  </a:lnTo>
                  <a:lnTo>
                    <a:pt x="159975" y="19952"/>
                  </a:lnTo>
                  <a:cubicBezTo>
                    <a:pt x="159832" y="20941"/>
                    <a:pt x="159204" y="21793"/>
                    <a:pt x="158302" y="22222"/>
                  </a:cubicBezTo>
                  <a:lnTo>
                    <a:pt x="137036" y="31661"/>
                  </a:lnTo>
                  <a:lnTo>
                    <a:pt x="142174" y="58064"/>
                  </a:lnTo>
                  <a:cubicBezTo>
                    <a:pt x="142371" y="59005"/>
                    <a:pt x="142104" y="59983"/>
                    <a:pt x="141457" y="60693"/>
                  </a:cubicBezTo>
                  <a:cubicBezTo>
                    <a:pt x="140759" y="61366"/>
                    <a:pt x="139787" y="61676"/>
                    <a:pt x="138829" y="61529"/>
                  </a:cubicBezTo>
                  <a:lnTo>
                    <a:pt x="105854" y="56869"/>
                  </a:lnTo>
                  <a:lnTo>
                    <a:pt x="90561" y="59976"/>
                  </a:lnTo>
                  <a:cubicBezTo>
                    <a:pt x="89292" y="60215"/>
                    <a:pt x="88008" y="59644"/>
                    <a:pt x="87335" y="58542"/>
                  </a:cubicBezTo>
                  <a:lnTo>
                    <a:pt x="70370" y="29630"/>
                  </a:lnTo>
                  <a:lnTo>
                    <a:pt x="39068" y="0"/>
                  </a:lnTo>
                  <a:lnTo>
                    <a:pt x="0" y="22342"/>
                  </a:lnTo>
                  <a:lnTo>
                    <a:pt x="4660" y="35962"/>
                  </a:lnTo>
                  <a:lnTo>
                    <a:pt x="14217" y="20788"/>
                  </a:lnTo>
                  <a:cubicBezTo>
                    <a:pt x="14825" y="19817"/>
                    <a:pt x="15952" y="19300"/>
                    <a:pt x="17085" y="19474"/>
                  </a:cubicBezTo>
                  <a:lnTo>
                    <a:pt x="45042" y="23058"/>
                  </a:lnTo>
                  <a:cubicBezTo>
                    <a:pt x="45933" y="23201"/>
                    <a:pt x="46718" y="23725"/>
                    <a:pt x="47192" y="24492"/>
                  </a:cubicBezTo>
                  <a:lnTo>
                    <a:pt x="69534" y="62604"/>
                  </a:lnTo>
                  <a:cubicBezTo>
                    <a:pt x="70072" y="63484"/>
                    <a:pt x="70072" y="64591"/>
                    <a:pt x="69534" y="65472"/>
                  </a:cubicBezTo>
                  <a:cubicBezTo>
                    <a:pt x="69065" y="66392"/>
                    <a:pt x="68169" y="67019"/>
                    <a:pt x="67144" y="67144"/>
                  </a:cubicBezTo>
                  <a:lnTo>
                    <a:pt x="16010" y="71326"/>
                  </a:lnTo>
                  <a:lnTo>
                    <a:pt x="12784" y="91875"/>
                  </a:lnTo>
                  <a:lnTo>
                    <a:pt x="31780" y="99402"/>
                  </a:lnTo>
                  <a:cubicBezTo>
                    <a:pt x="33268" y="99963"/>
                    <a:pt x="34056" y="101591"/>
                    <a:pt x="33572" y="103106"/>
                  </a:cubicBezTo>
                  <a:lnTo>
                    <a:pt x="28674" y="118996"/>
                  </a:lnTo>
                  <a:lnTo>
                    <a:pt x="45400" y="133571"/>
                  </a:lnTo>
                  <a:cubicBezTo>
                    <a:pt x="46033" y="134115"/>
                    <a:pt x="46420" y="134890"/>
                    <a:pt x="46475" y="135722"/>
                  </a:cubicBezTo>
                  <a:lnTo>
                    <a:pt x="48387" y="182197"/>
                  </a:lnTo>
                  <a:lnTo>
                    <a:pt x="64396" y="182197"/>
                  </a:lnTo>
                  <a:lnTo>
                    <a:pt x="80406" y="159736"/>
                  </a:lnTo>
                  <a:cubicBezTo>
                    <a:pt x="80915" y="159025"/>
                    <a:pt x="81691" y="158550"/>
                    <a:pt x="82556" y="158422"/>
                  </a:cubicBezTo>
                  <a:lnTo>
                    <a:pt x="133333" y="154001"/>
                  </a:lnTo>
                  <a:cubicBezTo>
                    <a:pt x="134876" y="153861"/>
                    <a:pt x="136252" y="154972"/>
                    <a:pt x="136439" y="156510"/>
                  </a:cubicBezTo>
                  <a:lnTo>
                    <a:pt x="138350" y="168458"/>
                  </a:lnTo>
                  <a:lnTo>
                    <a:pt x="162245" y="182436"/>
                  </a:lnTo>
                  <a:lnTo>
                    <a:pt x="184945" y="174670"/>
                  </a:lnTo>
                  <a:cubicBezTo>
                    <a:pt x="185876" y="174160"/>
                    <a:pt x="187002" y="174160"/>
                    <a:pt x="187932" y="174670"/>
                  </a:cubicBezTo>
                  <a:lnTo>
                    <a:pt x="220071" y="204180"/>
                  </a:lnTo>
                  <a:lnTo>
                    <a:pt x="238827" y="206809"/>
                  </a:lnTo>
                  <a:cubicBezTo>
                    <a:pt x="240249" y="206976"/>
                    <a:pt x="241351" y="208129"/>
                    <a:pt x="241455" y="209556"/>
                  </a:cubicBezTo>
                  <a:lnTo>
                    <a:pt x="244084" y="2421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6" name="Полилиния: фигура 2708">
              <a:extLst>
                <a:ext uri="{FF2B5EF4-FFF2-40B4-BE49-F238E27FC236}">
                  <a16:creationId xmlns:a16="http://schemas.microsoft.com/office/drawing/2014/main" id="{7512B1ED-24B8-90C2-A587-E2DB91184F06}"/>
                </a:ext>
              </a:extLst>
            </p:cNvPr>
            <p:cNvSpPr/>
            <p:nvPr/>
          </p:nvSpPr>
          <p:spPr>
            <a:xfrm>
              <a:off x="7070663" y="3620463"/>
              <a:ext cx="23177" cy="1553"/>
            </a:xfrm>
            <a:custGeom>
              <a:avLst/>
              <a:gdLst>
                <a:gd name="connsiteX0" fmla="*/ 0 w 23177"/>
                <a:gd name="connsiteY0" fmla="*/ 0 h 1553"/>
                <a:gd name="connsiteX1" fmla="*/ 23178 w 23177"/>
                <a:gd name="connsiteY1" fmla="*/ 1553 h 1553"/>
                <a:gd name="connsiteX2" fmla="*/ 0 w 23177"/>
                <a:gd name="connsiteY2" fmla="*/ 0 h 1553"/>
                <a:gd name="connsiteX3" fmla="*/ 0 w 23177"/>
                <a:gd name="connsiteY3" fmla="*/ 0 h 1553"/>
              </a:gdLst>
              <a:ahLst/>
              <a:cxnLst>
                <a:cxn ang="0">
                  <a:pos x="connsiteX0" y="connsiteY0"/>
                </a:cxn>
                <a:cxn ang="0">
                  <a:pos x="connsiteX1" y="connsiteY1"/>
                </a:cxn>
                <a:cxn ang="0">
                  <a:pos x="connsiteX2" y="connsiteY2"/>
                </a:cxn>
                <a:cxn ang="0">
                  <a:pos x="connsiteX3" y="connsiteY3"/>
                </a:cxn>
              </a:cxnLst>
              <a:rect l="l" t="t" r="r" b="b"/>
              <a:pathLst>
                <a:path w="23177" h="1553">
                  <a:moveTo>
                    <a:pt x="0" y="0"/>
                  </a:moveTo>
                  <a:lnTo>
                    <a:pt x="23178" y="1553"/>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7" name="Полилиния: фигура 2709">
              <a:extLst>
                <a:ext uri="{FF2B5EF4-FFF2-40B4-BE49-F238E27FC236}">
                  <a16:creationId xmlns:a16="http://schemas.microsoft.com/office/drawing/2014/main" id="{67472F53-CB16-DD5C-1F4C-1D9DF50F99B3}"/>
                </a:ext>
              </a:extLst>
            </p:cNvPr>
            <p:cNvSpPr/>
            <p:nvPr/>
          </p:nvSpPr>
          <p:spPr>
            <a:xfrm>
              <a:off x="6676161" y="2894542"/>
              <a:ext cx="1111461" cy="554237"/>
            </a:xfrm>
            <a:custGeom>
              <a:avLst/>
              <a:gdLst>
                <a:gd name="connsiteX0" fmla="*/ 63440 w 1111461"/>
                <a:gd name="connsiteY0" fmla="*/ 349460 h 554237"/>
                <a:gd name="connsiteX1" fmla="*/ 64874 w 1111461"/>
                <a:gd name="connsiteY1" fmla="*/ 348265 h 554237"/>
                <a:gd name="connsiteX2" fmla="*/ 121265 w 1111461"/>
                <a:gd name="connsiteY2" fmla="*/ 327118 h 554237"/>
                <a:gd name="connsiteX3" fmla="*/ 122938 w 1111461"/>
                <a:gd name="connsiteY3" fmla="*/ 327118 h 554237"/>
                <a:gd name="connsiteX4" fmla="*/ 166546 w 1111461"/>
                <a:gd name="connsiteY4" fmla="*/ 337035 h 554237"/>
                <a:gd name="connsiteX5" fmla="*/ 168816 w 1111461"/>
                <a:gd name="connsiteY5" fmla="*/ 340499 h 554237"/>
                <a:gd name="connsiteX6" fmla="*/ 161409 w 1111461"/>
                <a:gd name="connsiteY6" fmla="*/ 384107 h 554237"/>
                <a:gd name="connsiteX7" fmla="*/ 159497 w 1111461"/>
                <a:gd name="connsiteY7" fmla="*/ 386497 h 554237"/>
                <a:gd name="connsiteX8" fmla="*/ 115889 w 1111461"/>
                <a:gd name="connsiteY8" fmla="*/ 402626 h 554237"/>
                <a:gd name="connsiteX9" fmla="*/ 117203 w 1111461"/>
                <a:gd name="connsiteY9" fmla="*/ 416365 h 554237"/>
                <a:gd name="connsiteX10" fmla="*/ 115411 w 1111461"/>
                <a:gd name="connsiteY10" fmla="*/ 419471 h 554237"/>
                <a:gd name="connsiteX11" fmla="*/ 102030 w 1111461"/>
                <a:gd name="connsiteY11" fmla="*/ 424847 h 554237"/>
                <a:gd name="connsiteX12" fmla="*/ 117801 w 1111461"/>
                <a:gd name="connsiteY12" fmla="*/ 460689 h 554237"/>
                <a:gd name="connsiteX13" fmla="*/ 158183 w 1111461"/>
                <a:gd name="connsiteY13" fmla="*/ 478611 h 554237"/>
                <a:gd name="connsiteX14" fmla="*/ 159736 w 1111461"/>
                <a:gd name="connsiteY14" fmla="*/ 480283 h 554237"/>
                <a:gd name="connsiteX15" fmla="*/ 159736 w 1111461"/>
                <a:gd name="connsiteY15" fmla="*/ 482553 h 554237"/>
                <a:gd name="connsiteX16" fmla="*/ 153045 w 1111461"/>
                <a:gd name="connsiteY16" fmla="*/ 496532 h 554237"/>
                <a:gd name="connsiteX17" fmla="*/ 187932 w 1111461"/>
                <a:gd name="connsiteY17" fmla="*/ 476579 h 554237"/>
                <a:gd name="connsiteX18" fmla="*/ 191516 w 1111461"/>
                <a:gd name="connsiteY18" fmla="*/ 476579 h 554237"/>
                <a:gd name="connsiteX19" fmla="*/ 224730 w 1111461"/>
                <a:gd name="connsiteY19" fmla="*/ 508001 h 554237"/>
                <a:gd name="connsiteX20" fmla="*/ 225327 w 1111461"/>
                <a:gd name="connsiteY20" fmla="*/ 508718 h 554237"/>
                <a:gd name="connsiteX21" fmla="*/ 241337 w 1111461"/>
                <a:gd name="connsiteY21" fmla="*/ 536197 h 554237"/>
                <a:gd name="connsiteX22" fmla="*/ 252686 w 1111461"/>
                <a:gd name="connsiteY22" fmla="*/ 533807 h 554237"/>
                <a:gd name="connsiteX23" fmla="*/ 252686 w 1111461"/>
                <a:gd name="connsiteY23" fmla="*/ 404537 h 554237"/>
                <a:gd name="connsiteX24" fmla="*/ 254837 w 1111461"/>
                <a:gd name="connsiteY24" fmla="*/ 401670 h 554237"/>
                <a:gd name="connsiteX25" fmla="*/ 317082 w 1111461"/>
                <a:gd name="connsiteY25" fmla="*/ 381957 h 554237"/>
                <a:gd name="connsiteX26" fmla="*/ 340977 w 1111461"/>
                <a:gd name="connsiteY26" fmla="*/ 349221 h 554237"/>
                <a:gd name="connsiteX27" fmla="*/ 344323 w 1111461"/>
                <a:gd name="connsiteY27" fmla="*/ 348146 h 554237"/>
                <a:gd name="connsiteX28" fmla="*/ 380165 w 1111461"/>
                <a:gd name="connsiteY28" fmla="*/ 361288 h 554237"/>
                <a:gd name="connsiteX29" fmla="*/ 382076 w 1111461"/>
                <a:gd name="connsiteY29" fmla="*/ 363677 h 554237"/>
                <a:gd name="connsiteX30" fmla="*/ 381120 w 1111461"/>
                <a:gd name="connsiteY30" fmla="*/ 366425 h 554237"/>
                <a:gd name="connsiteX31" fmla="*/ 362244 w 1111461"/>
                <a:gd name="connsiteY31" fmla="*/ 381957 h 554237"/>
                <a:gd name="connsiteX32" fmla="*/ 375983 w 1111461"/>
                <a:gd name="connsiteY32" fmla="*/ 413259 h 554237"/>
                <a:gd name="connsiteX33" fmla="*/ 415529 w 1111461"/>
                <a:gd name="connsiteY33" fmla="*/ 457583 h 554237"/>
                <a:gd name="connsiteX34" fmla="*/ 470486 w 1111461"/>
                <a:gd name="connsiteY34" fmla="*/ 457583 h 554237"/>
                <a:gd name="connsiteX35" fmla="*/ 497129 w 1111461"/>
                <a:gd name="connsiteY35" fmla="*/ 444561 h 554237"/>
                <a:gd name="connsiteX36" fmla="*/ 500713 w 1111461"/>
                <a:gd name="connsiteY36" fmla="*/ 445277 h 554237"/>
                <a:gd name="connsiteX37" fmla="*/ 528431 w 1111461"/>
                <a:gd name="connsiteY37" fmla="*/ 477416 h 554237"/>
                <a:gd name="connsiteX38" fmla="*/ 529148 w 1111461"/>
                <a:gd name="connsiteY38" fmla="*/ 479447 h 554237"/>
                <a:gd name="connsiteX39" fmla="*/ 529148 w 1111461"/>
                <a:gd name="connsiteY39" fmla="*/ 508359 h 554237"/>
                <a:gd name="connsiteX40" fmla="*/ 539901 w 1111461"/>
                <a:gd name="connsiteY40" fmla="*/ 508359 h 554237"/>
                <a:gd name="connsiteX41" fmla="*/ 542887 w 1111461"/>
                <a:gd name="connsiteY41" fmla="*/ 510868 h 554237"/>
                <a:gd name="connsiteX42" fmla="*/ 546352 w 1111461"/>
                <a:gd name="connsiteY42" fmla="*/ 538586 h 554237"/>
                <a:gd name="connsiteX43" fmla="*/ 575862 w 1111461"/>
                <a:gd name="connsiteY43" fmla="*/ 538586 h 554237"/>
                <a:gd name="connsiteX44" fmla="*/ 578252 w 1111461"/>
                <a:gd name="connsiteY44" fmla="*/ 539781 h 554237"/>
                <a:gd name="connsiteX45" fmla="*/ 589004 w 1111461"/>
                <a:gd name="connsiteY45" fmla="*/ 554237 h 554237"/>
                <a:gd name="connsiteX46" fmla="*/ 599757 w 1111461"/>
                <a:gd name="connsiteY46" fmla="*/ 535480 h 554237"/>
                <a:gd name="connsiteX47" fmla="*/ 600713 w 1111461"/>
                <a:gd name="connsiteY47" fmla="*/ 534524 h 554237"/>
                <a:gd name="connsiteX48" fmla="*/ 656507 w 1111461"/>
                <a:gd name="connsiteY48" fmla="*/ 494739 h 554237"/>
                <a:gd name="connsiteX49" fmla="*/ 666542 w 1111461"/>
                <a:gd name="connsiteY49" fmla="*/ 476938 h 554237"/>
                <a:gd name="connsiteX50" fmla="*/ 670126 w 1111461"/>
                <a:gd name="connsiteY50" fmla="*/ 475624 h 554237"/>
                <a:gd name="connsiteX51" fmla="*/ 722337 w 1111461"/>
                <a:gd name="connsiteY51" fmla="*/ 492350 h 554237"/>
                <a:gd name="connsiteX52" fmla="*/ 724965 w 1111461"/>
                <a:gd name="connsiteY52" fmla="*/ 477894 h 554237"/>
                <a:gd name="connsiteX53" fmla="*/ 726518 w 1111461"/>
                <a:gd name="connsiteY53" fmla="*/ 475743 h 554237"/>
                <a:gd name="connsiteX54" fmla="*/ 743722 w 1111461"/>
                <a:gd name="connsiteY54" fmla="*/ 466783 h 554237"/>
                <a:gd name="connsiteX55" fmla="*/ 746112 w 1111461"/>
                <a:gd name="connsiteY55" fmla="*/ 466783 h 554237"/>
                <a:gd name="connsiteX56" fmla="*/ 784463 w 1111461"/>
                <a:gd name="connsiteY56" fmla="*/ 480164 h 554237"/>
                <a:gd name="connsiteX57" fmla="*/ 825681 w 1111461"/>
                <a:gd name="connsiteY57" fmla="*/ 476579 h 554237"/>
                <a:gd name="connsiteX58" fmla="*/ 882073 w 1111461"/>
                <a:gd name="connsiteY58" fmla="*/ 475982 h 554237"/>
                <a:gd name="connsiteX59" fmla="*/ 882073 w 1111461"/>
                <a:gd name="connsiteY59" fmla="*/ 475982 h 554237"/>
                <a:gd name="connsiteX60" fmla="*/ 884820 w 1111461"/>
                <a:gd name="connsiteY60" fmla="*/ 477894 h 554237"/>
                <a:gd name="connsiteX61" fmla="*/ 887927 w 1111461"/>
                <a:gd name="connsiteY61" fmla="*/ 485062 h 554237"/>
                <a:gd name="connsiteX62" fmla="*/ 911821 w 1111461"/>
                <a:gd name="connsiteY62" fmla="*/ 494978 h 554237"/>
                <a:gd name="connsiteX63" fmla="*/ 909671 w 1111461"/>
                <a:gd name="connsiteY63" fmla="*/ 478730 h 554237"/>
                <a:gd name="connsiteX64" fmla="*/ 911463 w 1111461"/>
                <a:gd name="connsiteY64" fmla="*/ 475624 h 554237"/>
                <a:gd name="connsiteX65" fmla="*/ 928189 w 1111461"/>
                <a:gd name="connsiteY65" fmla="*/ 468455 h 554237"/>
                <a:gd name="connsiteX66" fmla="*/ 919468 w 1111461"/>
                <a:gd name="connsiteY66" fmla="*/ 425803 h 554237"/>
                <a:gd name="connsiteX67" fmla="*/ 895573 w 1111461"/>
                <a:gd name="connsiteY67" fmla="*/ 407763 h 554237"/>
                <a:gd name="connsiteX68" fmla="*/ 894379 w 1111461"/>
                <a:gd name="connsiteY68" fmla="*/ 404895 h 554237"/>
                <a:gd name="connsiteX69" fmla="*/ 896290 w 1111461"/>
                <a:gd name="connsiteY69" fmla="*/ 402625 h 554237"/>
                <a:gd name="connsiteX70" fmla="*/ 952801 w 1111461"/>
                <a:gd name="connsiteY70" fmla="*/ 382076 h 554237"/>
                <a:gd name="connsiteX71" fmla="*/ 955907 w 1111461"/>
                <a:gd name="connsiteY71" fmla="*/ 382793 h 554237"/>
                <a:gd name="connsiteX72" fmla="*/ 972395 w 1111461"/>
                <a:gd name="connsiteY72" fmla="*/ 399519 h 554237"/>
                <a:gd name="connsiteX73" fmla="*/ 980279 w 1111461"/>
                <a:gd name="connsiteY73" fmla="*/ 381479 h 554237"/>
                <a:gd name="connsiteX74" fmla="*/ 972634 w 1111461"/>
                <a:gd name="connsiteY74" fmla="*/ 372160 h 554237"/>
                <a:gd name="connsiteX75" fmla="*/ 972634 w 1111461"/>
                <a:gd name="connsiteY75" fmla="*/ 369173 h 554237"/>
                <a:gd name="connsiteX76" fmla="*/ 990913 w 1111461"/>
                <a:gd name="connsiteY76" fmla="*/ 319830 h 554237"/>
                <a:gd name="connsiteX77" fmla="*/ 994377 w 1111461"/>
                <a:gd name="connsiteY77" fmla="*/ 317919 h 554237"/>
                <a:gd name="connsiteX78" fmla="*/ 1039658 w 1111461"/>
                <a:gd name="connsiteY78" fmla="*/ 328791 h 554237"/>
                <a:gd name="connsiteX79" fmla="*/ 1055906 w 1111461"/>
                <a:gd name="connsiteY79" fmla="*/ 318636 h 554237"/>
                <a:gd name="connsiteX80" fmla="*/ 1055906 w 1111461"/>
                <a:gd name="connsiteY80" fmla="*/ 282794 h 554237"/>
                <a:gd name="connsiteX81" fmla="*/ 1058893 w 1111461"/>
                <a:gd name="connsiteY81" fmla="*/ 279807 h 554237"/>
                <a:gd name="connsiteX82" fmla="*/ 1078845 w 1111461"/>
                <a:gd name="connsiteY82" fmla="*/ 279807 h 554237"/>
                <a:gd name="connsiteX83" fmla="*/ 1089239 w 1111461"/>
                <a:gd name="connsiteY83" fmla="*/ 263797 h 554237"/>
                <a:gd name="connsiteX84" fmla="*/ 1091150 w 1111461"/>
                <a:gd name="connsiteY84" fmla="*/ 262483 h 554237"/>
                <a:gd name="connsiteX85" fmla="*/ 1111462 w 1111461"/>
                <a:gd name="connsiteY85" fmla="*/ 257824 h 554237"/>
                <a:gd name="connsiteX86" fmla="*/ 1094018 w 1111461"/>
                <a:gd name="connsiteY86" fmla="*/ 241097 h 554237"/>
                <a:gd name="connsiteX87" fmla="*/ 1093182 w 1111461"/>
                <a:gd name="connsiteY87" fmla="*/ 238230 h 554237"/>
                <a:gd name="connsiteX88" fmla="*/ 1094496 w 1111461"/>
                <a:gd name="connsiteY88" fmla="*/ 233571 h 554237"/>
                <a:gd name="connsiteX89" fmla="*/ 1083505 w 1111461"/>
                <a:gd name="connsiteY89" fmla="*/ 226522 h 554237"/>
                <a:gd name="connsiteX90" fmla="*/ 1071557 w 1111461"/>
                <a:gd name="connsiteY90" fmla="*/ 240142 h 554237"/>
                <a:gd name="connsiteX91" fmla="*/ 1068810 w 1111461"/>
                <a:gd name="connsiteY91" fmla="*/ 241097 h 554237"/>
                <a:gd name="connsiteX92" fmla="*/ 1049335 w 1111461"/>
                <a:gd name="connsiteY92" fmla="*/ 237872 h 554237"/>
                <a:gd name="connsiteX93" fmla="*/ 1047185 w 1111461"/>
                <a:gd name="connsiteY93" fmla="*/ 236199 h 554237"/>
                <a:gd name="connsiteX94" fmla="*/ 1040255 w 1111461"/>
                <a:gd name="connsiteY94" fmla="*/ 220906 h 554237"/>
                <a:gd name="connsiteX95" fmla="*/ 1020064 w 1111461"/>
                <a:gd name="connsiteY95" fmla="*/ 216605 h 554237"/>
                <a:gd name="connsiteX96" fmla="*/ 1017914 w 1111461"/>
                <a:gd name="connsiteY96" fmla="*/ 214574 h 554237"/>
                <a:gd name="connsiteX97" fmla="*/ 1010387 w 1111461"/>
                <a:gd name="connsiteY97" fmla="*/ 190680 h 554237"/>
                <a:gd name="connsiteX98" fmla="*/ 990793 w 1111461"/>
                <a:gd name="connsiteY98" fmla="*/ 183631 h 554237"/>
                <a:gd name="connsiteX99" fmla="*/ 977651 w 1111461"/>
                <a:gd name="connsiteY99" fmla="*/ 197848 h 554237"/>
                <a:gd name="connsiteX100" fmla="*/ 975381 w 1111461"/>
                <a:gd name="connsiteY100" fmla="*/ 198804 h 554237"/>
                <a:gd name="connsiteX101" fmla="*/ 947305 w 1111461"/>
                <a:gd name="connsiteY101" fmla="*/ 197370 h 554237"/>
                <a:gd name="connsiteX102" fmla="*/ 944677 w 1111461"/>
                <a:gd name="connsiteY102" fmla="*/ 195458 h 554237"/>
                <a:gd name="connsiteX103" fmla="*/ 937508 w 1111461"/>
                <a:gd name="connsiteY103" fmla="*/ 174670 h 554237"/>
                <a:gd name="connsiteX104" fmla="*/ 921140 w 1111461"/>
                <a:gd name="connsiteY104" fmla="*/ 173834 h 554237"/>
                <a:gd name="connsiteX105" fmla="*/ 918751 w 1111461"/>
                <a:gd name="connsiteY105" fmla="*/ 185781 h 554237"/>
                <a:gd name="connsiteX106" fmla="*/ 917437 w 1111461"/>
                <a:gd name="connsiteY106" fmla="*/ 187573 h 554237"/>
                <a:gd name="connsiteX107" fmla="*/ 906206 w 1111461"/>
                <a:gd name="connsiteY107" fmla="*/ 194742 h 554237"/>
                <a:gd name="connsiteX108" fmla="*/ 903816 w 1111461"/>
                <a:gd name="connsiteY108" fmla="*/ 194742 h 554237"/>
                <a:gd name="connsiteX109" fmla="*/ 901905 w 1111461"/>
                <a:gd name="connsiteY109" fmla="*/ 193308 h 554237"/>
                <a:gd name="connsiteX110" fmla="*/ 843961 w 1111461"/>
                <a:gd name="connsiteY110" fmla="*/ 90441 h 554237"/>
                <a:gd name="connsiteX111" fmla="*/ 809791 w 1111461"/>
                <a:gd name="connsiteY111" fmla="*/ 65591 h 554237"/>
                <a:gd name="connsiteX112" fmla="*/ 808835 w 1111461"/>
                <a:gd name="connsiteY112" fmla="*/ 61887 h 554237"/>
                <a:gd name="connsiteX113" fmla="*/ 820783 w 1111461"/>
                <a:gd name="connsiteY113" fmla="*/ 39785 h 554237"/>
                <a:gd name="connsiteX114" fmla="*/ 803101 w 1111461"/>
                <a:gd name="connsiteY114" fmla="*/ 38709 h 554237"/>
                <a:gd name="connsiteX115" fmla="*/ 732252 w 1111461"/>
                <a:gd name="connsiteY115" fmla="*/ 90800 h 554237"/>
                <a:gd name="connsiteX116" fmla="*/ 728190 w 1111461"/>
                <a:gd name="connsiteY116" fmla="*/ 90800 h 554237"/>
                <a:gd name="connsiteX117" fmla="*/ 715168 w 1111461"/>
                <a:gd name="connsiteY117" fmla="*/ 75268 h 554237"/>
                <a:gd name="connsiteX118" fmla="*/ 715168 w 1111461"/>
                <a:gd name="connsiteY118" fmla="*/ 71206 h 554237"/>
                <a:gd name="connsiteX119" fmla="*/ 727115 w 1111461"/>
                <a:gd name="connsiteY119" fmla="*/ 59259 h 554237"/>
                <a:gd name="connsiteX120" fmla="*/ 724248 w 1111461"/>
                <a:gd name="connsiteY120" fmla="*/ 50537 h 554237"/>
                <a:gd name="connsiteX121" fmla="*/ 702743 w 1111461"/>
                <a:gd name="connsiteY121" fmla="*/ 59737 h 554237"/>
                <a:gd name="connsiteX122" fmla="*/ 698920 w 1111461"/>
                <a:gd name="connsiteY122" fmla="*/ 58303 h 554237"/>
                <a:gd name="connsiteX123" fmla="*/ 694499 w 1111461"/>
                <a:gd name="connsiteY123" fmla="*/ 49701 h 554237"/>
                <a:gd name="connsiteX124" fmla="*/ 668574 w 1111461"/>
                <a:gd name="connsiteY124" fmla="*/ 63799 h 554237"/>
                <a:gd name="connsiteX125" fmla="*/ 664870 w 1111461"/>
                <a:gd name="connsiteY125" fmla="*/ 63082 h 554237"/>
                <a:gd name="connsiteX126" fmla="*/ 652923 w 1111461"/>
                <a:gd name="connsiteY126" fmla="*/ 48626 h 554237"/>
                <a:gd name="connsiteX127" fmla="*/ 652923 w 1111461"/>
                <a:gd name="connsiteY127" fmla="*/ 45161 h 554237"/>
                <a:gd name="connsiteX128" fmla="*/ 664870 w 1111461"/>
                <a:gd name="connsiteY128" fmla="*/ 27240 h 554237"/>
                <a:gd name="connsiteX129" fmla="*/ 657343 w 1111461"/>
                <a:gd name="connsiteY129" fmla="*/ 8841 h 554237"/>
                <a:gd name="connsiteX130" fmla="*/ 633448 w 1111461"/>
                <a:gd name="connsiteY130" fmla="*/ 8841 h 554237"/>
                <a:gd name="connsiteX131" fmla="*/ 632373 w 1111461"/>
                <a:gd name="connsiteY131" fmla="*/ 8841 h 554237"/>
                <a:gd name="connsiteX132" fmla="*/ 607284 w 1111461"/>
                <a:gd name="connsiteY132" fmla="*/ 0 h 554237"/>
                <a:gd name="connsiteX133" fmla="*/ 586495 w 1111461"/>
                <a:gd name="connsiteY133" fmla="*/ 8483 h 554237"/>
                <a:gd name="connsiteX134" fmla="*/ 585659 w 1111461"/>
                <a:gd name="connsiteY134" fmla="*/ 23058 h 554237"/>
                <a:gd name="connsiteX135" fmla="*/ 583150 w 1111461"/>
                <a:gd name="connsiteY135" fmla="*/ 25806 h 554237"/>
                <a:gd name="connsiteX136" fmla="*/ 506687 w 1111461"/>
                <a:gd name="connsiteY136" fmla="*/ 36678 h 554237"/>
                <a:gd name="connsiteX137" fmla="*/ 501908 w 1111461"/>
                <a:gd name="connsiteY137" fmla="*/ 47670 h 554237"/>
                <a:gd name="connsiteX138" fmla="*/ 499399 w 1111461"/>
                <a:gd name="connsiteY138" fmla="*/ 49343 h 554237"/>
                <a:gd name="connsiteX139" fmla="*/ 439662 w 1111461"/>
                <a:gd name="connsiteY139" fmla="*/ 54360 h 554237"/>
                <a:gd name="connsiteX140" fmla="*/ 395218 w 1111461"/>
                <a:gd name="connsiteY140" fmla="*/ 62843 h 554237"/>
                <a:gd name="connsiteX141" fmla="*/ 400595 w 1111461"/>
                <a:gd name="connsiteY141" fmla="*/ 84826 h 554237"/>
                <a:gd name="connsiteX142" fmla="*/ 426043 w 1111461"/>
                <a:gd name="connsiteY142" fmla="*/ 91039 h 554237"/>
                <a:gd name="connsiteX143" fmla="*/ 427835 w 1111461"/>
                <a:gd name="connsiteY143" fmla="*/ 92472 h 554237"/>
                <a:gd name="connsiteX144" fmla="*/ 427835 w 1111461"/>
                <a:gd name="connsiteY144" fmla="*/ 94742 h 554237"/>
                <a:gd name="connsiteX145" fmla="*/ 423056 w 1111461"/>
                <a:gd name="connsiteY145" fmla="*/ 112185 h 554237"/>
                <a:gd name="connsiteX146" fmla="*/ 419591 w 1111461"/>
                <a:gd name="connsiteY146" fmla="*/ 114216 h 554237"/>
                <a:gd name="connsiteX147" fmla="*/ 390439 w 1111461"/>
                <a:gd name="connsiteY147" fmla="*/ 108243 h 554237"/>
                <a:gd name="connsiteX148" fmla="*/ 384585 w 1111461"/>
                <a:gd name="connsiteY148" fmla="*/ 115770 h 554237"/>
                <a:gd name="connsiteX149" fmla="*/ 395099 w 1111461"/>
                <a:gd name="connsiteY149" fmla="*/ 132257 h 554237"/>
                <a:gd name="connsiteX150" fmla="*/ 395099 w 1111461"/>
                <a:gd name="connsiteY150" fmla="*/ 135005 h 554237"/>
                <a:gd name="connsiteX151" fmla="*/ 392829 w 1111461"/>
                <a:gd name="connsiteY151" fmla="*/ 136797 h 554237"/>
                <a:gd name="connsiteX152" fmla="*/ 360213 w 1111461"/>
                <a:gd name="connsiteY152" fmla="*/ 142412 h 554237"/>
                <a:gd name="connsiteX153" fmla="*/ 361885 w 1111461"/>
                <a:gd name="connsiteY153" fmla="*/ 149700 h 554237"/>
                <a:gd name="connsiteX154" fmla="*/ 405373 w 1111461"/>
                <a:gd name="connsiteY154" fmla="*/ 163081 h 554237"/>
                <a:gd name="connsiteX155" fmla="*/ 407404 w 1111461"/>
                <a:gd name="connsiteY155" fmla="*/ 166546 h 554237"/>
                <a:gd name="connsiteX156" fmla="*/ 401909 w 1111461"/>
                <a:gd name="connsiteY156" fmla="*/ 191157 h 554237"/>
                <a:gd name="connsiteX157" fmla="*/ 399042 w 1111461"/>
                <a:gd name="connsiteY157" fmla="*/ 193427 h 554237"/>
                <a:gd name="connsiteX158" fmla="*/ 365588 w 1111461"/>
                <a:gd name="connsiteY158" fmla="*/ 194503 h 554237"/>
                <a:gd name="connsiteX159" fmla="*/ 356867 w 1111461"/>
                <a:gd name="connsiteY159" fmla="*/ 204300 h 554237"/>
                <a:gd name="connsiteX160" fmla="*/ 353641 w 1111461"/>
                <a:gd name="connsiteY160" fmla="*/ 205016 h 554237"/>
                <a:gd name="connsiteX161" fmla="*/ 325207 w 1111461"/>
                <a:gd name="connsiteY161" fmla="*/ 194383 h 554237"/>
                <a:gd name="connsiteX162" fmla="*/ 323534 w 1111461"/>
                <a:gd name="connsiteY162" fmla="*/ 192591 h 554237"/>
                <a:gd name="connsiteX163" fmla="*/ 319472 w 1111461"/>
                <a:gd name="connsiteY163" fmla="*/ 181600 h 554237"/>
                <a:gd name="connsiteX164" fmla="*/ 305374 w 1111461"/>
                <a:gd name="connsiteY164" fmla="*/ 180285 h 554237"/>
                <a:gd name="connsiteX165" fmla="*/ 302268 w 1111461"/>
                <a:gd name="connsiteY165" fmla="*/ 188887 h 554237"/>
                <a:gd name="connsiteX166" fmla="*/ 300237 w 1111461"/>
                <a:gd name="connsiteY166" fmla="*/ 190679 h 554237"/>
                <a:gd name="connsiteX167" fmla="*/ 285900 w 1111461"/>
                <a:gd name="connsiteY167" fmla="*/ 194503 h 554237"/>
                <a:gd name="connsiteX168" fmla="*/ 282435 w 1111461"/>
                <a:gd name="connsiteY168" fmla="*/ 192830 h 554237"/>
                <a:gd name="connsiteX169" fmla="*/ 277895 w 1111461"/>
                <a:gd name="connsiteY169" fmla="*/ 183153 h 554237"/>
                <a:gd name="connsiteX170" fmla="*/ 262602 w 1111461"/>
                <a:gd name="connsiteY170" fmla="*/ 184825 h 554237"/>
                <a:gd name="connsiteX171" fmla="*/ 245637 w 1111461"/>
                <a:gd name="connsiteY171" fmla="*/ 202985 h 554237"/>
                <a:gd name="connsiteX172" fmla="*/ 241575 w 1111461"/>
                <a:gd name="connsiteY172" fmla="*/ 202985 h 554237"/>
                <a:gd name="connsiteX173" fmla="*/ 219592 w 1111461"/>
                <a:gd name="connsiteY173" fmla="*/ 187215 h 554237"/>
                <a:gd name="connsiteX174" fmla="*/ 219592 w 1111461"/>
                <a:gd name="connsiteY174" fmla="*/ 195936 h 554237"/>
                <a:gd name="connsiteX175" fmla="*/ 218637 w 1111461"/>
                <a:gd name="connsiteY175" fmla="*/ 198087 h 554237"/>
                <a:gd name="connsiteX176" fmla="*/ 216367 w 1111461"/>
                <a:gd name="connsiteY176" fmla="*/ 198923 h 554237"/>
                <a:gd name="connsiteX177" fmla="*/ 202627 w 1111461"/>
                <a:gd name="connsiteY177" fmla="*/ 197967 h 554237"/>
                <a:gd name="connsiteX178" fmla="*/ 200237 w 1111461"/>
                <a:gd name="connsiteY178" fmla="*/ 196414 h 554237"/>
                <a:gd name="connsiteX179" fmla="*/ 191277 w 1111461"/>
                <a:gd name="connsiteY179" fmla="*/ 180405 h 554237"/>
                <a:gd name="connsiteX180" fmla="*/ 180883 w 1111461"/>
                <a:gd name="connsiteY180" fmla="*/ 166068 h 554237"/>
                <a:gd name="connsiteX181" fmla="*/ 160453 w 1111461"/>
                <a:gd name="connsiteY181" fmla="*/ 164993 h 554237"/>
                <a:gd name="connsiteX182" fmla="*/ 157583 w 1111461"/>
                <a:gd name="connsiteY182" fmla="*/ 162128 h 554237"/>
                <a:gd name="connsiteX183" fmla="*/ 157586 w 1111461"/>
                <a:gd name="connsiteY183" fmla="*/ 162006 h 554237"/>
                <a:gd name="connsiteX184" fmla="*/ 157586 w 1111461"/>
                <a:gd name="connsiteY184" fmla="*/ 157585 h 554237"/>
                <a:gd name="connsiteX185" fmla="*/ 145638 w 1111461"/>
                <a:gd name="connsiteY185" fmla="*/ 157585 h 554237"/>
                <a:gd name="connsiteX186" fmla="*/ 140979 w 1111461"/>
                <a:gd name="connsiteY186" fmla="*/ 164515 h 554237"/>
                <a:gd name="connsiteX187" fmla="*/ 138589 w 1111461"/>
                <a:gd name="connsiteY187" fmla="*/ 165829 h 554237"/>
                <a:gd name="connsiteX188" fmla="*/ 124013 w 1111461"/>
                <a:gd name="connsiteY188" fmla="*/ 165829 h 554237"/>
                <a:gd name="connsiteX189" fmla="*/ 121505 w 1111461"/>
                <a:gd name="connsiteY189" fmla="*/ 164395 h 554237"/>
                <a:gd name="connsiteX190" fmla="*/ 118637 w 1111461"/>
                <a:gd name="connsiteY190" fmla="*/ 159736 h 554237"/>
                <a:gd name="connsiteX191" fmla="*/ 106690 w 1111461"/>
                <a:gd name="connsiteY191" fmla="*/ 159736 h 554237"/>
                <a:gd name="connsiteX192" fmla="*/ 100477 w 1111461"/>
                <a:gd name="connsiteY192" fmla="*/ 170369 h 554237"/>
                <a:gd name="connsiteX193" fmla="*/ 98685 w 1111461"/>
                <a:gd name="connsiteY193" fmla="*/ 171803 h 554237"/>
                <a:gd name="connsiteX194" fmla="*/ 76344 w 1111461"/>
                <a:gd name="connsiteY194" fmla="*/ 177537 h 554237"/>
                <a:gd name="connsiteX195" fmla="*/ 56869 w 1111461"/>
                <a:gd name="connsiteY195" fmla="*/ 200715 h 554237"/>
                <a:gd name="connsiteX196" fmla="*/ 60573 w 1111461"/>
                <a:gd name="connsiteY196" fmla="*/ 216725 h 554237"/>
                <a:gd name="connsiteX197" fmla="*/ 58900 w 1111461"/>
                <a:gd name="connsiteY197" fmla="*/ 220070 h 554237"/>
                <a:gd name="connsiteX198" fmla="*/ 45161 w 1111461"/>
                <a:gd name="connsiteY198" fmla="*/ 226522 h 554237"/>
                <a:gd name="connsiteX199" fmla="*/ 41577 w 1111461"/>
                <a:gd name="connsiteY199" fmla="*/ 225805 h 554237"/>
                <a:gd name="connsiteX200" fmla="*/ 22819 w 1111461"/>
                <a:gd name="connsiteY200" fmla="*/ 203941 h 554237"/>
                <a:gd name="connsiteX201" fmla="*/ 14337 w 1111461"/>
                <a:gd name="connsiteY201" fmla="*/ 210034 h 554237"/>
                <a:gd name="connsiteX202" fmla="*/ 15054 w 1111461"/>
                <a:gd name="connsiteY202" fmla="*/ 222579 h 554237"/>
                <a:gd name="connsiteX203" fmla="*/ 14337 w 1111461"/>
                <a:gd name="connsiteY203" fmla="*/ 224610 h 554237"/>
                <a:gd name="connsiteX204" fmla="*/ 2390 w 1111461"/>
                <a:gd name="connsiteY204" fmla="*/ 240500 h 554237"/>
                <a:gd name="connsiteX205" fmla="*/ 10872 w 1111461"/>
                <a:gd name="connsiteY205" fmla="*/ 251731 h 554237"/>
                <a:gd name="connsiteX206" fmla="*/ 10872 w 1111461"/>
                <a:gd name="connsiteY206" fmla="*/ 254717 h 554237"/>
                <a:gd name="connsiteX207" fmla="*/ 0 w 1111461"/>
                <a:gd name="connsiteY207" fmla="*/ 278612 h 554237"/>
                <a:gd name="connsiteX208" fmla="*/ 10394 w 1111461"/>
                <a:gd name="connsiteY208" fmla="*/ 284705 h 554237"/>
                <a:gd name="connsiteX209" fmla="*/ 11947 w 1111461"/>
                <a:gd name="connsiteY209" fmla="*/ 287214 h 554237"/>
                <a:gd name="connsiteX210" fmla="*/ 11947 w 1111461"/>
                <a:gd name="connsiteY210" fmla="*/ 298086 h 554237"/>
                <a:gd name="connsiteX211" fmla="*/ 38470 w 1111461"/>
                <a:gd name="connsiteY211" fmla="*/ 302865 h 554237"/>
                <a:gd name="connsiteX212" fmla="*/ 40262 w 1111461"/>
                <a:gd name="connsiteY212" fmla="*/ 303940 h 554237"/>
                <a:gd name="connsiteX213" fmla="*/ 59856 w 1111461"/>
                <a:gd name="connsiteY213" fmla="*/ 329269 h 554237"/>
                <a:gd name="connsiteX214" fmla="*/ 59856 w 1111461"/>
                <a:gd name="connsiteY214" fmla="*/ 332733 h 554237"/>
                <a:gd name="connsiteX215" fmla="*/ 47909 w 1111461"/>
                <a:gd name="connsiteY215" fmla="*/ 350894 h 554237"/>
                <a:gd name="connsiteX216" fmla="*/ 56511 w 1111461"/>
                <a:gd name="connsiteY216" fmla="*/ 358659 h 554237"/>
                <a:gd name="connsiteX217" fmla="*/ 712061 w 1111461"/>
                <a:gd name="connsiteY217" fmla="*/ 385302 h 554237"/>
                <a:gd name="connsiteX218" fmla="*/ 757103 w 1111461"/>
                <a:gd name="connsiteY218" fmla="*/ 337512 h 554237"/>
                <a:gd name="connsiteX219" fmla="*/ 759612 w 1111461"/>
                <a:gd name="connsiteY219" fmla="*/ 336557 h 554237"/>
                <a:gd name="connsiteX220" fmla="*/ 853877 w 1111461"/>
                <a:gd name="connsiteY220" fmla="*/ 346831 h 554237"/>
                <a:gd name="connsiteX221" fmla="*/ 864868 w 1111461"/>
                <a:gd name="connsiteY221" fmla="*/ 335601 h 554237"/>
                <a:gd name="connsiteX222" fmla="*/ 867378 w 1111461"/>
                <a:gd name="connsiteY222" fmla="*/ 334765 h 554237"/>
                <a:gd name="connsiteX223" fmla="*/ 889241 w 1111461"/>
                <a:gd name="connsiteY223" fmla="*/ 337512 h 554237"/>
                <a:gd name="connsiteX224" fmla="*/ 891391 w 1111461"/>
                <a:gd name="connsiteY224" fmla="*/ 338946 h 554237"/>
                <a:gd name="connsiteX225" fmla="*/ 891391 w 1111461"/>
                <a:gd name="connsiteY225" fmla="*/ 341574 h 554237"/>
                <a:gd name="connsiteX226" fmla="*/ 878847 w 1111461"/>
                <a:gd name="connsiteY226" fmla="*/ 371921 h 554237"/>
                <a:gd name="connsiteX227" fmla="*/ 875979 w 1111461"/>
                <a:gd name="connsiteY227" fmla="*/ 373832 h 554237"/>
                <a:gd name="connsiteX228" fmla="*/ 771560 w 1111461"/>
                <a:gd name="connsiteY228" fmla="*/ 369651 h 554237"/>
                <a:gd name="connsiteX229" fmla="*/ 752085 w 1111461"/>
                <a:gd name="connsiteY229" fmla="*/ 385182 h 554237"/>
                <a:gd name="connsiteX230" fmla="*/ 746948 w 1111461"/>
                <a:gd name="connsiteY230" fmla="*/ 416484 h 554237"/>
                <a:gd name="connsiteX231" fmla="*/ 744917 w 1111461"/>
                <a:gd name="connsiteY231" fmla="*/ 418754 h 554237"/>
                <a:gd name="connsiteX232" fmla="*/ 743961 w 1111461"/>
                <a:gd name="connsiteY232" fmla="*/ 418754 h 554237"/>
                <a:gd name="connsiteX233" fmla="*/ 741931 w 1111461"/>
                <a:gd name="connsiteY233" fmla="*/ 417799 h 554237"/>
                <a:gd name="connsiteX234" fmla="*/ 712061 w 1111461"/>
                <a:gd name="connsiteY234" fmla="*/ 388767 h 554237"/>
                <a:gd name="connsiteX235" fmla="*/ 712061 w 1111461"/>
                <a:gd name="connsiteY235" fmla="*/ 385063 h 55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11461" h="554237">
                  <a:moveTo>
                    <a:pt x="63440" y="349460"/>
                  </a:moveTo>
                  <a:cubicBezTo>
                    <a:pt x="63764" y="348906"/>
                    <a:pt x="64271" y="348484"/>
                    <a:pt x="64874" y="348265"/>
                  </a:cubicBezTo>
                  <a:lnTo>
                    <a:pt x="121265" y="327118"/>
                  </a:lnTo>
                  <a:cubicBezTo>
                    <a:pt x="121816" y="326995"/>
                    <a:pt x="122387" y="326995"/>
                    <a:pt x="122938" y="327118"/>
                  </a:cubicBezTo>
                  <a:lnTo>
                    <a:pt x="166546" y="337035"/>
                  </a:lnTo>
                  <a:cubicBezTo>
                    <a:pt x="168111" y="337392"/>
                    <a:pt x="169113" y="338922"/>
                    <a:pt x="168816" y="340499"/>
                  </a:cubicBezTo>
                  <a:lnTo>
                    <a:pt x="161409" y="384107"/>
                  </a:lnTo>
                  <a:cubicBezTo>
                    <a:pt x="161214" y="385174"/>
                    <a:pt x="160496" y="386072"/>
                    <a:pt x="159497" y="386497"/>
                  </a:cubicBezTo>
                  <a:lnTo>
                    <a:pt x="115889" y="402626"/>
                  </a:lnTo>
                  <a:lnTo>
                    <a:pt x="117203" y="416365"/>
                  </a:lnTo>
                  <a:cubicBezTo>
                    <a:pt x="117363" y="417684"/>
                    <a:pt x="116633" y="418950"/>
                    <a:pt x="115411" y="419471"/>
                  </a:cubicBezTo>
                  <a:lnTo>
                    <a:pt x="102030" y="424847"/>
                  </a:lnTo>
                  <a:lnTo>
                    <a:pt x="117801" y="460689"/>
                  </a:lnTo>
                  <a:lnTo>
                    <a:pt x="158183" y="478611"/>
                  </a:lnTo>
                  <a:cubicBezTo>
                    <a:pt x="158901" y="478940"/>
                    <a:pt x="159460" y="479542"/>
                    <a:pt x="159736" y="480283"/>
                  </a:cubicBezTo>
                  <a:cubicBezTo>
                    <a:pt x="160035" y="481010"/>
                    <a:pt x="160035" y="481826"/>
                    <a:pt x="159736" y="482553"/>
                  </a:cubicBezTo>
                  <a:lnTo>
                    <a:pt x="153045" y="496532"/>
                  </a:lnTo>
                  <a:lnTo>
                    <a:pt x="187932" y="476579"/>
                  </a:lnTo>
                  <a:cubicBezTo>
                    <a:pt x="189006" y="475821"/>
                    <a:pt x="190442" y="475821"/>
                    <a:pt x="191516" y="476579"/>
                  </a:cubicBezTo>
                  <a:lnTo>
                    <a:pt x="224730" y="508001"/>
                  </a:lnTo>
                  <a:lnTo>
                    <a:pt x="225327" y="508718"/>
                  </a:lnTo>
                  <a:lnTo>
                    <a:pt x="241337" y="536197"/>
                  </a:lnTo>
                  <a:lnTo>
                    <a:pt x="252686" y="533807"/>
                  </a:lnTo>
                  <a:lnTo>
                    <a:pt x="252686" y="404537"/>
                  </a:lnTo>
                  <a:cubicBezTo>
                    <a:pt x="252724" y="403222"/>
                    <a:pt x="253585" y="402074"/>
                    <a:pt x="254837" y="401670"/>
                  </a:cubicBezTo>
                  <a:lnTo>
                    <a:pt x="317082" y="381957"/>
                  </a:lnTo>
                  <a:lnTo>
                    <a:pt x="340977" y="349221"/>
                  </a:lnTo>
                  <a:cubicBezTo>
                    <a:pt x="341716" y="348141"/>
                    <a:pt x="343092" y="347699"/>
                    <a:pt x="344323" y="348146"/>
                  </a:cubicBezTo>
                  <a:lnTo>
                    <a:pt x="380165" y="361288"/>
                  </a:lnTo>
                  <a:cubicBezTo>
                    <a:pt x="381209" y="361649"/>
                    <a:pt x="381953" y="362579"/>
                    <a:pt x="382076" y="363677"/>
                  </a:cubicBezTo>
                  <a:cubicBezTo>
                    <a:pt x="382233" y="364695"/>
                    <a:pt x="381875" y="365724"/>
                    <a:pt x="381120" y="366425"/>
                  </a:cubicBezTo>
                  <a:lnTo>
                    <a:pt x="362244" y="381957"/>
                  </a:lnTo>
                  <a:lnTo>
                    <a:pt x="375983" y="413259"/>
                  </a:lnTo>
                  <a:lnTo>
                    <a:pt x="415529" y="457583"/>
                  </a:lnTo>
                  <a:lnTo>
                    <a:pt x="470486" y="457583"/>
                  </a:lnTo>
                  <a:lnTo>
                    <a:pt x="497129" y="444561"/>
                  </a:lnTo>
                  <a:cubicBezTo>
                    <a:pt x="498341" y="443908"/>
                    <a:pt x="499845" y="444209"/>
                    <a:pt x="500713" y="445277"/>
                  </a:cubicBezTo>
                  <a:lnTo>
                    <a:pt x="528431" y="477416"/>
                  </a:lnTo>
                  <a:cubicBezTo>
                    <a:pt x="528895" y="477991"/>
                    <a:pt x="529148" y="478708"/>
                    <a:pt x="529148" y="479447"/>
                  </a:cubicBezTo>
                  <a:lnTo>
                    <a:pt x="529148" y="508359"/>
                  </a:lnTo>
                  <a:lnTo>
                    <a:pt x="539901" y="508359"/>
                  </a:lnTo>
                  <a:cubicBezTo>
                    <a:pt x="541380" y="508340"/>
                    <a:pt x="542650" y="509408"/>
                    <a:pt x="542887" y="510868"/>
                  </a:cubicBezTo>
                  <a:lnTo>
                    <a:pt x="546352" y="538586"/>
                  </a:lnTo>
                  <a:lnTo>
                    <a:pt x="575862" y="538586"/>
                  </a:lnTo>
                  <a:cubicBezTo>
                    <a:pt x="576798" y="538604"/>
                    <a:pt x="577676" y="539043"/>
                    <a:pt x="578252" y="539781"/>
                  </a:cubicBezTo>
                  <a:lnTo>
                    <a:pt x="589004" y="554237"/>
                  </a:lnTo>
                  <a:lnTo>
                    <a:pt x="599757" y="535480"/>
                  </a:lnTo>
                  <a:cubicBezTo>
                    <a:pt x="600012" y="535104"/>
                    <a:pt x="600337" y="534779"/>
                    <a:pt x="600713" y="534524"/>
                  </a:cubicBezTo>
                  <a:lnTo>
                    <a:pt x="656507" y="494739"/>
                  </a:lnTo>
                  <a:lnTo>
                    <a:pt x="666542" y="476938"/>
                  </a:lnTo>
                  <a:cubicBezTo>
                    <a:pt x="667265" y="475694"/>
                    <a:pt x="668771" y="475141"/>
                    <a:pt x="670126" y="475624"/>
                  </a:cubicBezTo>
                  <a:lnTo>
                    <a:pt x="722337" y="492350"/>
                  </a:lnTo>
                  <a:lnTo>
                    <a:pt x="724965" y="477894"/>
                  </a:lnTo>
                  <a:cubicBezTo>
                    <a:pt x="725177" y="476999"/>
                    <a:pt x="725736" y="476226"/>
                    <a:pt x="726518" y="475743"/>
                  </a:cubicBezTo>
                  <a:lnTo>
                    <a:pt x="743722" y="466783"/>
                  </a:lnTo>
                  <a:cubicBezTo>
                    <a:pt x="744481" y="466435"/>
                    <a:pt x="745353" y="466435"/>
                    <a:pt x="746112" y="466783"/>
                  </a:cubicBezTo>
                  <a:lnTo>
                    <a:pt x="784463" y="480164"/>
                  </a:lnTo>
                  <a:lnTo>
                    <a:pt x="825681" y="476579"/>
                  </a:lnTo>
                  <a:lnTo>
                    <a:pt x="882073" y="475982"/>
                  </a:lnTo>
                  <a:lnTo>
                    <a:pt x="882073" y="475982"/>
                  </a:lnTo>
                  <a:cubicBezTo>
                    <a:pt x="883304" y="475963"/>
                    <a:pt x="884410" y="476733"/>
                    <a:pt x="884820" y="477894"/>
                  </a:cubicBezTo>
                  <a:lnTo>
                    <a:pt x="887927" y="485062"/>
                  </a:lnTo>
                  <a:lnTo>
                    <a:pt x="911821" y="494978"/>
                  </a:lnTo>
                  <a:lnTo>
                    <a:pt x="909671" y="478730"/>
                  </a:lnTo>
                  <a:cubicBezTo>
                    <a:pt x="909550" y="477420"/>
                    <a:pt x="910268" y="476175"/>
                    <a:pt x="911463" y="475624"/>
                  </a:cubicBezTo>
                  <a:lnTo>
                    <a:pt x="928189" y="468455"/>
                  </a:lnTo>
                  <a:lnTo>
                    <a:pt x="919468" y="425803"/>
                  </a:lnTo>
                  <a:lnTo>
                    <a:pt x="895573" y="407763"/>
                  </a:lnTo>
                  <a:cubicBezTo>
                    <a:pt x="894647" y="407124"/>
                    <a:pt x="894180" y="406003"/>
                    <a:pt x="894379" y="404895"/>
                  </a:cubicBezTo>
                  <a:cubicBezTo>
                    <a:pt x="894487" y="403817"/>
                    <a:pt x="895246" y="402916"/>
                    <a:pt x="896290" y="402625"/>
                  </a:cubicBezTo>
                  <a:lnTo>
                    <a:pt x="952801" y="382076"/>
                  </a:lnTo>
                  <a:cubicBezTo>
                    <a:pt x="953889" y="381725"/>
                    <a:pt x="955082" y="382000"/>
                    <a:pt x="955907" y="382793"/>
                  </a:cubicBezTo>
                  <a:lnTo>
                    <a:pt x="972395" y="399519"/>
                  </a:lnTo>
                  <a:lnTo>
                    <a:pt x="980279" y="381479"/>
                  </a:lnTo>
                  <a:lnTo>
                    <a:pt x="972634" y="372160"/>
                  </a:lnTo>
                  <a:cubicBezTo>
                    <a:pt x="972165" y="371219"/>
                    <a:pt x="972165" y="370113"/>
                    <a:pt x="972634" y="369173"/>
                  </a:cubicBezTo>
                  <a:lnTo>
                    <a:pt x="990913" y="319830"/>
                  </a:lnTo>
                  <a:cubicBezTo>
                    <a:pt x="991420" y="318410"/>
                    <a:pt x="992906" y="317590"/>
                    <a:pt x="994377" y="317919"/>
                  </a:cubicBezTo>
                  <a:lnTo>
                    <a:pt x="1039658" y="328791"/>
                  </a:lnTo>
                  <a:lnTo>
                    <a:pt x="1055906" y="318636"/>
                  </a:lnTo>
                  <a:lnTo>
                    <a:pt x="1055906" y="282794"/>
                  </a:lnTo>
                  <a:cubicBezTo>
                    <a:pt x="1055906" y="281144"/>
                    <a:pt x="1057244" y="279807"/>
                    <a:pt x="1058893" y="279807"/>
                  </a:cubicBezTo>
                  <a:lnTo>
                    <a:pt x="1078845" y="279807"/>
                  </a:lnTo>
                  <a:lnTo>
                    <a:pt x="1089239" y="263797"/>
                  </a:lnTo>
                  <a:cubicBezTo>
                    <a:pt x="1089719" y="263166"/>
                    <a:pt x="1090389" y="262705"/>
                    <a:pt x="1091150" y="262483"/>
                  </a:cubicBezTo>
                  <a:lnTo>
                    <a:pt x="1111462" y="257824"/>
                  </a:lnTo>
                  <a:lnTo>
                    <a:pt x="1094018" y="241097"/>
                  </a:lnTo>
                  <a:cubicBezTo>
                    <a:pt x="1093268" y="240347"/>
                    <a:pt x="1092953" y="239266"/>
                    <a:pt x="1093182" y="238230"/>
                  </a:cubicBezTo>
                  <a:lnTo>
                    <a:pt x="1094496" y="233571"/>
                  </a:lnTo>
                  <a:lnTo>
                    <a:pt x="1083505" y="226522"/>
                  </a:lnTo>
                  <a:lnTo>
                    <a:pt x="1071557" y="240142"/>
                  </a:lnTo>
                  <a:cubicBezTo>
                    <a:pt x="1070826" y="240848"/>
                    <a:pt x="1069821" y="241197"/>
                    <a:pt x="1068810" y="241097"/>
                  </a:cubicBezTo>
                  <a:lnTo>
                    <a:pt x="1049335" y="237872"/>
                  </a:lnTo>
                  <a:cubicBezTo>
                    <a:pt x="1048382" y="237712"/>
                    <a:pt x="1047574" y="237083"/>
                    <a:pt x="1047185" y="236199"/>
                  </a:cubicBezTo>
                  <a:lnTo>
                    <a:pt x="1040255" y="220906"/>
                  </a:lnTo>
                  <a:lnTo>
                    <a:pt x="1020064" y="216605"/>
                  </a:lnTo>
                  <a:cubicBezTo>
                    <a:pt x="1019071" y="216299"/>
                    <a:pt x="1018276" y="215549"/>
                    <a:pt x="1017914" y="214574"/>
                  </a:cubicBezTo>
                  <a:lnTo>
                    <a:pt x="1010387" y="190680"/>
                  </a:lnTo>
                  <a:lnTo>
                    <a:pt x="990793" y="183631"/>
                  </a:lnTo>
                  <a:lnTo>
                    <a:pt x="977651" y="197848"/>
                  </a:lnTo>
                  <a:cubicBezTo>
                    <a:pt x="977148" y="198585"/>
                    <a:pt x="976260" y="198959"/>
                    <a:pt x="975381" y="198804"/>
                  </a:cubicBezTo>
                  <a:lnTo>
                    <a:pt x="947305" y="197370"/>
                  </a:lnTo>
                  <a:cubicBezTo>
                    <a:pt x="946117" y="197339"/>
                    <a:pt x="945072" y="196579"/>
                    <a:pt x="944677" y="195458"/>
                  </a:cubicBezTo>
                  <a:lnTo>
                    <a:pt x="937508" y="174670"/>
                  </a:lnTo>
                  <a:lnTo>
                    <a:pt x="921140" y="173834"/>
                  </a:lnTo>
                  <a:lnTo>
                    <a:pt x="918751" y="185781"/>
                  </a:lnTo>
                  <a:cubicBezTo>
                    <a:pt x="918530" y="186511"/>
                    <a:pt x="918066" y="187143"/>
                    <a:pt x="917437" y="187573"/>
                  </a:cubicBezTo>
                  <a:lnTo>
                    <a:pt x="906206" y="194742"/>
                  </a:lnTo>
                  <a:cubicBezTo>
                    <a:pt x="905436" y="195036"/>
                    <a:pt x="904585" y="195036"/>
                    <a:pt x="903816" y="194742"/>
                  </a:cubicBezTo>
                  <a:cubicBezTo>
                    <a:pt x="903038" y="194488"/>
                    <a:pt x="902366" y="193984"/>
                    <a:pt x="901905" y="193308"/>
                  </a:cubicBezTo>
                  <a:lnTo>
                    <a:pt x="843961" y="90441"/>
                  </a:lnTo>
                  <a:lnTo>
                    <a:pt x="809791" y="65591"/>
                  </a:lnTo>
                  <a:cubicBezTo>
                    <a:pt x="808620" y="64749"/>
                    <a:pt x="808218" y="63191"/>
                    <a:pt x="808835" y="61887"/>
                  </a:cubicBezTo>
                  <a:lnTo>
                    <a:pt x="820783" y="39785"/>
                  </a:lnTo>
                  <a:lnTo>
                    <a:pt x="803101" y="38709"/>
                  </a:lnTo>
                  <a:lnTo>
                    <a:pt x="732252" y="90800"/>
                  </a:lnTo>
                  <a:cubicBezTo>
                    <a:pt x="731086" y="91808"/>
                    <a:pt x="729357" y="91808"/>
                    <a:pt x="728190" y="90800"/>
                  </a:cubicBezTo>
                  <a:lnTo>
                    <a:pt x="715168" y="75268"/>
                  </a:lnTo>
                  <a:cubicBezTo>
                    <a:pt x="714160" y="74102"/>
                    <a:pt x="714160" y="72373"/>
                    <a:pt x="715168" y="71206"/>
                  </a:cubicBezTo>
                  <a:lnTo>
                    <a:pt x="727115" y="59259"/>
                  </a:lnTo>
                  <a:lnTo>
                    <a:pt x="724248" y="50537"/>
                  </a:lnTo>
                  <a:lnTo>
                    <a:pt x="702743" y="59737"/>
                  </a:lnTo>
                  <a:cubicBezTo>
                    <a:pt x="701290" y="60340"/>
                    <a:pt x="699618" y="59713"/>
                    <a:pt x="698920" y="58303"/>
                  </a:cubicBezTo>
                  <a:lnTo>
                    <a:pt x="694499" y="49701"/>
                  </a:lnTo>
                  <a:lnTo>
                    <a:pt x="668574" y="63799"/>
                  </a:lnTo>
                  <a:cubicBezTo>
                    <a:pt x="667319" y="64423"/>
                    <a:pt x="665801" y="64129"/>
                    <a:pt x="664870" y="63082"/>
                  </a:cubicBezTo>
                  <a:lnTo>
                    <a:pt x="652923" y="48626"/>
                  </a:lnTo>
                  <a:cubicBezTo>
                    <a:pt x="652146" y="47601"/>
                    <a:pt x="652146" y="46185"/>
                    <a:pt x="652923" y="45161"/>
                  </a:cubicBezTo>
                  <a:lnTo>
                    <a:pt x="664870" y="27240"/>
                  </a:lnTo>
                  <a:lnTo>
                    <a:pt x="657343" y="8841"/>
                  </a:lnTo>
                  <a:lnTo>
                    <a:pt x="633448" y="8841"/>
                  </a:lnTo>
                  <a:lnTo>
                    <a:pt x="632373" y="8841"/>
                  </a:lnTo>
                  <a:lnTo>
                    <a:pt x="607284" y="0"/>
                  </a:lnTo>
                  <a:lnTo>
                    <a:pt x="586495" y="8483"/>
                  </a:lnTo>
                  <a:lnTo>
                    <a:pt x="585659" y="23058"/>
                  </a:lnTo>
                  <a:cubicBezTo>
                    <a:pt x="585488" y="24413"/>
                    <a:pt x="584484" y="25514"/>
                    <a:pt x="583150" y="25806"/>
                  </a:cubicBezTo>
                  <a:lnTo>
                    <a:pt x="506687" y="36678"/>
                  </a:lnTo>
                  <a:lnTo>
                    <a:pt x="501908" y="47670"/>
                  </a:lnTo>
                  <a:cubicBezTo>
                    <a:pt x="501456" y="48658"/>
                    <a:pt x="500485" y="49305"/>
                    <a:pt x="499399" y="49343"/>
                  </a:cubicBezTo>
                  <a:lnTo>
                    <a:pt x="439662" y="54360"/>
                  </a:lnTo>
                  <a:lnTo>
                    <a:pt x="395218" y="62843"/>
                  </a:lnTo>
                  <a:lnTo>
                    <a:pt x="400595" y="84826"/>
                  </a:lnTo>
                  <a:lnTo>
                    <a:pt x="426043" y="91039"/>
                  </a:lnTo>
                  <a:cubicBezTo>
                    <a:pt x="426801" y="91270"/>
                    <a:pt x="427442" y="91783"/>
                    <a:pt x="427835" y="92472"/>
                  </a:cubicBezTo>
                  <a:cubicBezTo>
                    <a:pt x="428122" y="93202"/>
                    <a:pt x="428122" y="94013"/>
                    <a:pt x="427835" y="94742"/>
                  </a:cubicBezTo>
                  <a:lnTo>
                    <a:pt x="423056" y="112185"/>
                  </a:lnTo>
                  <a:cubicBezTo>
                    <a:pt x="422596" y="113654"/>
                    <a:pt x="421096" y="114533"/>
                    <a:pt x="419591" y="114216"/>
                  </a:cubicBezTo>
                  <a:lnTo>
                    <a:pt x="390439" y="108243"/>
                  </a:lnTo>
                  <a:lnTo>
                    <a:pt x="384585" y="115770"/>
                  </a:lnTo>
                  <a:lnTo>
                    <a:pt x="395099" y="132257"/>
                  </a:lnTo>
                  <a:cubicBezTo>
                    <a:pt x="395566" y="133113"/>
                    <a:pt x="395566" y="134149"/>
                    <a:pt x="395099" y="135005"/>
                  </a:cubicBezTo>
                  <a:cubicBezTo>
                    <a:pt x="394701" y="135953"/>
                    <a:pt x="393844" y="136630"/>
                    <a:pt x="392829" y="136797"/>
                  </a:cubicBezTo>
                  <a:lnTo>
                    <a:pt x="360213" y="142412"/>
                  </a:lnTo>
                  <a:lnTo>
                    <a:pt x="361885" y="149700"/>
                  </a:lnTo>
                  <a:lnTo>
                    <a:pt x="405373" y="163081"/>
                  </a:lnTo>
                  <a:cubicBezTo>
                    <a:pt x="406842" y="163541"/>
                    <a:pt x="407721" y="165040"/>
                    <a:pt x="407404" y="166546"/>
                  </a:cubicBezTo>
                  <a:lnTo>
                    <a:pt x="401909" y="191157"/>
                  </a:lnTo>
                  <a:cubicBezTo>
                    <a:pt x="401582" y="192479"/>
                    <a:pt x="400403" y="193413"/>
                    <a:pt x="399042" y="193427"/>
                  </a:cubicBezTo>
                  <a:lnTo>
                    <a:pt x="365588" y="194503"/>
                  </a:lnTo>
                  <a:lnTo>
                    <a:pt x="356867" y="204300"/>
                  </a:lnTo>
                  <a:cubicBezTo>
                    <a:pt x="356034" y="205166"/>
                    <a:pt x="354763" y="205448"/>
                    <a:pt x="353641" y="205016"/>
                  </a:cubicBezTo>
                  <a:lnTo>
                    <a:pt x="325207" y="194383"/>
                  </a:lnTo>
                  <a:cubicBezTo>
                    <a:pt x="324428" y="194041"/>
                    <a:pt x="323823" y="193393"/>
                    <a:pt x="323534" y="192591"/>
                  </a:cubicBezTo>
                  <a:lnTo>
                    <a:pt x="319472" y="181600"/>
                  </a:lnTo>
                  <a:lnTo>
                    <a:pt x="305374" y="180285"/>
                  </a:lnTo>
                  <a:lnTo>
                    <a:pt x="302268" y="188887"/>
                  </a:lnTo>
                  <a:cubicBezTo>
                    <a:pt x="301916" y="189775"/>
                    <a:pt x="301161" y="190441"/>
                    <a:pt x="300237" y="190679"/>
                  </a:cubicBezTo>
                  <a:lnTo>
                    <a:pt x="285900" y="194503"/>
                  </a:lnTo>
                  <a:cubicBezTo>
                    <a:pt x="284492" y="194862"/>
                    <a:pt x="283030" y="194156"/>
                    <a:pt x="282435" y="192830"/>
                  </a:cubicBezTo>
                  <a:lnTo>
                    <a:pt x="277895" y="183153"/>
                  </a:lnTo>
                  <a:lnTo>
                    <a:pt x="262602" y="184825"/>
                  </a:lnTo>
                  <a:lnTo>
                    <a:pt x="245637" y="202985"/>
                  </a:lnTo>
                  <a:cubicBezTo>
                    <a:pt x="244492" y="204048"/>
                    <a:pt x="242721" y="204048"/>
                    <a:pt x="241575" y="202985"/>
                  </a:cubicBezTo>
                  <a:lnTo>
                    <a:pt x="219592" y="187215"/>
                  </a:lnTo>
                  <a:lnTo>
                    <a:pt x="219592" y="195936"/>
                  </a:lnTo>
                  <a:cubicBezTo>
                    <a:pt x="219581" y="196754"/>
                    <a:pt x="219236" y="197531"/>
                    <a:pt x="218637" y="198087"/>
                  </a:cubicBezTo>
                  <a:cubicBezTo>
                    <a:pt x="218024" y="198661"/>
                    <a:pt x="217205" y="198963"/>
                    <a:pt x="216367" y="198923"/>
                  </a:cubicBezTo>
                  <a:lnTo>
                    <a:pt x="202627" y="197967"/>
                  </a:lnTo>
                  <a:cubicBezTo>
                    <a:pt x="201619" y="197888"/>
                    <a:pt x="200720" y="197303"/>
                    <a:pt x="200237" y="196414"/>
                  </a:cubicBezTo>
                  <a:lnTo>
                    <a:pt x="191277" y="180405"/>
                  </a:lnTo>
                  <a:lnTo>
                    <a:pt x="180883" y="166068"/>
                  </a:lnTo>
                  <a:lnTo>
                    <a:pt x="160453" y="164993"/>
                  </a:lnTo>
                  <a:cubicBezTo>
                    <a:pt x="158869" y="164994"/>
                    <a:pt x="157584" y="163711"/>
                    <a:pt x="157583" y="162128"/>
                  </a:cubicBezTo>
                  <a:cubicBezTo>
                    <a:pt x="157583" y="162087"/>
                    <a:pt x="157584" y="162047"/>
                    <a:pt x="157586" y="162006"/>
                  </a:cubicBezTo>
                  <a:lnTo>
                    <a:pt x="157586" y="157585"/>
                  </a:lnTo>
                  <a:lnTo>
                    <a:pt x="145638" y="157585"/>
                  </a:lnTo>
                  <a:lnTo>
                    <a:pt x="140979" y="164515"/>
                  </a:lnTo>
                  <a:cubicBezTo>
                    <a:pt x="140471" y="165345"/>
                    <a:pt x="139562" y="165845"/>
                    <a:pt x="138589" y="165829"/>
                  </a:cubicBezTo>
                  <a:lnTo>
                    <a:pt x="124013" y="165829"/>
                  </a:lnTo>
                  <a:cubicBezTo>
                    <a:pt x="122966" y="165895"/>
                    <a:pt x="121980" y="165331"/>
                    <a:pt x="121505" y="164395"/>
                  </a:cubicBezTo>
                  <a:lnTo>
                    <a:pt x="118637" y="159736"/>
                  </a:lnTo>
                  <a:lnTo>
                    <a:pt x="106690" y="159736"/>
                  </a:lnTo>
                  <a:lnTo>
                    <a:pt x="100477" y="170369"/>
                  </a:lnTo>
                  <a:cubicBezTo>
                    <a:pt x="100085" y="171058"/>
                    <a:pt x="99444" y="171571"/>
                    <a:pt x="98685" y="171803"/>
                  </a:cubicBezTo>
                  <a:lnTo>
                    <a:pt x="76344" y="177537"/>
                  </a:lnTo>
                  <a:lnTo>
                    <a:pt x="56869" y="200715"/>
                  </a:lnTo>
                  <a:lnTo>
                    <a:pt x="60573" y="216725"/>
                  </a:lnTo>
                  <a:cubicBezTo>
                    <a:pt x="60825" y="218088"/>
                    <a:pt x="60142" y="219453"/>
                    <a:pt x="58900" y="220070"/>
                  </a:cubicBezTo>
                  <a:lnTo>
                    <a:pt x="45161" y="226522"/>
                  </a:lnTo>
                  <a:cubicBezTo>
                    <a:pt x="43937" y="227085"/>
                    <a:pt x="42489" y="226796"/>
                    <a:pt x="41577" y="225805"/>
                  </a:cubicBezTo>
                  <a:lnTo>
                    <a:pt x="22819" y="203941"/>
                  </a:lnTo>
                  <a:lnTo>
                    <a:pt x="14337" y="210034"/>
                  </a:lnTo>
                  <a:lnTo>
                    <a:pt x="15054" y="222579"/>
                  </a:lnTo>
                  <a:cubicBezTo>
                    <a:pt x="15054" y="223318"/>
                    <a:pt x="14801" y="224035"/>
                    <a:pt x="14337" y="224610"/>
                  </a:cubicBezTo>
                  <a:lnTo>
                    <a:pt x="2390" y="240500"/>
                  </a:lnTo>
                  <a:lnTo>
                    <a:pt x="10872" y="251731"/>
                  </a:lnTo>
                  <a:cubicBezTo>
                    <a:pt x="11461" y="252639"/>
                    <a:pt x="11461" y="253809"/>
                    <a:pt x="10872" y="254717"/>
                  </a:cubicBezTo>
                  <a:lnTo>
                    <a:pt x="0" y="278612"/>
                  </a:lnTo>
                  <a:lnTo>
                    <a:pt x="10394" y="284705"/>
                  </a:lnTo>
                  <a:cubicBezTo>
                    <a:pt x="11355" y="285169"/>
                    <a:pt x="11960" y="286147"/>
                    <a:pt x="11947" y="287214"/>
                  </a:cubicBezTo>
                  <a:lnTo>
                    <a:pt x="11947" y="298086"/>
                  </a:lnTo>
                  <a:lnTo>
                    <a:pt x="38470" y="302865"/>
                  </a:lnTo>
                  <a:cubicBezTo>
                    <a:pt x="39196" y="302946"/>
                    <a:pt x="39850" y="303338"/>
                    <a:pt x="40262" y="303940"/>
                  </a:cubicBezTo>
                  <a:lnTo>
                    <a:pt x="59856" y="329269"/>
                  </a:lnTo>
                  <a:cubicBezTo>
                    <a:pt x="60560" y="330316"/>
                    <a:pt x="60560" y="331686"/>
                    <a:pt x="59856" y="332733"/>
                  </a:cubicBezTo>
                  <a:lnTo>
                    <a:pt x="47909" y="350894"/>
                  </a:lnTo>
                  <a:lnTo>
                    <a:pt x="56511" y="358659"/>
                  </a:lnTo>
                  <a:close/>
                  <a:moveTo>
                    <a:pt x="712061" y="385302"/>
                  </a:moveTo>
                  <a:lnTo>
                    <a:pt x="757103" y="337512"/>
                  </a:lnTo>
                  <a:cubicBezTo>
                    <a:pt x="757716" y="336779"/>
                    <a:pt x="758667" y="336417"/>
                    <a:pt x="759612" y="336557"/>
                  </a:cubicBezTo>
                  <a:lnTo>
                    <a:pt x="853877" y="346831"/>
                  </a:lnTo>
                  <a:lnTo>
                    <a:pt x="864868" y="335601"/>
                  </a:lnTo>
                  <a:cubicBezTo>
                    <a:pt x="865529" y="334947"/>
                    <a:pt x="866457" y="334638"/>
                    <a:pt x="867378" y="334765"/>
                  </a:cubicBezTo>
                  <a:lnTo>
                    <a:pt x="889241" y="337512"/>
                  </a:lnTo>
                  <a:cubicBezTo>
                    <a:pt x="890121" y="337683"/>
                    <a:pt x="890895" y="338199"/>
                    <a:pt x="891391" y="338946"/>
                  </a:cubicBezTo>
                  <a:cubicBezTo>
                    <a:pt x="891797" y="339775"/>
                    <a:pt x="891797" y="340745"/>
                    <a:pt x="891391" y="341574"/>
                  </a:cubicBezTo>
                  <a:lnTo>
                    <a:pt x="878847" y="371921"/>
                  </a:lnTo>
                  <a:cubicBezTo>
                    <a:pt x="878318" y="373039"/>
                    <a:pt x="877215" y="373774"/>
                    <a:pt x="875979" y="373832"/>
                  </a:cubicBezTo>
                  <a:lnTo>
                    <a:pt x="771560" y="369651"/>
                  </a:lnTo>
                  <a:lnTo>
                    <a:pt x="752085" y="385182"/>
                  </a:lnTo>
                  <a:lnTo>
                    <a:pt x="746948" y="416484"/>
                  </a:lnTo>
                  <a:cubicBezTo>
                    <a:pt x="746737" y="417555"/>
                    <a:pt x="745958" y="418426"/>
                    <a:pt x="744917" y="418754"/>
                  </a:cubicBezTo>
                  <a:lnTo>
                    <a:pt x="743961" y="418754"/>
                  </a:lnTo>
                  <a:cubicBezTo>
                    <a:pt x="743179" y="418739"/>
                    <a:pt x="742440" y="418392"/>
                    <a:pt x="741931" y="417799"/>
                  </a:cubicBezTo>
                  <a:lnTo>
                    <a:pt x="712061" y="388767"/>
                  </a:lnTo>
                  <a:cubicBezTo>
                    <a:pt x="711204" y="387681"/>
                    <a:pt x="711204" y="386149"/>
                    <a:pt x="712061" y="38506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8" name="Полилиния: фигура 2710">
              <a:extLst>
                <a:ext uri="{FF2B5EF4-FFF2-40B4-BE49-F238E27FC236}">
                  <a16:creationId xmlns:a16="http://schemas.microsoft.com/office/drawing/2014/main" id="{577EDBB6-C79D-E4D9-F9A3-A74096135393}"/>
                </a:ext>
              </a:extLst>
            </p:cNvPr>
            <p:cNvSpPr/>
            <p:nvPr/>
          </p:nvSpPr>
          <p:spPr>
            <a:xfrm>
              <a:off x="7485833" y="2959775"/>
              <a:ext cx="92233" cy="127717"/>
            </a:xfrm>
            <a:custGeom>
              <a:avLst/>
              <a:gdLst>
                <a:gd name="connsiteX0" fmla="*/ 92233 w 92233"/>
                <a:gd name="connsiteY0" fmla="*/ 127717 h 127717"/>
                <a:gd name="connsiteX1" fmla="*/ 34169 w 92233"/>
                <a:gd name="connsiteY1" fmla="*/ 24850 h 127717"/>
                <a:gd name="connsiteX2" fmla="*/ 0 w 92233"/>
                <a:gd name="connsiteY2" fmla="*/ 0 h 127717"/>
                <a:gd name="connsiteX3" fmla="*/ 34169 w 92233"/>
                <a:gd name="connsiteY3" fmla="*/ 24850 h 127717"/>
                <a:gd name="connsiteX4" fmla="*/ 92233 w 92233"/>
                <a:gd name="connsiteY4" fmla="*/ 127717 h 1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3" h="127717">
                  <a:moveTo>
                    <a:pt x="92233" y="127717"/>
                  </a:moveTo>
                  <a:lnTo>
                    <a:pt x="34169" y="24850"/>
                  </a:lnTo>
                  <a:lnTo>
                    <a:pt x="0" y="0"/>
                  </a:lnTo>
                  <a:lnTo>
                    <a:pt x="34169" y="24850"/>
                  </a:lnTo>
                  <a:lnTo>
                    <a:pt x="92233" y="127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19" name="Полилиния: фигура 2711">
              <a:extLst>
                <a:ext uri="{FF2B5EF4-FFF2-40B4-BE49-F238E27FC236}">
                  <a16:creationId xmlns:a16="http://schemas.microsoft.com/office/drawing/2014/main" id="{7432EF0B-D379-21DE-4D96-F6E085884A80}"/>
                </a:ext>
              </a:extLst>
            </p:cNvPr>
            <p:cNvSpPr/>
            <p:nvPr/>
          </p:nvSpPr>
          <p:spPr>
            <a:xfrm>
              <a:off x="7261104" y="2894065"/>
              <a:ext cx="20788" cy="8602"/>
            </a:xfrm>
            <a:custGeom>
              <a:avLst/>
              <a:gdLst>
                <a:gd name="connsiteX0" fmla="*/ 20788 w 20788"/>
                <a:gd name="connsiteY0" fmla="*/ 0 h 8602"/>
                <a:gd name="connsiteX1" fmla="*/ 0 w 20788"/>
                <a:gd name="connsiteY1" fmla="*/ 8602 h 8602"/>
                <a:gd name="connsiteX2" fmla="*/ 20788 w 20788"/>
                <a:gd name="connsiteY2" fmla="*/ 0 h 8602"/>
                <a:gd name="connsiteX3" fmla="*/ 20788 w 20788"/>
                <a:gd name="connsiteY3" fmla="*/ 0 h 8602"/>
              </a:gdLst>
              <a:ahLst/>
              <a:cxnLst>
                <a:cxn ang="0">
                  <a:pos x="connsiteX0" y="connsiteY0"/>
                </a:cxn>
                <a:cxn ang="0">
                  <a:pos x="connsiteX1" y="connsiteY1"/>
                </a:cxn>
                <a:cxn ang="0">
                  <a:pos x="connsiteX2" y="connsiteY2"/>
                </a:cxn>
                <a:cxn ang="0">
                  <a:pos x="connsiteX3" y="connsiteY3"/>
                </a:cxn>
              </a:cxnLst>
              <a:rect l="l" t="t" r="r" b="b"/>
              <a:pathLst>
                <a:path w="20788" h="8602">
                  <a:moveTo>
                    <a:pt x="20788" y="0"/>
                  </a:moveTo>
                  <a:lnTo>
                    <a:pt x="0" y="8602"/>
                  </a:lnTo>
                  <a:lnTo>
                    <a:pt x="20788" y="0"/>
                  </a:lnTo>
                  <a:lnTo>
                    <a:pt x="2078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0" name="Полилиния: фигура 2712">
              <a:extLst>
                <a:ext uri="{FF2B5EF4-FFF2-40B4-BE49-F238E27FC236}">
                  <a16:creationId xmlns:a16="http://schemas.microsoft.com/office/drawing/2014/main" id="{C13027F5-4C5B-56D2-8C86-2D8029207B51}"/>
                </a:ext>
              </a:extLst>
            </p:cNvPr>
            <p:cNvSpPr/>
            <p:nvPr/>
          </p:nvSpPr>
          <p:spPr>
            <a:xfrm>
              <a:off x="7031595" y="3087611"/>
              <a:ext cx="42054" cy="10872"/>
            </a:xfrm>
            <a:custGeom>
              <a:avLst/>
              <a:gdLst>
                <a:gd name="connsiteX0" fmla="*/ 42055 w 42054"/>
                <a:gd name="connsiteY0" fmla="*/ 0 h 10872"/>
                <a:gd name="connsiteX1" fmla="*/ 8483 w 42054"/>
                <a:gd name="connsiteY1" fmla="*/ 1075 h 10872"/>
                <a:gd name="connsiteX2" fmla="*/ 0 w 42054"/>
                <a:gd name="connsiteY2" fmla="*/ 10872 h 10872"/>
                <a:gd name="connsiteX3" fmla="*/ 8602 w 42054"/>
                <a:gd name="connsiteY3" fmla="*/ 1075 h 10872"/>
                <a:gd name="connsiteX4" fmla="*/ 42055 w 42054"/>
                <a:gd name="connsiteY4" fmla="*/ 0 h 1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4" h="10872">
                  <a:moveTo>
                    <a:pt x="42055" y="0"/>
                  </a:moveTo>
                  <a:lnTo>
                    <a:pt x="8483" y="1075"/>
                  </a:lnTo>
                  <a:lnTo>
                    <a:pt x="0" y="10872"/>
                  </a:lnTo>
                  <a:lnTo>
                    <a:pt x="8602" y="1075"/>
                  </a:lnTo>
                  <a:lnTo>
                    <a:pt x="4205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1" name="Полилиния: фигура 2713">
              <a:extLst>
                <a:ext uri="{FF2B5EF4-FFF2-40B4-BE49-F238E27FC236}">
                  <a16:creationId xmlns:a16="http://schemas.microsoft.com/office/drawing/2014/main" id="{45E20A23-B91F-C6B3-81F0-7AE7DBB4063B}"/>
                </a:ext>
              </a:extLst>
            </p:cNvPr>
            <p:cNvSpPr/>
            <p:nvPr/>
          </p:nvSpPr>
          <p:spPr>
            <a:xfrm>
              <a:off x="7768268" y="3135759"/>
              <a:ext cx="17442" cy="16726"/>
            </a:xfrm>
            <a:custGeom>
              <a:avLst/>
              <a:gdLst>
                <a:gd name="connsiteX0" fmla="*/ 17443 w 17442"/>
                <a:gd name="connsiteY0" fmla="*/ 16726 h 16726"/>
                <a:gd name="connsiteX1" fmla="*/ 0 w 17442"/>
                <a:gd name="connsiteY1" fmla="*/ 0 h 16726"/>
                <a:gd name="connsiteX2" fmla="*/ 17443 w 17442"/>
                <a:gd name="connsiteY2" fmla="*/ 16726 h 16726"/>
                <a:gd name="connsiteX3" fmla="*/ 17443 w 17442"/>
                <a:gd name="connsiteY3" fmla="*/ 16726 h 16726"/>
              </a:gdLst>
              <a:ahLst/>
              <a:cxnLst>
                <a:cxn ang="0">
                  <a:pos x="connsiteX0" y="connsiteY0"/>
                </a:cxn>
                <a:cxn ang="0">
                  <a:pos x="connsiteX1" y="connsiteY1"/>
                </a:cxn>
                <a:cxn ang="0">
                  <a:pos x="connsiteX2" y="connsiteY2"/>
                </a:cxn>
                <a:cxn ang="0">
                  <a:pos x="connsiteX3" y="connsiteY3"/>
                </a:cxn>
              </a:cxnLst>
              <a:rect l="l" t="t" r="r" b="b"/>
              <a:pathLst>
                <a:path w="17442" h="16726">
                  <a:moveTo>
                    <a:pt x="17443" y="16726"/>
                  </a:moveTo>
                  <a:lnTo>
                    <a:pt x="0" y="0"/>
                  </a:lnTo>
                  <a:lnTo>
                    <a:pt x="17443" y="16726"/>
                  </a:lnTo>
                  <a:lnTo>
                    <a:pt x="17443" y="167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2" name="Полилиния: фигура 2714">
              <a:extLst>
                <a:ext uri="{FF2B5EF4-FFF2-40B4-BE49-F238E27FC236}">
                  <a16:creationId xmlns:a16="http://schemas.microsoft.com/office/drawing/2014/main" id="{E2A92592-E174-0B1A-0C97-AFA91728206C}"/>
                </a:ext>
              </a:extLst>
            </p:cNvPr>
            <p:cNvSpPr/>
            <p:nvPr/>
          </p:nvSpPr>
          <p:spPr>
            <a:xfrm>
              <a:off x="6917498" y="3428947"/>
              <a:ext cx="11349" cy="2269"/>
            </a:xfrm>
            <a:custGeom>
              <a:avLst/>
              <a:gdLst>
                <a:gd name="connsiteX0" fmla="*/ 11350 w 11349"/>
                <a:gd name="connsiteY0" fmla="*/ 0 h 2269"/>
                <a:gd name="connsiteX1" fmla="*/ 0 w 11349"/>
                <a:gd name="connsiteY1" fmla="*/ 2270 h 2269"/>
                <a:gd name="connsiteX2" fmla="*/ 11350 w 11349"/>
                <a:gd name="connsiteY2" fmla="*/ 0 h 2269"/>
                <a:gd name="connsiteX3" fmla="*/ 11350 w 11349"/>
                <a:gd name="connsiteY3" fmla="*/ 0 h 2269"/>
              </a:gdLst>
              <a:ahLst/>
              <a:cxnLst>
                <a:cxn ang="0">
                  <a:pos x="connsiteX0" y="connsiteY0"/>
                </a:cxn>
                <a:cxn ang="0">
                  <a:pos x="connsiteX1" y="connsiteY1"/>
                </a:cxn>
                <a:cxn ang="0">
                  <a:pos x="connsiteX2" y="connsiteY2"/>
                </a:cxn>
                <a:cxn ang="0">
                  <a:pos x="connsiteX3" y="connsiteY3"/>
                </a:cxn>
              </a:cxnLst>
              <a:rect l="l" t="t" r="r" b="b"/>
              <a:pathLst>
                <a:path w="11349" h="2269">
                  <a:moveTo>
                    <a:pt x="11350" y="0"/>
                  </a:moveTo>
                  <a:lnTo>
                    <a:pt x="0" y="2270"/>
                  </a:lnTo>
                  <a:lnTo>
                    <a:pt x="11350" y="0"/>
                  </a:lnTo>
                  <a:lnTo>
                    <a:pt x="1135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3" name="Полилиния: фигура 2715">
              <a:extLst>
                <a:ext uri="{FF2B5EF4-FFF2-40B4-BE49-F238E27FC236}">
                  <a16:creationId xmlns:a16="http://schemas.microsoft.com/office/drawing/2014/main" id="{81A59A37-69BD-346B-EA5D-F3CB144B7AB1}"/>
                </a:ext>
              </a:extLst>
            </p:cNvPr>
            <p:cNvSpPr/>
            <p:nvPr/>
          </p:nvSpPr>
          <p:spPr>
            <a:xfrm>
              <a:off x="7303994" y="3367060"/>
              <a:ext cx="285780" cy="139783"/>
            </a:xfrm>
            <a:custGeom>
              <a:avLst/>
              <a:gdLst>
                <a:gd name="connsiteX0" fmla="*/ 256032 w 285780"/>
                <a:gd name="connsiteY0" fmla="*/ 17324 h 139783"/>
                <a:gd name="connsiteX1" fmla="*/ 254478 w 285780"/>
                <a:gd name="connsiteY1" fmla="*/ 15770 h 139783"/>
                <a:gd name="connsiteX2" fmla="*/ 251731 w 285780"/>
                <a:gd name="connsiteY2" fmla="*/ 9200 h 139783"/>
                <a:gd name="connsiteX3" fmla="*/ 197490 w 285780"/>
                <a:gd name="connsiteY3" fmla="*/ 9797 h 139783"/>
                <a:gd name="connsiteX4" fmla="*/ 155913 w 285780"/>
                <a:gd name="connsiteY4" fmla="*/ 13501 h 139783"/>
                <a:gd name="connsiteX5" fmla="*/ 154718 w 285780"/>
                <a:gd name="connsiteY5" fmla="*/ 13501 h 139783"/>
                <a:gd name="connsiteX6" fmla="*/ 117443 w 285780"/>
                <a:gd name="connsiteY6" fmla="*/ 0 h 139783"/>
                <a:gd name="connsiteX7" fmla="*/ 102628 w 285780"/>
                <a:gd name="connsiteY7" fmla="*/ 7766 h 139783"/>
                <a:gd name="connsiteX8" fmla="*/ 99641 w 285780"/>
                <a:gd name="connsiteY8" fmla="*/ 24134 h 139783"/>
                <a:gd name="connsiteX9" fmla="*/ 95979 w 285780"/>
                <a:gd name="connsiteY9" fmla="*/ 26560 h 139783"/>
                <a:gd name="connsiteX10" fmla="*/ 95818 w 285780"/>
                <a:gd name="connsiteY10" fmla="*/ 26523 h 139783"/>
                <a:gd name="connsiteX11" fmla="*/ 42652 w 285780"/>
                <a:gd name="connsiteY11" fmla="*/ 9439 h 139783"/>
                <a:gd name="connsiteX12" fmla="*/ 34528 w 285780"/>
                <a:gd name="connsiteY12" fmla="*/ 23775 h 139783"/>
                <a:gd name="connsiteX13" fmla="*/ 46475 w 285780"/>
                <a:gd name="connsiteY13" fmla="*/ 36559 h 139783"/>
                <a:gd name="connsiteX14" fmla="*/ 47192 w 285780"/>
                <a:gd name="connsiteY14" fmla="*/ 38948 h 139783"/>
                <a:gd name="connsiteX15" fmla="*/ 45998 w 285780"/>
                <a:gd name="connsiteY15" fmla="*/ 40979 h 139783"/>
                <a:gd name="connsiteX16" fmla="*/ 26762 w 285780"/>
                <a:gd name="connsiteY16" fmla="*/ 53882 h 139783"/>
                <a:gd name="connsiteX17" fmla="*/ 39904 w 285780"/>
                <a:gd name="connsiteY17" fmla="*/ 61648 h 139783"/>
                <a:gd name="connsiteX18" fmla="*/ 54958 w 285780"/>
                <a:gd name="connsiteY18" fmla="*/ 53046 h 139783"/>
                <a:gd name="connsiteX19" fmla="*/ 58065 w 285780"/>
                <a:gd name="connsiteY19" fmla="*/ 53046 h 139783"/>
                <a:gd name="connsiteX20" fmla="*/ 98805 w 285780"/>
                <a:gd name="connsiteY20" fmla="*/ 78375 h 139783"/>
                <a:gd name="connsiteX21" fmla="*/ 100238 w 285780"/>
                <a:gd name="connsiteY21" fmla="*/ 80884 h 139783"/>
                <a:gd name="connsiteX22" fmla="*/ 98805 w 285780"/>
                <a:gd name="connsiteY22" fmla="*/ 83512 h 139783"/>
                <a:gd name="connsiteX23" fmla="*/ 56272 w 285780"/>
                <a:gd name="connsiteY23" fmla="*/ 108363 h 139783"/>
                <a:gd name="connsiteX24" fmla="*/ 53046 w 285780"/>
                <a:gd name="connsiteY24" fmla="*/ 108363 h 139783"/>
                <a:gd name="connsiteX25" fmla="*/ 41099 w 285780"/>
                <a:gd name="connsiteY25" fmla="*/ 100119 h 139783"/>
                <a:gd name="connsiteX26" fmla="*/ 25448 w 285780"/>
                <a:gd name="connsiteY26" fmla="*/ 110513 h 139783"/>
                <a:gd name="connsiteX27" fmla="*/ 25448 w 285780"/>
                <a:gd name="connsiteY27" fmla="*/ 110513 h 139783"/>
                <a:gd name="connsiteX28" fmla="*/ 23656 w 285780"/>
                <a:gd name="connsiteY28" fmla="*/ 110513 h 139783"/>
                <a:gd name="connsiteX29" fmla="*/ 5376 w 285780"/>
                <a:gd name="connsiteY29" fmla="*/ 108721 h 139783"/>
                <a:gd name="connsiteX30" fmla="*/ 0 w 285780"/>
                <a:gd name="connsiteY30" fmla="*/ 123774 h 139783"/>
                <a:gd name="connsiteX31" fmla="*/ 33452 w 285780"/>
                <a:gd name="connsiteY31" fmla="*/ 129270 h 139783"/>
                <a:gd name="connsiteX32" fmla="*/ 55555 w 285780"/>
                <a:gd name="connsiteY32" fmla="*/ 127120 h 139783"/>
                <a:gd name="connsiteX33" fmla="*/ 55555 w 285780"/>
                <a:gd name="connsiteY33" fmla="*/ 127120 h 139783"/>
                <a:gd name="connsiteX34" fmla="*/ 57467 w 285780"/>
                <a:gd name="connsiteY34" fmla="*/ 127837 h 139783"/>
                <a:gd name="connsiteX35" fmla="*/ 71446 w 285780"/>
                <a:gd name="connsiteY35" fmla="*/ 139784 h 139783"/>
                <a:gd name="connsiteX36" fmla="*/ 97371 w 285780"/>
                <a:gd name="connsiteY36" fmla="*/ 131779 h 139783"/>
                <a:gd name="connsiteX37" fmla="*/ 104301 w 285780"/>
                <a:gd name="connsiteY37" fmla="*/ 129748 h 139783"/>
                <a:gd name="connsiteX38" fmla="*/ 109916 w 285780"/>
                <a:gd name="connsiteY38" fmla="*/ 127956 h 139783"/>
                <a:gd name="connsiteX39" fmla="*/ 112186 w 285780"/>
                <a:gd name="connsiteY39" fmla="*/ 111349 h 139783"/>
                <a:gd name="connsiteX40" fmla="*/ 113022 w 285780"/>
                <a:gd name="connsiteY40" fmla="*/ 109677 h 139783"/>
                <a:gd name="connsiteX41" fmla="*/ 131660 w 285780"/>
                <a:gd name="connsiteY41" fmla="*/ 91636 h 139783"/>
                <a:gd name="connsiteX42" fmla="*/ 133094 w 285780"/>
                <a:gd name="connsiteY42" fmla="*/ 90800 h 139783"/>
                <a:gd name="connsiteX43" fmla="*/ 156391 w 285780"/>
                <a:gd name="connsiteY43" fmla="*/ 86260 h 139783"/>
                <a:gd name="connsiteX44" fmla="*/ 159856 w 285780"/>
                <a:gd name="connsiteY44" fmla="*/ 88291 h 139783"/>
                <a:gd name="connsiteX45" fmla="*/ 163679 w 285780"/>
                <a:gd name="connsiteY45" fmla="*/ 101194 h 139783"/>
                <a:gd name="connsiteX46" fmla="*/ 178374 w 285780"/>
                <a:gd name="connsiteY46" fmla="*/ 99402 h 139783"/>
                <a:gd name="connsiteX47" fmla="*/ 187813 w 285780"/>
                <a:gd name="connsiteY47" fmla="*/ 75507 h 139783"/>
                <a:gd name="connsiteX48" fmla="*/ 190560 w 285780"/>
                <a:gd name="connsiteY48" fmla="*/ 73596 h 139783"/>
                <a:gd name="connsiteX49" fmla="*/ 227956 w 285780"/>
                <a:gd name="connsiteY49" fmla="*/ 73596 h 139783"/>
                <a:gd name="connsiteX50" fmla="*/ 237155 w 285780"/>
                <a:gd name="connsiteY50" fmla="*/ 54719 h 139783"/>
                <a:gd name="connsiteX51" fmla="*/ 238708 w 285780"/>
                <a:gd name="connsiteY51" fmla="*/ 53285 h 139783"/>
                <a:gd name="connsiteX52" fmla="*/ 285781 w 285780"/>
                <a:gd name="connsiteY52" fmla="*/ 34647 h 139783"/>
                <a:gd name="connsiteX53" fmla="*/ 285064 w 285780"/>
                <a:gd name="connsiteY53" fmla="*/ 28674 h 1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5780" h="139783">
                  <a:moveTo>
                    <a:pt x="256032" y="17324"/>
                  </a:moveTo>
                  <a:cubicBezTo>
                    <a:pt x="255328" y="17033"/>
                    <a:pt x="254769" y="16474"/>
                    <a:pt x="254478" y="15770"/>
                  </a:cubicBezTo>
                  <a:lnTo>
                    <a:pt x="251731" y="9200"/>
                  </a:lnTo>
                  <a:lnTo>
                    <a:pt x="197490" y="9797"/>
                  </a:lnTo>
                  <a:lnTo>
                    <a:pt x="155913" y="13501"/>
                  </a:lnTo>
                  <a:lnTo>
                    <a:pt x="154718" y="13501"/>
                  </a:lnTo>
                  <a:lnTo>
                    <a:pt x="117443" y="0"/>
                  </a:lnTo>
                  <a:lnTo>
                    <a:pt x="102628" y="7766"/>
                  </a:lnTo>
                  <a:lnTo>
                    <a:pt x="99641" y="24134"/>
                  </a:lnTo>
                  <a:cubicBezTo>
                    <a:pt x="99300" y="25815"/>
                    <a:pt x="97661" y="26901"/>
                    <a:pt x="95979" y="26560"/>
                  </a:cubicBezTo>
                  <a:cubicBezTo>
                    <a:pt x="95925" y="26549"/>
                    <a:pt x="95871" y="26537"/>
                    <a:pt x="95818" y="26523"/>
                  </a:cubicBezTo>
                  <a:lnTo>
                    <a:pt x="42652" y="9439"/>
                  </a:lnTo>
                  <a:lnTo>
                    <a:pt x="34528" y="23775"/>
                  </a:lnTo>
                  <a:lnTo>
                    <a:pt x="46475" y="36559"/>
                  </a:lnTo>
                  <a:cubicBezTo>
                    <a:pt x="47067" y="37204"/>
                    <a:pt x="47331" y="38084"/>
                    <a:pt x="47192" y="38948"/>
                  </a:cubicBezTo>
                  <a:cubicBezTo>
                    <a:pt x="47065" y="39752"/>
                    <a:pt x="46637" y="40477"/>
                    <a:pt x="45998" y="40979"/>
                  </a:cubicBezTo>
                  <a:lnTo>
                    <a:pt x="26762" y="53882"/>
                  </a:lnTo>
                  <a:lnTo>
                    <a:pt x="39904" y="61648"/>
                  </a:lnTo>
                  <a:lnTo>
                    <a:pt x="54958" y="53046"/>
                  </a:lnTo>
                  <a:cubicBezTo>
                    <a:pt x="55925" y="52515"/>
                    <a:pt x="57097" y="52515"/>
                    <a:pt x="58065" y="53046"/>
                  </a:cubicBezTo>
                  <a:lnTo>
                    <a:pt x="98805" y="78375"/>
                  </a:lnTo>
                  <a:cubicBezTo>
                    <a:pt x="99700" y="78891"/>
                    <a:pt x="100248" y="79850"/>
                    <a:pt x="100238" y="80884"/>
                  </a:cubicBezTo>
                  <a:cubicBezTo>
                    <a:pt x="100221" y="81942"/>
                    <a:pt x="99685" y="82924"/>
                    <a:pt x="98805" y="83512"/>
                  </a:cubicBezTo>
                  <a:lnTo>
                    <a:pt x="56272" y="108363"/>
                  </a:lnTo>
                  <a:cubicBezTo>
                    <a:pt x="55299" y="109025"/>
                    <a:pt x="54020" y="109025"/>
                    <a:pt x="53046" y="108363"/>
                  </a:cubicBezTo>
                  <a:lnTo>
                    <a:pt x="41099" y="100119"/>
                  </a:lnTo>
                  <a:lnTo>
                    <a:pt x="25448" y="110513"/>
                  </a:lnTo>
                  <a:lnTo>
                    <a:pt x="25448" y="110513"/>
                  </a:lnTo>
                  <a:cubicBezTo>
                    <a:pt x="24875" y="110759"/>
                    <a:pt x="24228" y="110759"/>
                    <a:pt x="23656" y="110513"/>
                  </a:cubicBezTo>
                  <a:lnTo>
                    <a:pt x="5376" y="108721"/>
                  </a:lnTo>
                  <a:lnTo>
                    <a:pt x="0" y="123774"/>
                  </a:lnTo>
                  <a:lnTo>
                    <a:pt x="33452" y="129270"/>
                  </a:lnTo>
                  <a:lnTo>
                    <a:pt x="55555" y="127120"/>
                  </a:lnTo>
                  <a:lnTo>
                    <a:pt x="55555" y="127120"/>
                  </a:lnTo>
                  <a:cubicBezTo>
                    <a:pt x="56261" y="127104"/>
                    <a:pt x="56945" y="127361"/>
                    <a:pt x="57467" y="127837"/>
                  </a:cubicBezTo>
                  <a:lnTo>
                    <a:pt x="71446" y="139784"/>
                  </a:lnTo>
                  <a:lnTo>
                    <a:pt x="97371" y="131779"/>
                  </a:lnTo>
                  <a:lnTo>
                    <a:pt x="104301" y="129748"/>
                  </a:lnTo>
                  <a:lnTo>
                    <a:pt x="109916" y="127956"/>
                  </a:lnTo>
                  <a:lnTo>
                    <a:pt x="112186" y="111349"/>
                  </a:lnTo>
                  <a:cubicBezTo>
                    <a:pt x="112342" y="110738"/>
                    <a:pt x="112627" y="110168"/>
                    <a:pt x="113022" y="109677"/>
                  </a:cubicBezTo>
                  <a:lnTo>
                    <a:pt x="131660" y="91636"/>
                  </a:lnTo>
                  <a:cubicBezTo>
                    <a:pt x="132045" y="91222"/>
                    <a:pt x="132544" y="90931"/>
                    <a:pt x="133094" y="90800"/>
                  </a:cubicBezTo>
                  <a:lnTo>
                    <a:pt x="156391" y="86260"/>
                  </a:lnTo>
                  <a:cubicBezTo>
                    <a:pt x="157897" y="85944"/>
                    <a:pt x="159396" y="86823"/>
                    <a:pt x="159856" y="88291"/>
                  </a:cubicBezTo>
                  <a:lnTo>
                    <a:pt x="163679" y="101194"/>
                  </a:lnTo>
                  <a:lnTo>
                    <a:pt x="178374" y="99402"/>
                  </a:lnTo>
                  <a:lnTo>
                    <a:pt x="187813" y="75507"/>
                  </a:lnTo>
                  <a:cubicBezTo>
                    <a:pt x="188278" y="74389"/>
                    <a:pt x="189351" y="73643"/>
                    <a:pt x="190560" y="73596"/>
                  </a:cubicBezTo>
                  <a:lnTo>
                    <a:pt x="227956" y="73596"/>
                  </a:lnTo>
                  <a:lnTo>
                    <a:pt x="237155" y="54719"/>
                  </a:lnTo>
                  <a:cubicBezTo>
                    <a:pt x="237517" y="54096"/>
                    <a:pt x="238058" y="53596"/>
                    <a:pt x="238708" y="53285"/>
                  </a:cubicBezTo>
                  <a:lnTo>
                    <a:pt x="285781" y="34647"/>
                  </a:lnTo>
                  <a:lnTo>
                    <a:pt x="285064" y="286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4" name="Полилиния: фигура 2716">
              <a:extLst>
                <a:ext uri="{FF2B5EF4-FFF2-40B4-BE49-F238E27FC236}">
                  <a16:creationId xmlns:a16="http://schemas.microsoft.com/office/drawing/2014/main" id="{E2A2A285-7206-DB96-473C-9DAD4CE51C29}"/>
                </a:ext>
              </a:extLst>
            </p:cNvPr>
            <p:cNvSpPr/>
            <p:nvPr/>
          </p:nvSpPr>
          <p:spPr>
            <a:xfrm>
              <a:off x="7337925" y="3376498"/>
              <a:ext cx="8243" cy="14336"/>
            </a:xfrm>
            <a:custGeom>
              <a:avLst/>
              <a:gdLst>
                <a:gd name="connsiteX0" fmla="*/ 8244 w 8243"/>
                <a:gd name="connsiteY0" fmla="*/ 0 h 14336"/>
                <a:gd name="connsiteX1" fmla="*/ 0 w 8243"/>
                <a:gd name="connsiteY1" fmla="*/ 14337 h 14336"/>
                <a:gd name="connsiteX2" fmla="*/ 120 w 8243"/>
                <a:gd name="connsiteY2" fmla="*/ 14337 h 14336"/>
                <a:gd name="connsiteX3" fmla="*/ 8244 w 8243"/>
                <a:gd name="connsiteY3" fmla="*/ 0 h 14336"/>
              </a:gdLst>
              <a:ahLst/>
              <a:cxnLst>
                <a:cxn ang="0">
                  <a:pos x="connsiteX0" y="connsiteY0"/>
                </a:cxn>
                <a:cxn ang="0">
                  <a:pos x="connsiteX1" y="connsiteY1"/>
                </a:cxn>
                <a:cxn ang="0">
                  <a:pos x="connsiteX2" y="connsiteY2"/>
                </a:cxn>
                <a:cxn ang="0">
                  <a:pos x="connsiteX3" y="connsiteY3"/>
                </a:cxn>
              </a:cxnLst>
              <a:rect l="l" t="t" r="r" b="b"/>
              <a:pathLst>
                <a:path w="8243" h="14336">
                  <a:moveTo>
                    <a:pt x="8244" y="0"/>
                  </a:moveTo>
                  <a:lnTo>
                    <a:pt x="0" y="14337"/>
                  </a:lnTo>
                  <a:lnTo>
                    <a:pt x="120" y="14337"/>
                  </a:lnTo>
                  <a:lnTo>
                    <a:pt x="824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5" name="Полилиния: фигура 2717">
              <a:extLst>
                <a:ext uri="{FF2B5EF4-FFF2-40B4-BE49-F238E27FC236}">
                  <a16:creationId xmlns:a16="http://schemas.microsoft.com/office/drawing/2014/main" id="{BA237BF2-5CC2-26B1-59FA-DE6AEAE77BA8}"/>
                </a:ext>
              </a:extLst>
            </p:cNvPr>
            <p:cNvSpPr/>
            <p:nvPr/>
          </p:nvSpPr>
          <p:spPr>
            <a:xfrm>
              <a:off x="6934105" y="3284743"/>
              <a:ext cx="458777" cy="279567"/>
            </a:xfrm>
            <a:custGeom>
              <a:avLst/>
              <a:gdLst>
                <a:gd name="connsiteX0" fmla="*/ 22700 w 458777"/>
                <a:gd name="connsiteY0" fmla="*/ 123297 h 279567"/>
                <a:gd name="connsiteX1" fmla="*/ 24492 w 458777"/>
                <a:gd name="connsiteY1" fmla="*/ 119951 h 279567"/>
                <a:gd name="connsiteX2" fmla="*/ 46475 w 458777"/>
                <a:gd name="connsiteY2" fmla="*/ 110155 h 279567"/>
                <a:gd name="connsiteX3" fmla="*/ 49223 w 458777"/>
                <a:gd name="connsiteY3" fmla="*/ 94981 h 279567"/>
                <a:gd name="connsiteX4" fmla="*/ 51134 w 458777"/>
                <a:gd name="connsiteY4" fmla="*/ 92711 h 279567"/>
                <a:gd name="connsiteX5" fmla="*/ 66547 w 458777"/>
                <a:gd name="connsiteY5" fmla="*/ 87455 h 279567"/>
                <a:gd name="connsiteX6" fmla="*/ 69534 w 458777"/>
                <a:gd name="connsiteY6" fmla="*/ 88052 h 279567"/>
                <a:gd name="connsiteX7" fmla="*/ 85065 w 458777"/>
                <a:gd name="connsiteY7" fmla="*/ 102269 h 279567"/>
                <a:gd name="connsiteX8" fmla="*/ 104061 w 458777"/>
                <a:gd name="connsiteY8" fmla="*/ 102269 h 279567"/>
                <a:gd name="connsiteX9" fmla="*/ 106809 w 458777"/>
                <a:gd name="connsiteY9" fmla="*/ 104300 h 279567"/>
                <a:gd name="connsiteX10" fmla="*/ 114097 w 458777"/>
                <a:gd name="connsiteY10" fmla="*/ 126403 h 279567"/>
                <a:gd name="connsiteX11" fmla="*/ 114097 w 458777"/>
                <a:gd name="connsiteY11" fmla="*/ 129151 h 279567"/>
                <a:gd name="connsiteX12" fmla="*/ 106211 w 458777"/>
                <a:gd name="connsiteY12" fmla="*/ 138948 h 279567"/>
                <a:gd name="connsiteX13" fmla="*/ 121982 w 458777"/>
                <a:gd name="connsiteY13" fmla="*/ 147789 h 279567"/>
                <a:gd name="connsiteX14" fmla="*/ 143129 w 458777"/>
                <a:gd name="connsiteY14" fmla="*/ 140023 h 279567"/>
                <a:gd name="connsiteX15" fmla="*/ 145877 w 458777"/>
                <a:gd name="connsiteY15" fmla="*/ 140023 h 279567"/>
                <a:gd name="connsiteX16" fmla="*/ 160094 w 458777"/>
                <a:gd name="connsiteY16" fmla="*/ 150178 h 279567"/>
                <a:gd name="connsiteX17" fmla="*/ 161288 w 458777"/>
                <a:gd name="connsiteY17" fmla="*/ 152090 h 279567"/>
                <a:gd name="connsiteX18" fmla="*/ 167382 w 458777"/>
                <a:gd name="connsiteY18" fmla="*/ 187932 h 279567"/>
                <a:gd name="connsiteX19" fmla="*/ 207406 w 458777"/>
                <a:gd name="connsiteY19" fmla="*/ 223774 h 279567"/>
                <a:gd name="connsiteX20" fmla="*/ 224490 w 458777"/>
                <a:gd name="connsiteY20" fmla="*/ 220667 h 279567"/>
                <a:gd name="connsiteX21" fmla="*/ 227000 w 458777"/>
                <a:gd name="connsiteY21" fmla="*/ 221265 h 279567"/>
                <a:gd name="connsiteX22" fmla="*/ 258062 w 458777"/>
                <a:gd name="connsiteY22" fmla="*/ 245160 h 279567"/>
                <a:gd name="connsiteX23" fmla="*/ 281957 w 458777"/>
                <a:gd name="connsiteY23" fmla="*/ 246832 h 279567"/>
                <a:gd name="connsiteX24" fmla="*/ 284705 w 458777"/>
                <a:gd name="connsiteY24" fmla="*/ 249819 h 279567"/>
                <a:gd name="connsiteX25" fmla="*/ 284705 w 458777"/>
                <a:gd name="connsiteY25" fmla="*/ 276342 h 279567"/>
                <a:gd name="connsiteX26" fmla="*/ 312542 w 458777"/>
                <a:gd name="connsiteY26" fmla="*/ 279568 h 279567"/>
                <a:gd name="connsiteX27" fmla="*/ 327954 w 458777"/>
                <a:gd name="connsiteY27" fmla="*/ 255076 h 279567"/>
                <a:gd name="connsiteX28" fmla="*/ 320069 w 458777"/>
                <a:gd name="connsiteY28" fmla="*/ 232615 h 279567"/>
                <a:gd name="connsiteX29" fmla="*/ 300237 w 458777"/>
                <a:gd name="connsiteY29" fmla="*/ 221982 h 279567"/>
                <a:gd name="connsiteX30" fmla="*/ 298803 w 458777"/>
                <a:gd name="connsiteY30" fmla="*/ 220070 h 279567"/>
                <a:gd name="connsiteX31" fmla="*/ 298803 w 458777"/>
                <a:gd name="connsiteY31" fmla="*/ 217681 h 279567"/>
                <a:gd name="connsiteX32" fmla="*/ 308241 w 458777"/>
                <a:gd name="connsiteY32" fmla="*/ 204300 h 279567"/>
                <a:gd name="connsiteX33" fmla="*/ 310869 w 458777"/>
                <a:gd name="connsiteY33" fmla="*/ 202985 h 279567"/>
                <a:gd name="connsiteX34" fmla="*/ 330941 w 458777"/>
                <a:gd name="connsiteY34" fmla="*/ 204538 h 279567"/>
                <a:gd name="connsiteX35" fmla="*/ 337990 w 458777"/>
                <a:gd name="connsiteY35" fmla="*/ 188529 h 279567"/>
                <a:gd name="connsiteX36" fmla="*/ 339901 w 458777"/>
                <a:gd name="connsiteY36" fmla="*/ 186856 h 279567"/>
                <a:gd name="connsiteX37" fmla="*/ 350057 w 458777"/>
                <a:gd name="connsiteY37" fmla="*/ 183631 h 279567"/>
                <a:gd name="connsiteX38" fmla="*/ 351849 w 458777"/>
                <a:gd name="connsiteY38" fmla="*/ 170250 h 279567"/>
                <a:gd name="connsiteX39" fmla="*/ 355194 w 458777"/>
                <a:gd name="connsiteY39" fmla="*/ 167741 h 279567"/>
                <a:gd name="connsiteX40" fmla="*/ 364394 w 458777"/>
                <a:gd name="connsiteY40" fmla="*/ 168935 h 279567"/>
                <a:gd name="connsiteX41" fmla="*/ 386377 w 458777"/>
                <a:gd name="connsiteY41" fmla="*/ 156988 h 279567"/>
                <a:gd name="connsiteX42" fmla="*/ 390080 w 458777"/>
                <a:gd name="connsiteY42" fmla="*/ 157705 h 279567"/>
                <a:gd name="connsiteX43" fmla="*/ 397249 w 458777"/>
                <a:gd name="connsiteY43" fmla="*/ 165710 h 279567"/>
                <a:gd name="connsiteX44" fmla="*/ 397249 w 458777"/>
                <a:gd name="connsiteY44" fmla="*/ 169533 h 279567"/>
                <a:gd name="connsiteX45" fmla="*/ 390080 w 458777"/>
                <a:gd name="connsiteY45" fmla="*/ 178374 h 279567"/>
                <a:gd name="connsiteX46" fmla="*/ 392709 w 458777"/>
                <a:gd name="connsiteY46" fmla="*/ 185303 h 279567"/>
                <a:gd name="connsiteX47" fmla="*/ 406927 w 458777"/>
                <a:gd name="connsiteY47" fmla="*/ 175865 h 279567"/>
                <a:gd name="connsiteX48" fmla="*/ 410272 w 458777"/>
                <a:gd name="connsiteY48" fmla="*/ 175865 h 279567"/>
                <a:gd name="connsiteX49" fmla="*/ 422219 w 458777"/>
                <a:gd name="connsiteY49" fmla="*/ 184228 h 279567"/>
                <a:gd name="connsiteX50" fmla="*/ 458778 w 458777"/>
                <a:gd name="connsiteY50" fmla="*/ 162723 h 279567"/>
                <a:gd name="connsiteX51" fmla="*/ 423772 w 458777"/>
                <a:gd name="connsiteY51" fmla="*/ 140979 h 279567"/>
                <a:gd name="connsiteX52" fmla="*/ 408718 w 458777"/>
                <a:gd name="connsiteY52" fmla="*/ 149581 h 279567"/>
                <a:gd name="connsiteX53" fmla="*/ 405731 w 458777"/>
                <a:gd name="connsiteY53" fmla="*/ 149581 h 279567"/>
                <a:gd name="connsiteX54" fmla="*/ 386974 w 458777"/>
                <a:gd name="connsiteY54" fmla="*/ 138470 h 279567"/>
                <a:gd name="connsiteX55" fmla="*/ 385540 w 458777"/>
                <a:gd name="connsiteY55" fmla="*/ 135961 h 279567"/>
                <a:gd name="connsiteX56" fmla="*/ 386854 w 458777"/>
                <a:gd name="connsiteY56" fmla="*/ 133452 h 279567"/>
                <a:gd name="connsiteX57" fmla="*/ 407165 w 458777"/>
                <a:gd name="connsiteY57" fmla="*/ 119832 h 279567"/>
                <a:gd name="connsiteX58" fmla="*/ 398324 w 458777"/>
                <a:gd name="connsiteY58" fmla="*/ 110035 h 279567"/>
                <a:gd name="connsiteX59" fmla="*/ 344681 w 458777"/>
                <a:gd name="connsiteY59" fmla="*/ 148267 h 279567"/>
                <a:gd name="connsiteX60" fmla="*/ 332016 w 458777"/>
                <a:gd name="connsiteY60" fmla="*/ 170369 h 279567"/>
                <a:gd name="connsiteX61" fmla="*/ 329627 w 458777"/>
                <a:gd name="connsiteY61" fmla="*/ 171803 h 279567"/>
                <a:gd name="connsiteX62" fmla="*/ 329627 w 458777"/>
                <a:gd name="connsiteY62" fmla="*/ 171803 h 279567"/>
                <a:gd name="connsiteX63" fmla="*/ 327357 w 458777"/>
                <a:gd name="connsiteY63" fmla="*/ 170608 h 279567"/>
                <a:gd name="connsiteX64" fmla="*/ 314693 w 458777"/>
                <a:gd name="connsiteY64" fmla="*/ 153762 h 279567"/>
                <a:gd name="connsiteX65" fmla="*/ 284107 w 458777"/>
                <a:gd name="connsiteY65" fmla="*/ 153762 h 279567"/>
                <a:gd name="connsiteX66" fmla="*/ 281121 w 458777"/>
                <a:gd name="connsiteY66" fmla="*/ 151134 h 279567"/>
                <a:gd name="connsiteX67" fmla="*/ 277656 w 458777"/>
                <a:gd name="connsiteY67" fmla="*/ 123535 h 279567"/>
                <a:gd name="connsiteX68" fmla="*/ 266545 w 458777"/>
                <a:gd name="connsiteY68" fmla="*/ 123535 h 279567"/>
                <a:gd name="connsiteX69" fmla="*/ 263558 w 458777"/>
                <a:gd name="connsiteY69" fmla="*/ 120549 h 279567"/>
                <a:gd name="connsiteX70" fmla="*/ 263558 w 458777"/>
                <a:gd name="connsiteY70" fmla="*/ 89724 h 279567"/>
                <a:gd name="connsiteX71" fmla="*/ 238110 w 458777"/>
                <a:gd name="connsiteY71" fmla="*/ 60095 h 279567"/>
                <a:gd name="connsiteX72" fmla="*/ 212902 w 458777"/>
                <a:gd name="connsiteY72" fmla="*/ 72042 h 279567"/>
                <a:gd name="connsiteX73" fmla="*/ 211588 w 458777"/>
                <a:gd name="connsiteY73" fmla="*/ 72042 h 279567"/>
                <a:gd name="connsiteX74" fmla="*/ 155196 w 458777"/>
                <a:gd name="connsiteY74" fmla="*/ 72042 h 279567"/>
                <a:gd name="connsiteX75" fmla="*/ 152926 w 458777"/>
                <a:gd name="connsiteY75" fmla="*/ 70967 h 279567"/>
                <a:gd name="connsiteX76" fmla="*/ 115650 w 458777"/>
                <a:gd name="connsiteY76" fmla="*/ 29510 h 279567"/>
                <a:gd name="connsiteX77" fmla="*/ 100238 w 458777"/>
                <a:gd name="connsiteY77" fmla="*/ 50059 h 279567"/>
                <a:gd name="connsiteX78" fmla="*/ 97012 w 458777"/>
                <a:gd name="connsiteY78" fmla="*/ 51135 h 279567"/>
                <a:gd name="connsiteX79" fmla="*/ 85065 w 458777"/>
                <a:gd name="connsiteY79" fmla="*/ 47789 h 279567"/>
                <a:gd name="connsiteX80" fmla="*/ 82915 w 458777"/>
                <a:gd name="connsiteY80" fmla="*/ 45280 h 279567"/>
                <a:gd name="connsiteX81" fmla="*/ 79330 w 458777"/>
                <a:gd name="connsiteY81" fmla="*/ 20549 h 279567"/>
                <a:gd name="connsiteX82" fmla="*/ 68936 w 458777"/>
                <a:gd name="connsiteY82" fmla="*/ 37634 h 279567"/>
                <a:gd name="connsiteX83" fmla="*/ 66188 w 458777"/>
                <a:gd name="connsiteY83" fmla="*/ 39068 h 279567"/>
                <a:gd name="connsiteX84" fmla="*/ 50537 w 458777"/>
                <a:gd name="connsiteY84" fmla="*/ 38112 h 279567"/>
                <a:gd name="connsiteX85" fmla="*/ 47781 w 458777"/>
                <a:gd name="connsiteY85" fmla="*/ 35137 h 279567"/>
                <a:gd name="connsiteX86" fmla="*/ 47789 w 458777"/>
                <a:gd name="connsiteY86" fmla="*/ 35006 h 279567"/>
                <a:gd name="connsiteX87" fmla="*/ 49223 w 458777"/>
                <a:gd name="connsiteY87" fmla="*/ 5854 h 279567"/>
                <a:gd name="connsiteX88" fmla="*/ 49223 w 458777"/>
                <a:gd name="connsiteY88" fmla="*/ 4301 h 279567"/>
                <a:gd name="connsiteX89" fmla="*/ 52448 w 458777"/>
                <a:gd name="connsiteY89" fmla="*/ 0 h 279567"/>
                <a:gd name="connsiteX90" fmla="*/ 0 w 458777"/>
                <a:gd name="connsiteY90" fmla="*/ 16607 h 279567"/>
                <a:gd name="connsiteX91" fmla="*/ 0 w 458777"/>
                <a:gd name="connsiteY91" fmla="*/ 144205 h 279567"/>
                <a:gd name="connsiteX92" fmla="*/ 26762 w 458777"/>
                <a:gd name="connsiteY92" fmla="*/ 148028 h 27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58777" h="279567">
                  <a:moveTo>
                    <a:pt x="22700" y="123297"/>
                  </a:moveTo>
                  <a:cubicBezTo>
                    <a:pt x="22467" y="121904"/>
                    <a:pt x="23203" y="120530"/>
                    <a:pt x="24492" y="119951"/>
                  </a:cubicBezTo>
                  <a:lnTo>
                    <a:pt x="46475" y="110155"/>
                  </a:lnTo>
                  <a:lnTo>
                    <a:pt x="49223" y="94981"/>
                  </a:lnTo>
                  <a:cubicBezTo>
                    <a:pt x="49434" y="93950"/>
                    <a:pt x="50153" y="93095"/>
                    <a:pt x="51134" y="92711"/>
                  </a:cubicBezTo>
                  <a:lnTo>
                    <a:pt x="66547" y="87455"/>
                  </a:lnTo>
                  <a:cubicBezTo>
                    <a:pt x="67572" y="87033"/>
                    <a:pt x="68750" y="87269"/>
                    <a:pt x="69534" y="88052"/>
                  </a:cubicBezTo>
                  <a:lnTo>
                    <a:pt x="85065" y="102269"/>
                  </a:lnTo>
                  <a:lnTo>
                    <a:pt x="104061" y="102269"/>
                  </a:lnTo>
                  <a:cubicBezTo>
                    <a:pt x="105301" y="102336"/>
                    <a:pt x="106381" y="103135"/>
                    <a:pt x="106809" y="104300"/>
                  </a:cubicBezTo>
                  <a:lnTo>
                    <a:pt x="114097" y="126403"/>
                  </a:lnTo>
                  <a:cubicBezTo>
                    <a:pt x="114524" y="127269"/>
                    <a:pt x="114524" y="128285"/>
                    <a:pt x="114097" y="129151"/>
                  </a:cubicBezTo>
                  <a:lnTo>
                    <a:pt x="106211" y="138948"/>
                  </a:lnTo>
                  <a:lnTo>
                    <a:pt x="121982" y="147789"/>
                  </a:lnTo>
                  <a:lnTo>
                    <a:pt x="143129" y="140023"/>
                  </a:lnTo>
                  <a:cubicBezTo>
                    <a:pt x="143985" y="139555"/>
                    <a:pt x="145021" y="139555"/>
                    <a:pt x="145877" y="140023"/>
                  </a:cubicBezTo>
                  <a:lnTo>
                    <a:pt x="160094" y="150178"/>
                  </a:lnTo>
                  <a:cubicBezTo>
                    <a:pt x="160727" y="150635"/>
                    <a:pt x="161156" y="151321"/>
                    <a:pt x="161288" y="152090"/>
                  </a:cubicBezTo>
                  <a:lnTo>
                    <a:pt x="167382" y="187932"/>
                  </a:lnTo>
                  <a:lnTo>
                    <a:pt x="207406" y="223774"/>
                  </a:lnTo>
                  <a:lnTo>
                    <a:pt x="224490" y="220667"/>
                  </a:lnTo>
                  <a:cubicBezTo>
                    <a:pt x="225374" y="220437"/>
                    <a:pt x="226314" y="220661"/>
                    <a:pt x="227000" y="221265"/>
                  </a:cubicBezTo>
                  <a:lnTo>
                    <a:pt x="258062" y="245160"/>
                  </a:lnTo>
                  <a:lnTo>
                    <a:pt x="281957" y="246832"/>
                  </a:lnTo>
                  <a:cubicBezTo>
                    <a:pt x="283512" y="246957"/>
                    <a:pt x="284710" y="248258"/>
                    <a:pt x="284705" y="249819"/>
                  </a:cubicBezTo>
                  <a:lnTo>
                    <a:pt x="284705" y="276342"/>
                  </a:lnTo>
                  <a:lnTo>
                    <a:pt x="312542" y="279568"/>
                  </a:lnTo>
                  <a:lnTo>
                    <a:pt x="327954" y="255076"/>
                  </a:lnTo>
                  <a:lnTo>
                    <a:pt x="320069" y="232615"/>
                  </a:lnTo>
                  <a:lnTo>
                    <a:pt x="300237" y="221982"/>
                  </a:lnTo>
                  <a:cubicBezTo>
                    <a:pt x="299480" y="221611"/>
                    <a:pt x="298947" y="220900"/>
                    <a:pt x="298803" y="220070"/>
                  </a:cubicBezTo>
                  <a:cubicBezTo>
                    <a:pt x="298399" y="219325"/>
                    <a:pt x="298399" y="218426"/>
                    <a:pt x="298803" y="217681"/>
                  </a:cubicBezTo>
                  <a:lnTo>
                    <a:pt x="308241" y="204300"/>
                  </a:lnTo>
                  <a:cubicBezTo>
                    <a:pt x="308790" y="203391"/>
                    <a:pt x="309814" y="202879"/>
                    <a:pt x="310869" y="202985"/>
                  </a:cubicBezTo>
                  <a:lnTo>
                    <a:pt x="330941" y="204538"/>
                  </a:lnTo>
                  <a:lnTo>
                    <a:pt x="337990" y="188529"/>
                  </a:lnTo>
                  <a:cubicBezTo>
                    <a:pt x="338347" y="187715"/>
                    <a:pt x="339047" y="187102"/>
                    <a:pt x="339901" y="186856"/>
                  </a:cubicBezTo>
                  <a:lnTo>
                    <a:pt x="350057" y="183631"/>
                  </a:lnTo>
                  <a:lnTo>
                    <a:pt x="351849" y="170250"/>
                  </a:lnTo>
                  <a:cubicBezTo>
                    <a:pt x="352094" y="168642"/>
                    <a:pt x="353582" y="167527"/>
                    <a:pt x="355194" y="167741"/>
                  </a:cubicBezTo>
                  <a:lnTo>
                    <a:pt x="364394" y="168935"/>
                  </a:lnTo>
                  <a:lnTo>
                    <a:pt x="386377" y="156988"/>
                  </a:lnTo>
                  <a:cubicBezTo>
                    <a:pt x="387632" y="156364"/>
                    <a:pt x="389149" y="156658"/>
                    <a:pt x="390080" y="157705"/>
                  </a:cubicBezTo>
                  <a:lnTo>
                    <a:pt x="397249" y="165710"/>
                  </a:lnTo>
                  <a:cubicBezTo>
                    <a:pt x="398126" y="166833"/>
                    <a:pt x="398126" y="168409"/>
                    <a:pt x="397249" y="169533"/>
                  </a:cubicBezTo>
                  <a:lnTo>
                    <a:pt x="390080" y="178374"/>
                  </a:lnTo>
                  <a:lnTo>
                    <a:pt x="392709" y="185303"/>
                  </a:lnTo>
                  <a:lnTo>
                    <a:pt x="406927" y="175865"/>
                  </a:lnTo>
                  <a:cubicBezTo>
                    <a:pt x="407926" y="175147"/>
                    <a:pt x="409272" y="175147"/>
                    <a:pt x="410272" y="175865"/>
                  </a:cubicBezTo>
                  <a:lnTo>
                    <a:pt x="422219" y="184228"/>
                  </a:lnTo>
                  <a:lnTo>
                    <a:pt x="458778" y="162723"/>
                  </a:lnTo>
                  <a:lnTo>
                    <a:pt x="423772" y="140979"/>
                  </a:lnTo>
                  <a:lnTo>
                    <a:pt x="408718" y="149581"/>
                  </a:lnTo>
                  <a:cubicBezTo>
                    <a:pt x="407794" y="150114"/>
                    <a:pt x="406655" y="150114"/>
                    <a:pt x="405731" y="149581"/>
                  </a:cubicBezTo>
                  <a:lnTo>
                    <a:pt x="386974" y="138470"/>
                  </a:lnTo>
                  <a:cubicBezTo>
                    <a:pt x="386113" y="137920"/>
                    <a:pt x="385576" y="136982"/>
                    <a:pt x="385540" y="135961"/>
                  </a:cubicBezTo>
                  <a:cubicBezTo>
                    <a:pt x="385506" y="134951"/>
                    <a:pt x="386005" y="133998"/>
                    <a:pt x="386854" y="133452"/>
                  </a:cubicBezTo>
                  <a:lnTo>
                    <a:pt x="407165" y="119832"/>
                  </a:lnTo>
                  <a:lnTo>
                    <a:pt x="398324" y="110035"/>
                  </a:lnTo>
                  <a:lnTo>
                    <a:pt x="344681" y="148267"/>
                  </a:lnTo>
                  <a:lnTo>
                    <a:pt x="332016" y="170369"/>
                  </a:lnTo>
                  <a:cubicBezTo>
                    <a:pt x="331521" y="171228"/>
                    <a:pt x="330618" y="171770"/>
                    <a:pt x="329627" y="171803"/>
                  </a:cubicBezTo>
                  <a:lnTo>
                    <a:pt x="329627" y="171803"/>
                  </a:lnTo>
                  <a:cubicBezTo>
                    <a:pt x="328724" y="171784"/>
                    <a:pt x="327883" y="171341"/>
                    <a:pt x="327357" y="170608"/>
                  </a:cubicBezTo>
                  <a:lnTo>
                    <a:pt x="314693" y="153762"/>
                  </a:lnTo>
                  <a:lnTo>
                    <a:pt x="284107" y="153762"/>
                  </a:lnTo>
                  <a:cubicBezTo>
                    <a:pt x="282589" y="153773"/>
                    <a:pt x="281303" y="152642"/>
                    <a:pt x="281121" y="151134"/>
                  </a:cubicBezTo>
                  <a:lnTo>
                    <a:pt x="277656" y="123535"/>
                  </a:lnTo>
                  <a:lnTo>
                    <a:pt x="266545" y="123535"/>
                  </a:lnTo>
                  <a:cubicBezTo>
                    <a:pt x="264896" y="123535"/>
                    <a:pt x="263558" y="122198"/>
                    <a:pt x="263558" y="120549"/>
                  </a:cubicBezTo>
                  <a:lnTo>
                    <a:pt x="263558" y="89724"/>
                  </a:lnTo>
                  <a:lnTo>
                    <a:pt x="238110" y="60095"/>
                  </a:lnTo>
                  <a:lnTo>
                    <a:pt x="212902" y="72042"/>
                  </a:lnTo>
                  <a:cubicBezTo>
                    <a:pt x="212472" y="72165"/>
                    <a:pt x="212017" y="72165"/>
                    <a:pt x="211588" y="72042"/>
                  </a:cubicBezTo>
                  <a:lnTo>
                    <a:pt x="155196" y="72042"/>
                  </a:lnTo>
                  <a:cubicBezTo>
                    <a:pt x="154328" y="71993"/>
                    <a:pt x="153514" y="71607"/>
                    <a:pt x="152926" y="70967"/>
                  </a:cubicBezTo>
                  <a:lnTo>
                    <a:pt x="115650" y="29510"/>
                  </a:lnTo>
                  <a:lnTo>
                    <a:pt x="100238" y="50059"/>
                  </a:lnTo>
                  <a:cubicBezTo>
                    <a:pt x="99514" y="51085"/>
                    <a:pt x="98207" y="51521"/>
                    <a:pt x="97012" y="51135"/>
                  </a:cubicBezTo>
                  <a:lnTo>
                    <a:pt x="85065" y="47789"/>
                  </a:lnTo>
                  <a:cubicBezTo>
                    <a:pt x="83909" y="47462"/>
                    <a:pt x="83061" y="46473"/>
                    <a:pt x="82915" y="45280"/>
                  </a:cubicBezTo>
                  <a:lnTo>
                    <a:pt x="79330" y="20549"/>
                  </a:lnTo>
                  <a:lnTo>
                    <a:pt x="68936" y="37634"/>
                  </a:lnTo>
                  <a:cubicBezTo>
                    <a:pt x="68341" y="38567"/>
                    <a:pt x="67294" y="39114"/>
                    <a:pt x="66188" y="39068"/>
                  </a:cubicBezTo>
                  <a:lnTo>
                    <a:pt x="50537" y="38112"/>
                  </a:lnTo>
                  <a:cubicBezTo>
                    <a:pt x="48955" y="38052"/>
                    <a:pt x="47721" y="36720"/>
                    <a:pt x="47781" y="35137"/>
                  </a:cubicBezTo>
                  <a:cubicBezTo>
                    <a:pt x="47783" y="35094"/>
                    <a:pt x="47786" y="35050"/>
                    <a:pt x="47789" y="35006"/>
                  </a:cubicBezTo>
                  <a:lnTo>
                    <a:pt x="49223" y="5854"/>
                  </a:lnTo>
                  <a:cubicBezTo>
                    <a:pt x="49050" y="5351"/>
                    <a:pt x="49050" y="4804"/>
                    <a:pt x="49223" y="4301"/>
                  </a:cubicBezTo>
                  <a:lnTo>
                    <a:pt x="52448" y="0"/>
                  </a:lnTo>
                  <a:lnTo>
                    <a:pt x="0" y="16607"/>
                  </a:lnTo>
                  <a:lnTo>
                    <a:pt x="0" y="144205"/>
                  </a:lnTo>
                  <a:lnTo>
                    <a:pt x="26762" y="1480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6" name="Полилиния: фигура 2718">
              <a:extLst>
                <a:ext uri="{FF2B5EF4-FFF2-40B4-BE49-F238E27FC236}">
                  <a16:creationId xmlns:a16="http://schemas.microsoft.com/office/drawing/2014/main" id="{E0CC5BE4-1361-C410-C06F-B866A518A9B6}"/>
                </a:ext>
              </a:extLst>
            </p:cNvPr>
            <p:cNvSpPr/>
            <p:nvPr/>
          </p:nvSpPr>
          <p:spPr>
            <a:xfrm>
              <a:off x="7218451" y="3534681"/>
              <a:ext cx="11947" cy="26523"/>
            </a:xfrm>
            <a:custGeom>
              <a:avLst/>
              <a:gdLst>
                <a:gd name="connsiteX0" fmla="*/ 0 w 11947"/>
                <a:gd name="connsiteY0" fmla="*/ 26523 h 26523"/>
                <a:gd name="connsiteX1" fmla="*/ 0 w 11947"/>
                <a:gd name="connsiteY1" fmla="*/ 26523 h 26523"/>
                <a:gd name="connsiteX2" fmla="*/ 0 w 11947"/>
                <a:gd name="connsiteY2" fmla="*/ 0 h 26523"/>
                <a:gd name="connsiteX3" fmla="*/ 0 w 11947"/>
                <a:gd name="connsiteY3" fmla="*/ 26523 h 26523"/>
              </a:gdLst>
              <a:ahLst/>
              <a:cxnLst>
                <a:cxn ang="0">
                  <a:pos x="connsiteX0" y="connsiteY0"/>
                </a:cxn>
                <a:cxn ang="0">
                  <a:pos x="connsiteX1" y="connsiteY1"/>
                </a:cxn>
                <a:cxn ang="0">
                  <a:pos x="connsiteX2" y="connsiteY2"/>
                </a:cxn>
                <a:cxn ang="0">
                  <a:pos x="connsiteX3" y="connsiteY3"/>
                </a:cxn>
              </a:cxnLst>
              <a:rect l="l" t="t" r="r" b="b"/>
              <a:pathLst>
                <a:path w="11947" h="26523">
                  <a:moveTo>
                    <a:pt x="0" y="26523"/>
                  </a:moveTo>
                  <a:lnTo>
                    <a:pt x="0" y="26523"/>
                  </a:lnTo>
                  <a:lnTo>
                    <a:pt x="0" y="0"/>
                  </a:lnTo>
                  <a:lnTo>
                    <a:pt x="0" y="265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7" name="Полилиния: фигура 2719">
              <a:extLst>
                <a:ext uri="{FF2B5EF4-FFF2-40B4-BE49-F238E27FC236}">
                  <a16:creationId xmlns:a16="http://schemas.microsoft.com/office/drawing/2014/main" id="{CF7DA6E3-8D3E-59C7-0717-9813519E0BB7}"/>
                </a:ext>
              </a:extLst>
            </p:cNvPr>
            <p:cNvSpPr/>
            <p:nvPr/>
          </p:nvSpPr>
          <p:spPr>
            <a:xfrm>
              <a:off x="6934822" y="3428828"/>
              <a:ext cx="26761" cy="3823"/>
            </a:xfrm>
            <a:custGeom>
              <a:avLst/>
              <a:gdLst>
                <a:gd name="connsiteX0" fmla="*/ 0 w 26761"/>
                <a:gd name="connsiteY0" fmla="*/ 0 h 3823"/>
                <a:gd name="connsiteX1" fmla="*/ 0 w 26761"/>
                <a:gd name="connsiteY1" fmla="*/ 0 h 3823"/>
                <a:gd name="connsiteX2" fmla="*/ 26762 w 26761"/>
                <a:gd name="connsiteY2" fmla="*/ 3823 h 3823"/>
                <a:gd name="connsiteX3" fmla="*/ 0 w 26761"/>
                <a:gd name="connsiteY3" fmla="*/ 0 h 3823"/>
              </a:gdLst>
              <a:ahLst/>
              <a:cxnLst>
                <a:cxn ang="0">
                  <a:pos x="connsiteX0" y="connsiteY0"/>
                </a:cxn>
                <a:cxn ang="0">
                  <a:pos x="connsiteX1" y="connsiteY1"/>
                </a:cxn>
                <a:cxn ang="0">
                  <a:pos x="connsiteX2" y="connsiteY2"/>
                </a:cxn>
                <a:cxn ang="0">
                  <a:pos x="connsiteX3" y="connsiteY3"/>
                </a:cxn>
              </a:cxnLst>
              <a:rect l="l" t="t" r="r" b="b"/>
              <a:pathLst>
                <a:path w="26761" h="3823">
                  <a:moveTo>
                    <a:pt x="0" y="0"/>
                  </a:moveTo>
                  <a:lnTo>
                    <a:pt x="0" y="0"/>
                  </a:lnTo>
                  <a:lnTo>
                    <a:pt x="26762" y="382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8" name="Полилиния: фигура 2720">
              <a:extLst>
                <a:ext uri="{FF2B5EF4-FFF2-40B4-BE49-F238E27FC236}">
                  <a16:creationId xmlns:a16="http://schemas.microsoft.com/office/drawing/2014/main" id="{EE7A817C-DB53-393D-C220-4361FE18D239}"/>
                </a:ext>
              </a:extLst>
            </p:cNvPr>
            <p:cNvSpPr/>
            <p:nvPr/>
          </p:nvSpPr>
          <p:spPr>
            <a:xfrm>
              <a:off x="7049755" y="3314133"/>
              <a:ext cx="38350" cy="42890"/>
            </a:xfrm>
            <a:custGeom>
              <a:avLst/>
              <a:gdLst>
                <a:gd name="connsiteX0" fmla="*/ 0 w 38350"/>
                <a:gd name="connsiteY0" fmla="*/ 0 h 42890"/>
                <a:gd name="connsiteX1" fmla="*/ 0 w 38350"/>
                <a:gd name="connsiteY1" fmla="*/ 0 h 42890"/>
                <a:gd name="connsiteX2" fmla="*/ 38351 w 38350"/>
                <a:gd name="connsiteY2" fmla="*/ 42891 h 42890"/>
                <a:gd name="connsiteX3" fmla="*/ 0 w 38350"/>
                <a:gd name="connsiteY3" fmla="*/ 0 h 42890"/>
              </a:gdLst>
              <a:ahLst/>
              <a:cxnLst>
                <a:cxn ang="0">
                  <a:pos x="connsiteX0" y="connsiteY0"/>
                </a:cxn>
                <a:cxn ang="0">
                  <a:pos x="connsiteX1" y="connsiteY1"/>
                </a:cxn>
                <a:cxn ang="0">
                  <a:pos x="connsiteX2" y="connsiteY2"/>
                </a:cxn>
                <a:cxn ang="0">
                  <a:pos x="connsiteX3" y="connsiteY3"/>
                </a:cxn>
              </a:cxnLst>
              <a:rect l="l" t="t" r="r" b="b"/>
              <a:pathLst>
                <a:path w="38350" h="42890">
                  <a:moveTo>
                    <a:pt x="0" y="0"/>
                  </a:moveTo>
                  <a:lnTo>
                    <a:pt x="0" y="0"/>
                  </a:lnTo>
                  <a:lnTo>
                    <a:pt x="38351" y="42891"/>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29" name="Полилиния: фигура 2721">
              <a:extLst>
                <a:ext uri="{FF2B5EF4-FFF2-40B4-BE49-F238E27FC236}">
                  <a16:creationId xmlns:a16="http://schemas.microsoft.com/office/drawing/2014/main" id="{F444D214-39C8-56E0-F86A-F0288398633D}"/>
                </a:ext>
              </a:extLst>
            </p:cNvPr>
            <p:cNvSpPr/>
            <p:nvPr/>
          </p:nvSpPr>
          <p:spPr>
            <a:xfrm>
              <a:off x="7265165" y="3457621"/>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0" name="Полилиния: фигура 2722">
              <a:extLst>
                <a:ext uri="{FF2B5EF4-FFF2-40B4-BE49-F238E27FC236}">
                  <a16:creationId xmlns:a16="http://schemas.microsoft.com/office/drawing/2014/main" id="{3350A278-4A2F-EECB-8AF7-3A65A8371627}"/>
                </a:ext>
              </a:extLst>
            </p:cNvPr>
            <p:cNvSpPr/>
            <p:nvPr/>
          </p:nvSpPr>
          <p:spPr>
            <a:xfrm>
              <a:off x="7280219" y="3395256"/>
              <a:ext cx="53643" cy="38231"/>
            </a:xfrm>
            <a:custGeom>
              <a:avLst/>
              <a:gdLst>
                <a:gd name="connsiteX0" fmla="*/ 53643 w 53643"/>
                <a:gd name="connsiteY0" fmla="*/ 0 h 38231"/>
                <a:gd name="connsiteX1" fmla="*/ 0 w 53643"/>
                <a:gd name="connsiteY1" fmla="*/ 38231 h 38231"/>
                <a:gd name="connsiteX2" fmla="*/ 53643 w 53643"/>
                <a:gd name="connsiteY2" fmla="*/ 0 h 38231"/>
                <a:gd name="connsiteX3" fmla="*/ 53643 w 53643"/>
                <a:gd name="connsiteY3" fmla="*/ 0 h 38231"/>
              </a:gdLst>
              <a:ahLst/>
              <a:cxnLst>
                <a:cxn ang="0">
                  <a:pos x="connsiteX0" y="connsiteY0"/>
                </a:cxn>
                <a:cxn ang="0">
                  <a:pos x="connsiteX1" y="connsiteY1"/>
                </a:cxn>
                <a:cxn ang="0">
                  <a:pos x="connsiteX2" y="connsiteY2"/>
                </a:cxn>
                <a:cxn ang="0">
                  <a:pos x="connsiteX3" y="connsiteY3"/>
                </a:cxn>
              </a:cxnLst>
              <a:rect l="l" t="t" r="r" b="b"/>
              <a:pathLst>
                <a:path w="53643" h="38231">
                  <a:moveTo>
                    <a:pt x="53643" y="0"/>
                  </a:moveTo>
                  <a:lnTo>
                    <a:pt x="0" y="38231"/>
                  </a:lnTo>
                  <a:lnTo>
                    <a:pt x="53643" y="0"/>
                  </a:lnTo>
                  <a:lnTo>
                    <a:pt x="5364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1" name="Полилиния: фигура 2723">
              <a:extLst>
                <a:ext uri="{FF2B5EF4-FFF2-40B4-BE49-F238E27FC236}">
                  <a16:creationId xmlns:a16="http://schemas.microsoft.com/office/drawing/2014/main" id="{8C46D28E-C88D-14DC-829E-F9410929E892}"/>
                </a:ext>
              </a:extLst>
            </p:cNvPr>
            <p:cNvSpPr/>
            <p:nvPr/>
          </p:nvSpPr>
          <p:spPr>
            <a:xfrm>
              <a:off x="7327769" y="3461085"/>
              <a:ext cx="14217" cy="9438"/>
            </a:xfrm>
            <a:custGeom>
              <a:avLst/>
              <a:gdLst>
                <a:gd name="connsiteX0" fmla="*/ 0 w 14217"/>
                <a:gd name="connsiteY0" fmla="*/ 9439 h 9438"/>
                <a:gd name="connsiteX1" fmla="*/ 14217 w 14217"/>
                <a:gd name="connsiteY1" fmla="*/ 0 h 9438"/>
                <a:gd name="connsiteX2" fmla="*/ 0 w 14217"/>
                <a:gd name="connsiteY2" fmla="*/ 9439 h 9438"/>
                <a:gd name="connsiteX3" fmla="*/ 0 w 14217"/>
                <a:gd name="connsiteY3" fmla="*/ 9439 h 9438"/>
              </a:gdLst>
              <a:ahLst/>
              <a:cxnLst>
                <a:cxn ang="0">
                  <a:pos x="connsiteX0" y="connsiteY0"/>
                </a:cxn>
                <a:cxn ang="0">
                  <a:pos x="connsiteX1" y="connsiteY1"/>
                </a:cxn>
                <a:cxn ang="0">
                  <a:pos x="connsiteX2" y="connsiteY2"/>
                </a:cxn>
                <a:cxn ang="0">
                  <a:pos x="connsiteX3" y="connsiteY3"/>
                </a:cxn>
              </a:cxnLst>
              <a:rect l="l" t="t" r="r" b="b"/>
              <a:pathLst>
                <a:path w="14217" h="9438">
                  <a:moveTo>
                    <a:pt x="0" y="9439"/>
                  </a:moveTo>
                  <a:lnTo>
                    <a:pt x="14217" y="0"/>
                  </a:lnTo>
                  <a:lnTo>
                    <a:pt x="0" y="9439"/>
                  </a:lnTo>
                  <a:lnTo>
                    <a:pt x="0" y="94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2" name="Полилиния: фигура 2724">
              <a:extLst>
                <a:ext uri="{FF2B5EF4-FFF2-40B4-BE49-F238E27FC236}">
                  <a16:creationId xmlns:a16="http://schemas.microsoft.com/office/drawing/2014/main" id="{20A02C4C-1340-4634-06CC-0F76452B803D}"/>
                </a:ext>
              </a:extLst>
            </p:cNvPr>
            <p:cNvSpPr/>
            <p:nvPr/>
          </p:nvSpPr>
          <p:spPr>
            <a:xfrm>
              <a:off x="7333862" y="3395256"/>
              <a:ext cx="8840" cy="9796"/>
            </a:xfrm>
            <a:custGeom>
              <a:avLst/>
              <a:gdLst>
                <a:gd name="connsiteX0" fmla="*/ 8841 w 8840"/>
                <a:gd name="connsiteY0" fmla="*/ 9797 h 9796"/>
                <a:gd name="connsiteX1" fmla="*/ 0 w 8840"/>
                <a:gd name="connsiteY1" fmla="*/ 0 h 9796"/>
                <a:gd name="connsiteX2" fmla="*/ 0 w 8840"/>
                <a:gd name="connsiteY2" fmla="*/ 0 h 9796"/>
                <a:gd name="connsiteX3" fmla="*/ 8841 w 8840"/>
                <a:gd name="connsiteY3" fmla="*/ 9797 h 9796"/>
              </a:gdLst>
              <a:ahLst/>
              <a:cxnLst>
                <a:cxn ang="0">
                  <a:pos x="connsiteX0" y="connsiteY0"/>
                </a:cxn>
                <a:cxn ang="0">
                  <a:pos x="connsiteX1" y="connsiteY1"/>
                </a:cxn>
                <a:cxn ang="0">
                  <a:pos x="connsiteX2" y="connsiteY2"/>
                </a:cxn>
                <a:cxn ang="0">
                  <a:pos x="connsiteX3" y="connsiteY3"/>
                </a:cxn>
              </a:cxnLst>
              <a:rect l="l" t="t" r="r" b="b"/>
              <a:pathLst>
                <a:path w="8840" h="9796">
                  <a:moveTo>
                    <a:pt x="8841" y="9797"/>
                  </a:moveTo>
                  <a:lnTo>
                    <a:pt x="0" y="0"/>
                  </a:lnTo>
                  <a:lnTo>
                    <a:pt x="0" y="0"/>
                  </a:lnTo>
                  <a:lnTo>
                    <a:pt x="8841"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3" name="Полилиния: фигура 2725">
              <a:extLst>
                <a:ext uri="{FF2B5EF4-FFF2-40B4-BE49-F238E27FC236}">
                  <a16:creationId xmlns:a16="http://schemas.microsoft.com/office/drawing/2014/main" id="{001B3229-F91C-6161-3FF7-F4334F5F88F9}"/>
                </a:ext>
              </a:extLst>
            </p:cNvPr>
            <p:cNvSpPr/>
            <p:nvPr/>
          </p:nvSpPr>
          <p:spPr>
            <a:xfrm>
              <a:off x="7240554" y="3448660"/>
              <a:ext cx="208600" cy="128911"/>
            </a:xfrm>
            <a:custGeom>
              <a:avLst/>
              <a:gdLst>
                <a:gd name="connsiteX0" fmla="*/ 133810 w 208600"/>
                <a:gd name="connsiteY0" fmla="*/ 64755 h 128911"/>
                <a:gd name="connsiteX1" fmla="*/ 133094 w 208600"/>
                <a:gd name="connsiteY1" fmla="*/ 64755 h 128911"/>
                <a:gd name="connsiteX2" fmla="*/ 131421 w 208600"/>
                <a:gd name="connsiteY2" fmla="*/ 64157 h 128911"/>
                <a:gd name="connsiteX3" fmla="*/ 117203 w 208600"/>
                <a:gd name="connsiteY3" fmla="*/ 52210 h 128911"/>
                <a:gd name="connsiteX4" fmla="*/ 95938 w 208600"/>
                <a:gd name="connsiteY4" fmla="*/ 54241 h 128911"/>
                <a:gd name="connsiteX5" fmla="*/ 95221 w 208600"/>
                <a:gd name="connsiteY5" fmla="*/ 54241 h 128911"/>
                <a:gd name="connsiteX6" fmla="*/ 57825 w 208600"/>
                <a:gd name="connsiteY6" fmla="*/ 48148 h 128911"/>
                <a:gd name="connsiteX7" fmla="*/ 55795 w 208600"/>
                <a:gd name="connsiteY7" fmla="*/ 46714 h 128911"/>
                <a:gd name="connsiteX8" fmla="*/ 55795 w 208600"/>
                <a:gd name="connsiteY8" fmla="*/ 44205 h 128911"/>
                <a:gd name="connsiteX9" fmla="*/ 63082 w 208600"/>
                <a:gd name="connsiteY9" fmla="*/ 23417 h 128911"/>
                <a:gd name="connsiteX10" fmla="*/ 66189 w 208600"/>
                <a:gd name="connsiteY10" fmla="*/ 21505 h 128911"/>
                <a:gd name="connsiteX11" fmla="*/ 81959 w 208600"/>
                <a:gd name="connsiteY11" fmla="*/ 23058 h 128911"/>
                <a:gd name="connsiteX12" fmla="*/ 79091 w 208600"/>
                <a:gd name="connsiteY12" fmla="*/ 15532 h 128911"/>
                <a:gd name="connsiteX13" fmla="*/ 79091 w 208600"/>
                <a:gd name="connsiteY13" fmla="*/ 12664 h 128911"/>
                <a:gd name="connsiteX14" fmla="*/ 85782 w 208600"/>
                <a:gd name="connsiteY14" fmla="*/ 4420 h 128911"/>
                <a:gd name="connsiteX15" fmla="*/ 81720 w 208600"/>
                <a:gd name="connsiteY15" fmla="*/ 0 h 128911"/>
                <a:gd name="connsiteX16" fmla="*/ 60932 w 208600"/>
                <a:gd name="connsiteY16" fmla="*/ 10992 h 128911"/>
                <a:gd name="connsiteX17" fmla="*/ 59140 w 208600"/>
                <a:gd name="connsiteY17" fmla="*/ 10992 h 128911"/>
                <a:gd name="connsiteX18" fmla="*/ 51971 w 208600"/>
                <a:gd name="connsiteY18" fmla="*/ 10036 h 128911"/>
                <a:gd name="connsiteX19" fmla="*/ 50299 w 208600"/>
                <a:gd name="connsiteY19" fmla="*/ 21983 h 128911"/>
                <a:gd name="connsiteX20" fmla="*/ 48268 w 208600"/>
                <a:gd name="connsiteY20" fmla="*/ 24373 h 128911"/>
                <a:gd name="connsiteX21" fmla="*/ 37515 w 208600"/>
                <a:gd name="connsiteY21" fmla="*/ 27718 h 128911"/>
                <a:gd name="connsiteX22" fmla="*/ 30108 w 208600"/>
                <a:gd name="connsiteY22" fmla="*/ 44444 h 128911"/>
                <a:gd name="connsiteX23" fmla="*/ 27240 w 208600"/>
                <a:gd name="connsiteY23" fmla="*/ 46236 h 128911"/>
                <a:gd name="connsiteX24" fmla="*/ 6452 w 208600"/>
                <a:gd name="connsiteY24" fmla="*/ 44803 h 128911"/>
                <a:gd name="connsiteX25" fmla="*/ 0 w 208600"/>
                <a:gd name="connsiteY25" fmla="*/ 54002 h 128911"/>
                <a:gd name="connsiteX26" fmla="*/ 17921 w 208600"/>
                <a:gd name="connsiteY26" fmla="*/ 63679 h 128911"/>
                <a:gd name="connsiteX27" fmla="*/ 19355 w 208600"/>
                <a:gd name="connsiteY27" fmla="*/ 65471 h 128911"/>
                <a:gd name="connsiteX28" fmla="*/ 27240 w 208600"/>
                <a:gd name="connsiteY28" fmla="*/ 90322 h 128911"/>
                <a:gd name="connsiteX29" fmla="*/ 27240 w 208600"/>
                <a:gd name="connsiteY29" fmla="*/ 92831 h 128911"/>
                <a:gd name="connsiteX30" fmla="*/ 11111 w 208600"/>
                <a:gd name="connsiteY30" fmla="*/ 118637 h 128911"/>
                <a:gd name="connsiteX31" fmla="*/ 16368 w 208600"/>
                <a:gd name="connsiteY31" fmla="*/ 128315 h 128911"/>
                <a:gd name="connsiteX32" fmla="*/ 38829 w 208600"/>
                <a:gd name="connsiteY32" fmla="*/ 113619 h 128911"/>
                <a:gd name="connsiteX33" fmla="*/ 42996 w 208600"/>
                <a:gd name="connsiteY33" fmla="*/ 114314 h 128911"/>
                <a:gd name="connsiteX34" fmla="*/ 43011 w 208600"/>
                <a:gd name="connsiteY34" fmla="*/ 114336 h 128911"/>
                <a:gd name="connsiteX35" fmla="*/ 48506 w 208600"/>
                <a:gd name="connsiteY35" fmla="*/ 122460 h 128911"/>
                <a:gd name="connsiteX36" fmla="*/ 67024 w 208600"/>
                <a:gd name="connsiteY36" fmla="*/ 110513 h 128911"/>
                <a:gd name="connsiteX37" fmla="*/ 67024 w 208600"/>
                <a:gd name="connsiteY37" fmla="*/ 92592 h 128911"/>
                <a:gd name="connsiteX38" fmla="*/ 68100 w 208600"/>
                <a:gd name="connsiteY38" fmla="*/ 90202 h 128911"/>
                <a:gd name="connsiteX39" fmla="*/ 87813 w 208600"/>
                <a:gd name="connsiteY39" fmla="*/ 73715 h 128911"/>
                <a:gd name="connsiteX40" fmla="*/ 90681 w 208600"/>
                <a:gd name="connsiteY40" fmla="*/ 73715 h 128911"/>
                <a:gd name="connsiteX41" fmla="*/ 105136 w 208600"/>
                <a:gd name="connsiteY41" fmla="*/ 78136 h 128911"/>
                <a:gd name="connsiteX42" fmla="*/ 107287 w 208600"/>
                <a:gd name="connsiteY42" fmla="*/ 81003 h 128911"/>
                <a:gd name="connsiteX43" fmla="*/ 107288 w 208600"/>
                <a:gd name="connsiteY43" fmla="*/ 96415 h 128911"/>
                <a:gd name="connsiteX44" fmla="*/ 113261 w 208600"/>
                <a:gd name="connsiteY44" fmla="*/ 100238 h 128911"/>
                <a:gd name="connsiteX45" fmla="*/ 114695 w 208600"/>
                <a:gd name="connsiteY45" fmla="*/ 102747 h 128911"/>
                <a:gd name="connsiteX46" fmla="*/ 114695 w 208600"/>
                <a:gd name="connsiteY46" fmla="*/ 128912 h 128911"/>
                <a:gd name="connsiteX47" fmla="*/ 143010 w 208600"/>
                <a:gd name="connsiteY47" fmla="*/ 120788 h 128911"/>
                <a:gd name="connsiteX48" fmla="*/ 153643 w 208600"/>
                <a:gd name="connsiteY48" fmla="*/ 110394 h 128911"/>
                <a:gd name="connsiteX49" fmla="*/ 155793 w 208600"/>
                <a:gd name="connsiteY49" fmla="*/ 109557 h 128911"/>
                <a:gd name="connsiteX50" fmla="*/ 189843 w 208600"/>
                <a:gd name="connsiteY50" fmla="*/ 111110 h 128911"/>
                <a:gd name="connsiteX51" fmla="*/ 191755 w 208600"/>
                <a:gd name="connsiteY51" fmla="*/ 112066 h 128911"/>
                <a:gd name="connsiteX52" fmla="*/ 199401 w 208600"/>
                <a:gd name="connsiteY52" fmla="*/ 119712 h 128911"/>
                <a:gd name="connsiteX53" fmla="*/ 208601 w 208600"/>
                <a:gd name="connsiteY53" fmla="*/ 114814 h 128911"/>
                <a:gd name="connsiteX54" fmla="*/ 198326 w 208600"/>
                <a:gd name="connsiteY54" fmla="*/ 83751 h 128911"/>
                <a:gd name="connsiteX55" fmla="*/ 186379 w 208600"/>
                <a:gd name="connsiteY55" fmla="*/ 76224 h 128911"/>
                <a:gd name="connsiteX56" fmla="*/ 179449 w 208600"/>
                <a:gd name="connsiteY56" fmla="*/ 83870 h 128911"/>
                <a:gd name="connsiteX57" fmla="*/ 176463 w 208600"/>
                <a:gd name="connsiteY57" fmla="*/ 84707 h 128911"/>
                <a:gd name="connsiteX58" fmla="*/ 174312 w 208600"/>
                <a:gd name="connsiteY58" fmla="*/ 82556 h 128911"/>
                <a:gd name="connsiteX59" fmla="*/ 166546 w 208600"/>
                <a:gd name="connsiteY59" fmla="*/ 55077 h 12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600" h="128911">
                  <a:moveTo>
                    <a:pt x="133810" y="64755"/>
                  </a:moveTo>
                  <a:lnTo>
                    <a:pt x="133094" y="64755"/>
                  </a:lnTo>
                  <a:cubicBezTo>
                    <a:pt x="132499" y="64681"/>
                    <a:pt x="131928" y="64477"/>
                    <a:pt x="131421" y="64157"/>
                  </a:cubicBezTo>
                  <a:lnTo>
                    <a:pt x="117203" y="52210"/>
                  </a:lnTo>
                  <a:lnTo>
                    <a:pt x="95938" y="54241"/>
                  </a:lnTo>
                  <a:lnTo>
                    <a:pt x="95221" y="54241"/>
                  </a:lnTo>
                  <a:lnTo>
                    <a:pt x="57825" y="48148"/>
                  </a:lnTo>
                  <a:cubicBezTo>
                    <a:pt x="56978" y="47974"/>
                    <a:pt x="56242" y="47454"/>
                    <a:pt x="55795" y="46714"/>
                  </a:cubicBezTo>
                  <a:cubicBezTo>
                    <a:pt x="55391" y="45927"/>
                    <a:pt x="55391" y="44993"/>
                    <a:pt x="55795" y="44205"/>
                  </a:cubicBezTo>
                  <a:lnTo>
                    <a:pt x="63082" y="23417"/>
                  </a:lnTo>
                  <a:cubicBezTo>
                    <a:pt x="63527" y="22118"/>
                    <a:pt x="64830" y="21317"/>
                    <a:pt x="66189" y="21505"/>
                  </a:cubicBezTo>
                  <a:lnTo>
                    <a:pt x="81959" y="23058"/>
                  </a:lnTo>
                  <a:lnTo>
                    <a:pt x="79091" y="15532"/>
                  </a:lnTo>
                  <a:cubicBezTo>
                    <a:pt x="78579" y="14645"/>
                    <a:pt x="78579" y="13551"/>
                    <a:pt x="79091" y="12664"/>
                  </a:cubicBezTo>
                  <a:lnTo>
                    <a:pt x="85782" y="4420"/>
                  </a:lnTo>
                  <a:lnTo>
                    <a:pt x="81720" y="0"/>
                  </a:lnTo>
                  <a:lnTo>
                    <a:pt x="60932" y="10992"/>
                  </a:lnTo>
                  <a:cubicBezTo>
                    <a:pt x="60355" y="11212"/>
                    <a:pt x="59717" y="11212"/>
                    <a:pt x="59140" y="10992"/>
                  </a:cubicBezTo>
                  <a:lnTo>
                    <a:pt x="51971" y="10036"/>
                  </a:lnTo>
                  <a:lnTo>
                    <a:pt x="50299" y="21983"/>
                  </a:lnTo>
                  <a:cubicBezTo>
                    <a:pt x="50128" y="23099"/>
                    <a:pt x="49342" y="24024"/>
                    <a:pt x="48268" y="24373"/>
                  </a:cubicBezTo>
                  <a:lnTo>
                    <a:pt x="37515" y="27718"/>
                  </a:lnTo>
                  <a:lnTo>
                    <a:pt x="30108" y="44444"/>
                  </a:lnTo>
                  <a:cubicBezTo>
                    <a:pt x="29676" y="45628"/>
                    <a:pt x="28494" y="46367"/>
                    <a:pt x="27240" y="46236"/>
                  </a:cubicBezTo>
                  <a:lnTo>
                    <a:pt x="6452" y="44803"/>
                  </a:lnTo>
                  <a:lnTo>
                    <a:pt x="0" y="54002"/>
                  </a:lnTo>
                  <a:lnTo>
                    <a:pt x="17921" y="63679"/>
                  </a:lnTo>
                  <a:cubicBezTo>
                    <a:pt x="18637" y="64039"/>
                    <a:pt x="19161" y="64694"/>
                    <a:pt x="19355" y="65471"/>
                  </a:cubicBezTo>
                  <a:lnTo>
                    <a:pt x="27240" y="90322"/>
                  </a:lnTo>
                  <a:cubicBezTo>
                    <a:pt x="27593" y="91121"/>
                    <a:pt x="27593" y="92032"/>
                    <a:pt x="27240" y="92831"/>
                  </a:cubicBezTo>
                  <a:lnTo>
                    <a:pt x="11111" y="118637"/>
                  </a:lnTo>
                  <a:lnTo>
                    <a:pt x="16368" y="128315"/>
                  </a:lnTo>
                  <a:lnTo>
                    <a:pt x="38829" y="113619"/>
                  </a:lnTo>
                  <a:cubicBezTo>
                    <a:pt x="40171" y="112661"/>
                    <a:pt x="42037" y="112972"/>
                    <a:pt x="42996" y="114314"/>
                  </a:cubicBezTo>
                  <a:cubicBezTo>
                    <a:pt x="43001" y="114322"/>
                    <a:pt x="43006" y="114329"/>
                    <a:pt x="43011" y="114336"/>
                  </a:cubicBezTo>
                  <a:lnTo>
                    <a:pt x="48506" y="122460"/>
                  </a:lnTo>
                  <a:lnTo>
                    <a:pt x="67024" y="110513"/>
                  </a:lnTo>
                  <a:lnTo>
                    <a:pt x="67024" y="92592"/>
                  </a:lnTo>
                  <a:cubicBezTo>
                    <a:pt x="66996" y="91672"/>
                    <a:pt x="67393" y="90791"/>
                    <a:pt x="68100" y="90202"/>
                  </a:cubicBezTo>
                  <a:lnTo>
                    <a:pt x="87813" y="73715"/>
                  </a:lnTo>
                  <a:cubicBezTo>
                    <a:pt x="88712" y="73247"/>
                    <a:pt x="89782" y="73247"/>
                    <a:pt x="90681" y="73715"/>
                  </a:cubicBezTo>
                  <a:lnTo>
                    <a:pt x="105136" y="78136"/>
                  </a:lnTo>
                  <a:cubicBezTo>
                    <a:pt x="106411" y="78507"/>
                    <a:pt x="107287" y="79675"/>
                    <a:pt x="107287" y="81003"/>
                  </a:cubicBezTo>
                  <a:lnTo>
                    <a:pt x="107288" y="96415"/>
                  </a:lnTo>
                  <a:lnTo>
                    <a:pt x="113261" y="100238"/>
                  </a:lnTo>
                  <a:cubicBezTo>
                    <a:pt x="114108" y="100802"/>
                    <a:pt x="114640" y="101732"/>
                    <a:pt x="114695" y="102747"/>
                  </a:cubicBezTo>
                  <a:lnTo>
                    <a:pt x="114695" y="128912"/>
                  </a:lnTo>
                  <a:lnTo>
                    <a:pt x="143010" y="120788"/>
                  </a:lnTo>
                  <a:lnTo>
                    <a:pt x="153643" y="110394"/>
                  </a:lnTo>
                  <a:cubicBezTo>
                    <a:pt x="154252" y="109893"/>
                    <a:pt x="155006" y="109600"/>
                    <a:pt x="155793" y="109557"/>
                  </a:cubicBezTo>
                  <a:lnTo>
                    <a:pt x="189843" y="111110"/>
                  </a:lnTo>
                  <a:cubicBezTo>
                    <a:pt x="190577" y="111182"/>
                    <a:pt x="191257" y="111523"/>
                    <a:pt x="191755" y="112066"/>
                  </a:cubicBezTo>
                  <a:lnTo>
                    <a:pt x="199401" y="119712"/>
                  </a:lnTo>
                  <a:lnTo>
                    <a:pt x="208601" y="114814"/>
                  </a:lnTo>
                  <a:lnTo>
                    <a:pt x="198326" y="83751"/>
                  </a:lnTo>
                  <a:lnTo>
                    <a:pt x="186379" y="76224"/>
                  </a:lnTo>
                  <a:lnTo>
                    <a:pt x="179449" y="83870"/>
                  </a:lnTo>
                  <a:cubicBezTo>
                    <a:pt x="178641" y="84604"/>
                    <a:pt x="177534" y="84914"/>
                    <a:pt x="176463" y="84707"/>
                  </a:cubicBezTo>
                  <a:cubicBezTo>
                    <a:pt x="175431" y="84394"/>
                    <a:pt x="174625" y="83587"/>
                    <a:pt x="174312" y="82556"/>
                  </a:cubicBezTo>
                  <a:lnTo>
                    <a:pt x="166546" y="550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4" name="Полилиния: фигура 2726">
              <a:extLst>
                <a:ext uri="{FF2B5EF4-FFF2-40B4-BE49-F238E27FC236}">
                  <a16:creationId xmlns:a16="http://schemas.microsoft.com/office/drawing/2014/main" id="{5CE547B7-2F3F-3C9A-7BAB-8028DE9D2DE0}"/>
                </a:ext>
              </a:extLst>
            </p:cNvPr>
            <p:cNvSpPr/>
            <p:nvPr/>
          </p:nvSpPr>
          <p:spPr>
            <a:xfrm>
              <a:off x="7431473" y="3560846"/>
              <a:ext cx="7645" cy="7646"/>
            </a:xfrm>
            <a:custGeom>
              <a:avLst/>
              <a:gdLst>
                <a:gd name="connsiteX0" fmla="*/ 0 w 7645"/>
                <a:gd name="connsiteY0" fmla="*/ 0 h 7646"/>
                <a:gd name="connsiteX1" fmla="*/ 7646 w 7645"/>
                <a:gd name="connsiteY1" fmla="*/ 7646 h 7646"/>
                <a:gd name="connsiteX2" fmla="*/ 7646 w 7645"/>
                <a:gd name="connsiteY2" fmla="*/ 7646 h 7646"/>
                <a:gd name="connsiteX3" fmla="*/ 0 w 7645"/>
                <a:gd name="connsiteY3" fmla="*/ 0 h 7646"/>
              </a:gdLst>
              <a:ahLst/>
              <a:cxnLst>
                <a:cxn ang="0">
                  <a:pos x="connsiteX0" y="connsiteY0"/>
                </a:cxn>
                <a:cxn ang="0">
                  <a:pos x="connsiteX1" y="connsiteY1"/>
                </a:cxn>
                <a:cxn ang="0">
                  <a:pos x="connsiteX2" y="connsiteY2"/>
                </a:cxn>
                <a:cxn ang="0">
                  <a:pos x="connsiteX3" y="connsiteY3"/>
                </a:cxn>
              </a:cxnLst>
              <a:rect l="l" t="t" r="r" b="b"/>
              <a:pathLst>
                <a:path w="7645" h="7646">
                  <a:moveTo>
                    <a:pt x="0" y="0"/>
                  </a:moveTo>
                  <a:lnTo>
                    <a:pt x="7646" y="7646"/>
                  </a:lnTo>
                  <a:lnTo>
                    <a:pt x="7646" y="764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5" name="Полилиния: фигура 2727">
              <a:extLst>
                <a:ext uri="{FF2B5EF4-FFF2-40B4-BE49-F238E27FC236}">
                  <a16:creationId xmlns:a16="http://schemas.microsoft.com/office/drawing/2014/main" id="{9DC4AA6A-5B88-1077-29FF-A48E6D9291D0}"/>
                </a:ext>
              </a:extLst>
            </p:cNvPr>
            <p:cNvSpPr/>
            <p:nvPr/>
          </p:nvSpPr>
          <p:spPr>
            <a:xfrm>
              <a:off x="7374245" y="3503857"/>
              <a:ext cx="31541" cy="9557"/>
            </a:xfrm>
            <a:custGeom>
              <a:avLst/>
              <a:gdLst>
                <a:gd name="connsiteX0" fmla="*/ 31541 w 31541"/>
                <a:gd name="connsiteY0" fmla="*/ 0 h 9557"/>
                <a:gd name="connsiteX1" fmla="*/ 0 w 31541"/>
                <a:gd name="connsiteY1" fmla="*/ 9558 h 9557"/>
                <a:gd name="connsiteX2" fmla="*/ 31541 w 31541"/>
                <a:gd name="connsiteY2" fmla="*/ 0 h 9557"/>
                <a:gd name="connsiteX3" fmla="*/ 31541 w 31541"/>
                <a:gd name="connsiteY3" fmla="*/ 0 h 9557"/>
              </a:gdLst>
              <a:ahLst/>
              <a:cxnLst>
                <a:cxn ang="0">
                  <a:pos x="connsiteX0" y="connsiteY0"/>
                </a:cxn>
                <a:cxn ang="0">
                  <a:pos x="connsiteX1" y="connsiteY1"/>
                </a:cxn>
                <a:cxn ang="0">
                  <a:pos x="connsiteX2" y="connsiteY2"/>
                </a:cxn>
                <a:cxn ang="0">
                  <a:pos x="connsiteX3" y="connsiteY3"/>
                </a:cxn>
              </a:cxnLst>
              <a:rect l="l" t="t" r="r" b="b"/>
              <a:pathLst>
                <a:path w="31541" h="9557">
                  <a:moveTo>
                    <a:pt x="31541" y="0"/>
                  </a:moveTo>
                  <a:lnTo>
                    <a:pt x="0" y="9558"/>
                  </a:lnTo>
                  <a:lnTo>
                    <a:pt x="31541" y="0"/>
                  </a:lnTo>
                  <a:lnTo>
                    <a:pt x="3154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6" name="Полилиния: фигура 2728">
              <a:extLst>
                <a:ext uri="{FF2B5EF4-FFF2-40B4-BE49-F238E27FC236}">
                  <a16:creationId xmlns:a16="http://schemas.microsoft.com/office/drawing/2014/main" id="{7E0B105B-2F0E-EFF3-9933-31CE9CCED5A5}"/>
                </a:ext>
              </a:extLst>
            </p:cNvPr>
            <p:cNvSpPr/>
            <p:nvPr/>
          </p:nvSpPr>
          <p:spPr>
            <a:xfrm>
              <a:off x="7374364" y="3513415"/>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7" name="Полилиния: фигура 2729">
              <a:extLst>
                <a:ext uri="{FF2B5EF4-FFF2-40B4-BE49-F238E27FC236}">
                  <a16:creationId xmlns:a16="http://schemas.microsoft.com/office/drawing/2014/main" id="{55F3E5B8-20D2-35EB-92AC-25A69A290087}"/>
                </a:ext>
              </a:extLst>
            </p:cNvPr>
            <p:cNvSpPr/>
            <p:nvPr/>
          </p:nvSpPr>
          <p:spPr>
            <a:xfrm>
              <a:off x="7412117" y="2974470"/>
              <a:ext cx="1661159" cy="1127948"/>
            </a:xfrm>
            <a:custGeom>
              <a:avLst/>
              <a:gdLst>
                <a:gd name="connsiteX0" fmla="*/ 1560921 w 1661159"/>
                <a:gd name="connsiteY0" fmla="*/ 358540 h 1127948"/>
                <a:gd name="connsiteX1" fmla="*/ 1553514 w 1661159"/>
                <a:gd name="connsiteY1" fmla="*/ 328074 h 1127948"/>
                <a:gd name="connsiteX2" fmla="*/ 1555067 w 1661159"/>
                <a:gd name="connsiteY2" fmla="*/ 324610 h 1127948"/>
                <a:gd name="connsiteX3" fmla="*/ 1580634 w 1661159"/>
                <a:gd name="connsiteY3" fmla="*/ 311348 h 1127948"/>
                <a:gd name="connsiteX4" fmla="*/ 1583024 w 1661159"/>
                <a:gd name="connsiteY4" fmla="*/ 311348 h 1127948"/>
                <a:gd name="connsiteX5" fmla="*/ 1615640 w 1661159"/>
                <a:gd name="connsiteY5" fmla="*/ 323295 h 1127948"/>
                <a:gd name="connsiteX6" fmla="*/ 1639535 w 1661159"/>
                <a:gd name="connsiteY6" fmla="*/ 243965 h 1127948"/>
                <a:gd name="connsiteX7" fmla="*/ 1641446 w 1661159"/>
                <a:gd name="connsiteY7" fmla="*/ 242053 h 1127948"/>
                <a:gd name="connsiteX8" fmla="*/ 1656858 w 1661159"/>
                <a:gd name="connsiteY8" fmla="*/ 236916 h 1127948"/>
                <a:gd name="connsiteX9" fmla="*/ 1661159 w 1661159"/>
                <a:gd name="connsiteY9" fmla="*/ 229031 h 1127948"/>
                <a:gd name="connsiteX10" fmla="*/ 1654230 w 1661159"/>
                <a:gd name="connsiteY10" fmla="*/ 220309 h 1127948"/>
                <a:gd name="connsiteX11" fmla="*/ 1654230 w 1661159"/>
                <a:gd name="connsiteY11" fmla="*/ 216725 h 1127948"/>
                <a:gd name="connsiteX12" fmla="*/ 1660203 w 1661159"/>
                <a:gd name="connsiteY12" fmla="*/ 208123 h 1127948"/>
                <a:gd name="connsiteX13" fmla="*/ 1655066 w 1661159"/>
                <a:gd name="connsiteY13" fmla="*/ 200476 h 1127948"/>
                <a:gd name="connsiteX14" fmla="*/ 1608352 w 1661159"/>
                <a:gd name="connsiteY14" fmla="*/ 212424 h 1127948"/>
                <a:gd name="connsiteX15" fmla="*/ 1602737 w 1661159"/>
                <a:gd name="connsiteY15" fmla="*/ 231659 h 1127948"/>
                <a:gd name="connsiteX16" fmla="*/ 1599152 w 1661159"/>
                <a:gd name="connsiteY16" fmla="*/ 233690 h 1127948"/>
                <a:gd name="connsiteX17" fmla="*/ 1574302 w 1661159"/>
                <a:gd name="connsiteY17" fmla="*/ 227597 h 1127948"/>
                <a:gd name="connsiteX18" fmla="*/ 1554111 w 1661159"/>
                <a:gd name="connsiteY18" fmla="*/ 233212 h 1127948"/>
                <a:gd name="connsiteX19" fmla="*/ 1551602 w 1661159"/>
                <a:gd name="connsiteY19" fmla="*/ 233212 h 1127948"/>
                <a:gd name="connsiteX20" fmla="*/ 1550288 w 1661159"/>
                <a:gd name="connsiteY20" fmla="*/ 231062 h 1127948"/>
                <a:gd name="connsiteX21" fmla="*/ 1545629 w 1661159"/>
                <a:gd name="connsiteY21" fmla="*/ 180883 h 1127948"/>
                <a:gd name="connsiteX22" fmla="*/ 1529260 w 1661159"/>
                <a:gd name="connsiteY22" fmla="*/ 182317 h 1127948"/>
                <a:gd name="connsiteX23" fmla="*/ 1526393 w 1661159"/>
                <a:gd name="connsiteY23" fmla="*/ 180883 h 1127948"/>
                <a:gd name="connsiteX24" fmla="*/ 1520419 w 1661159"/>
                <a:gd name="connsiteY24" fmla="*/ 170011 h 1127948"/>
                <a:gd name="connsiteX25" fmla="*/ 1494494 w 1661159"/>
                <a:gd name="connsiteY25" fmla="*/ 158900 h 1127948"/>
                <a:gd name="connsiteX26" fmla="*/ 1480276 w 1661159"/>
                <a:gd name="connsiteY26" fmla="*/ 165471 h 1127948"/>
                <a:gd name="connsiteX27" fmla="*/ 1477289 w 1661159"/>
                <a:gd name="connsiteY27" fmla="*/ 165471 h 1127948"/>
                <a:gd name="connsiteX28" fmla="*/ 1463072 w 1661159"/>
                <a:gd name="connsiteY28" fmla="*/ 155315 h 1127948"/>
                <a:gd name="connsiteX29" fmla="*/ 1461878 w 1661159"/>
                <a:gd name="connsiteY29" fmla="*/ 153762 h 1127948"/>
                <a:gd name="connsiteX30" fmla="*/ 1443957 w 1661159"/>
                <a:gd name="connsiteY30" fmla="*/ 95937 h 1127948"/>
                <a:gd name="connsiteX31" fmla="*/ 1433443 w 1661159"/>
                <a:gd name="connsiteY31" fmla="*/ 51493 h 1127948"/>
                <a:gd name="connsiteX32" fmla="*/ 1396645 w 1661159"/>
                <a:gd name="connsiteY32" fmla="*/ 14934 h 1127948"/>
                <a:gd name="connsiteX33" fmla="*/ 1382786 w 1661159"/>
                <a:gd name="connsiteY33" fmla="*/ 18279 h 1127948"/>
                <a:gd name="connsiteX34" fmla="*/ 1380755 w 1661159"/>
                <a:gd name="connsiteY34" fmla="*/ 18279 h 1127948"/>
                <a:gd name="connsiteX35" fmla="*/ 1344913 w 1661159"/>
                <a:gd name="connsiteY35" fmla="*/ 0 h 1127948"/>
                <a:gd name="connsiteX36" fmla="*/ 1282906 w 1661159"/>
                <a:gd name="connsiteY36" fmla="*/ 11947 h 1127948"/>
                <a:gd name="connsiteX37" fmla="*/ 1262357 w 1661159"/>
                <a:gd name="connsiteY37" fmla="*/ 25926 h 1127948"/>
                <a:gd name="connsiteX38" fmla="*/ 1264149 w 1661159"/>
                <a:gd name="connsiteY38" fmla="*/ 37873 h 1127948"/>
                <a:gd name="connsiteX39" fmla="*/ 1277769 w 1661159"/>
                <a:gd name="connsiteY39" fmla="*/ 36320 h 1127948"/>
                <a:gd name="connsiteX40" fmla="*/ 1280995 w 1661159"/>
                <a:gd name="connsiteY40" fmla="*/ 38948 h 1127948"/>
                <a:gd name="connsiteX41" fmla="*/ 1284698 w 1661159"/>
                <a:gd name="connsiteY41" fmla="*/ 64157 h 1127948"/>
                <a:gd name="connsiteX42" fmla="*/ 1283145 w 1661159"/>
                <a:gd name="connsiteY42" fmla="*/ 67144 h 1127948"/>
                <a:gd name="connsiteX43" fmla="*/ 1263910 w 1661159"/>
                <a:gd name="connsiteY43" fmla="*/ 77777 h 1127948"/>
                <a:gd name="connsiteX44" fmla="*/ 1241688 w 1661159"/>
                <a:gd name="connsiteY44" fmla="*/ 125567 h 1127948"/>
                <a:gd name="connsiteX45" fmla="*/ 1248976 w 1661159"/>
                <a:gd name="connsiteY45" fmla="*/ 129031 h 1127948"/>
                <a:gd name="connsiteX46" fmla="*/ 1250529 w 1661159"/>
                <a:gd name="connsiteY46" fmla="*/ 132616 h 1127948"/>
                <a:gd name="connsiteX47" fmla="*/ 1246586 w 1661159"/>
                <a:gd name="connsiteY47" fmla="*/ 145399 h 1127948"/>
                <a:gd name="connsiteX48" fmla="*/ 1244197 w 1661159"/>
                <a:gd name="connsiteY48" fmla="*/ 147550 h 1127948"/>
                <a:gd name="connsiteX49" fmla="*/ 1220302 w 1661159"/>
                <a:gd name="connsiteY49" fmla="*/ 150895 h 1127948"/>
                <a:gd name="connsiteX50" fmla="*/ 1199872 w 1661159"/>
                <a:gd name="connsiteY50" fmla="*/ 166665 h 1127948"/>
                <a:gd name="connsiteX51" fmla="*/ 1196886 w 1661159"/>
                <a:gd name="connsiteY51" fmla="*/ 166665 h 1127948"/>
                <a:gd name="connsiteX52" fmla="*/ 1172991 w 1661159"/>
                <a:gd name="connsiteY52" fmla="*/ 155554 h 1127948"/>
                <a:gd name="connsiteX53" fmla="*/ 1134998 w 1661159"/>
                <a:gd name="connsiteY53" fmla="*/ 212424 h 1127948"/>
                <a:gd name="connsiteX54" fmla="*/ 1145751 w 1661159"/>
                <a:gd name="connsiteY54" fmla="*/ 228911 h 1127948"/>
                <a:gd name="connsiteX55" fmla="*/ 1155308 w 1661159"/>
                <a:gd name="connsiteY55" fmla="*/ 222221 h 1127948"/>
                <a:gd name="connsiteX56" fmla="*/ 1157220 w 1661159"/>
                <a:gd name="connsiteY56" fmla="*/ 222221 h 1127948"/>
                <a:gd name="connsiteX57" fmla="*/ 1183385 w 1661159"/>
                <a:gd name="connsiteY57" fmla="*/ 223774 h 1127948"/>
                <a:gd name="connsiteX58" fmla="*/ 1194137 w 1661159"/>
                <a:gd name="connsiteY58" fmla="*/ 210034 h 1127948"/>
                <a:gd name="connsiteX59" fmla="*/ 1196407 w 1661159"/>
                <a:gd name="connsiteY59" fmla="*/ 208959 h 1127948"/>
                <a:gd name="connsiteX60" fmla="*/ 1223528 w 1661159"/>
                <a:gd name="connsiteY60" fmla="*/ 208959 h 1127948"/>
                <a:gd name="connsiteX61" fmla="*/ 1223528 w 1661159"/>
                <a:gd name="connsiteY61" fmla="*/ 208959 h 1127948"/>
                <a:gd name="connsiteX62" fmla="*/ 1225918 w 1661159"/>
                <a:gd name="connsiteY62" fmla="*/ 210154 h 1127948"/>
                <a:gd name="connsiteX63" fmla="*/ 1259728 w 1661159"/>
                <a:gd name="connsiteY63" fmla="*/ 256390 h 1127948"/>
                <a:gd name="connsiteX64" fmla="*/ 1259728 w 1661159"/>
                <a:gd name="connsiteY64" fmla="*/ 259735 h 1127948"/>
                <a:gd name="connsiteX65" fmla="*/ 1250170 w 1661159"/>
                <a:gd name="connsiteY65" fmla="*/ 274072 h 1127948"/>
                <a:gd name="connsiteX66" fmla="*/ 1246467 w 1661159"/>
                <a:gd name="connsiteY66" fmla="*/ 275147 h 1127948"/>
                <a:gd name="connsiteX67" fmla="*/ 1212178 w 1661159"/>
                <a:gd name="connsiteY67" fmla="*/ 259974 h 1127948"/>
                <a:gd name="connsiteX68" fmla="*/ 1168212 w 1661159"/>
                <a:gd name="connsiteY68" fmla="*/ 273594 h 1127948"/>
                <a:gd name="connsiteX69" fmla="*/ 1161641 w 1661159"/>
                <a:gd name="connsiteY69" fmla="*/ 297489 h 1127948"/>
                <a:gd name="connsiteX70" fmla="*/ 1160565 w 1661159"/>
                <a:gd name="connsiteY70" fmla="*/ 299042 h 1127948"/>
                <a:gd name="connsiteX71" fmla="*/ 1139180 w 1661159"/>
                <a:gd name="connsiteY71" fmla="*/ 315768 h 1127948"/>
                <a:gd name="connsiteX72" fmla="*/ 1136312 w 1661159"/>
                <a:gd name="connsiteY72" fmla="*/ 315768 h 1127948"/>
                <a:gd name="connsiteX73" fmla="*/ 1110506 w 1661159"/>
                <a:gd name="connsiteY73" fmla="*/ 307166 h 1127948"/>
                <a:gd name="connsiteX74" fmla="*/ 1095572 w 1661159"/>
                <a:gd name="connsiteY74" fmla="*/ 331061 h 1127948"/>
                <a:gd name="connsiteX75" fmla="*/ 1093182 w 1661159"/>
                <a:gd name="connsiteY75" fmla="*/ 332375 h 1127948"/>
                <a:gd name="connsiteX76" fmla="*/ 1055548 w 1661159"/>
                <a:gd name="connsiteY76" fmla="*/ 334526 h 1127948"/>
                <a:gd name="connsiteX77" fmla="*/ 1053517 w 1661159"/>
                <a:gd name="connsiteY77" fmla="*/ 334526 h 1127948"/>
                <a:gd name="connsiteX78" fmla="*/ 1037985 w 1661159"/>
                <a:gd name="connsiteY78" fmla="*/ 321622 h 1127948"/>
                <a:gd name="connsiteX79" fmla="*/ 1026038 w 1661159"/>
                <a:gd name="connsiteY79" fmla="*/ 343725 h 1127948"/>
                <a:gd name="connsiteX80" fmla="*/ 1046946 w 1661159"/>
                <a:gd name="connsiteY80" fmla="*/ 361049 h 1127948"/>
                <a:gd name="connsiteX81" fmla="*/ 1047543 w 1661159"/>
                <a:gd name="connsiteY81" fmla="*/ 365111 h 1127948"/>
                <a:gd name="connsiteX82" fmla="*/ 1032728 w 1661159"/>
                <a:gd name="connsiteY82" fmla="*/ 385660 h 1127948"/>
                <a:gd name="connsiteX83" fmla="*/ 1030698 w 1661159"/>
                <a:gd name="connsiteY83" fmla="*/ 386974 h 1127948"/>
                <a:gd name="connsiteX84" fmla="*/ 1006803 w 1661159"/>
                <a:gd name="connsiteY84" fmla="*/ 389722 h 1127948"/>
                <a:gd name="connsiteX85" fmla="*/ 974187 w 1661159"/>
                <a:gd name="connsiteY85" fmla="*/ 423414 h 1127948"/>
                <a:gd name="connsiteX86" fmla="*/ 971797 w 1661159"/>
                <a:gd name="connsiteY86" fmla="*/ 424370 h 1127948"/>
                <a:gd name="connsiteX87" fmla="*/ 915047 w 1661159"/>
                <a:gd name="connsiteY87" fmla="*/ 421622 h 1127948"/>
                <a:gd name="connsiteX88" fmla="*/ 843961 w 1661159"/>
                <a:gd name="connsiteY88" fmla="*/ 451371 h 1127948"/>
                <a:gd name="connsiteX89" fmla="*/ 842766 w 1661159"/>
                <a:gd name="connsiteY89" fmla="*/ 451371 h 1127948"/>
                <a:gd name="connsiteX90" fmla="*/ 841691 w 1661159"/>
                <a:gd name="connsiteY90" fmla="*/ 451371 h 1127948"/>
                <a:gd name="connsiteX91" fmla="*/ 840257 w 1661159"/>
                <a:gd name="connsiteY91" fmla="*/ 450295 h 1127948"/>
                <a:gd name="connsiteX92" fmla="*/ 829982 w 1661159"/>
                <a:gd name="connsiteY92" fmla="*/ 434166 h 1127948"/>
                <a:gd name="connsiteX93" fmla="*/ 788167 w 1661159"/>
                <a:gd name="connsiteY93" fmla="*/ 422219 h 1127948"/>
                <a:gd name="connsiteX94" fmla="*/ 718394 w 1661159"/>
                <a:gd name="connsiteY94" fmla="*/ 404537 h 1127948"/>
                <a:gd name="connsiteX95" fmla="*/ 699398 w 1661159"/>
                <a:gd name="connsiteY95" fmla="*/ 415768 h 1127948"/>
                <a:gd name="connsiteX96" fmla="*/ 697128 w 1661159"/>
                <a:gd name="connsiteY96" fmla="*/ 415768 h 1127948"/>
                <a:gd name="connsiteX97" fmla="*/ 631537 w 1661159"/>
                <a:gd name="connsiteY97" fmla="*/ 399519 h 1127948"/>
                <a:gd name="connsiteX98" fmla="*/ 611585 w 1661159"/>
                <a:gd name="connsiteY98" fmla="*/ 407046 h 1127948"/>
                <a:gd name="connsiteX99" fmla="*/ 607881 w 1661159"/>
                <a:gd name="connsiteY99" fmla="*/ 405493 h 1127948"/>
                <a:gd name="connsiteX100" fmla="*/ 589124 w 1661159"/>
                <a:gd name="connsiteY100" fmla="*/ 365947 h 1127948"/>
                <a:gd name="connsiteX101" fmla="*/ 537512 w 1661159"/>
                <a:gd name="connsiteY101" fmla="*/ 324968 h 1127948"/>
                <a:gd name="connsiteX102" fmla="*/ 462721 w 1661159"/>
                <a:gd name="connsiteY102" fmla="*/ 323654 h 1127948"/>
                <a:gd name="connsiteX103" fmla="*/ 460093 w 1661159"/>
                <a:gd name="connsiteY103" fmla="*/ 321742 h 1127948"/>
                <a:gd name="connsiteX104" fmla="*/ 451730 w 1661159"/>
                <a:gd name="connsiteY104" fmla="*/ 301193 h 1127948"/>
                <a:gd name="connsiteX105" fmla="*/ 451730 w 1661159"/>
                <a:gd name="connsiteY105" fmla="*/ 299162 h 1127948"/>
                <a:gd name="connsiteX106" fmla="*/ 463677 w 1661159"/>
                <a:gd name="connsiteY106" fmla="*/ 264395 h 1127948"/>
                <a:gd name="connsiteX107" fmla="*/ 441933 w 1661159"/>
                <a:gd name="connsiteY107" fmla="*/ 222101 h 1127948"/>
                <a:gd name="connsiteX108" fmla="*/ 413139 w 1661159"/>
                <a:gd name="connsiteY108" fmla="*/ 222101 h 1127948"/>
                <a:gd name="connsiteX109" fmla="*/ 411347 w 1661159"/>
                <a:gd name="connsiteY109" fmla="*/ 222101 h 1127948"/>
                <a:gd name="connsiteX110" fmla="*/ 381957 w 1661159"/>
                <a:gd name="connsiteY110" fmla="*/ 200357 h 1127948"/>
                <a:gd name="connsiteX111" fmla="*/ 380763 w 1661159"/>
                <a:gd name="connsiteY111" fmla="*/ 198565 h 1127948"/>
                <a:gd name="connsiteX112" fmla="*/ 377417 w 1661159"/>
                <a:gd name="connsiteY112" fmla="*/ 183511 h 1127948"/>
                <a:gd name="connsiteX113" fmla="*/ 355792 w 1661159"/>
                <a:gd name="connsiteY113" fmla="*/ 188529 h 1127948"/>
                <a:gd name="connsiteX114" fmla="*/ 345159 w 1661159"/>
                <a:gd name="connsiteY114" fmla="*/ 204897 h 1127948"/>
                <a:gd name="connsiteX115" fmla="*/ 342650 w 1661159"/>
                <a:gd name="connsiteY115" fmla="*/ 206211 h 1127948"/>
                <a:gd name="connsiteX116" fmla="*/ 324013 w 1661159"/>
                <a:gd name="connsiteY116" fmla="*/ 206211 h 1127948"/>
                <a:gd name="connsiteX117" fmla="*/ 324013 w 1661159"/>
                <a:gd name="connsiteY117" fmla="*/ 240381 h 1127948"/>
                <a:gd name="connsiteX118" fmla="*/ 322579 w 1661159"/>
                <a:gd name="connsiteY118" fmla="*/ 242890 h 1127948"/>
                <a:gd name="connsiteX119" fmla="*/ 303940 w 1661159"/>
                <a:gd name="connsiteY119" fmla="*/ 254837 h 1127948"/>
                <a:gd name="connsiteX120" fmla="*/ 301670 w 1661159"/>
                <a:gd name="connsiteY120" fmla="*/ 254837 h 1127948"/>
                <a:gd name="connsiteX121" fmla="*/ 257704 w 1661159"/>
                <a:gd name="connsiteY121" fmla="*/ 244323 h 1127948"/>
                <a:gd name="connsiteX122" fmla="*/ 240978 w 1661159"/>
                <a:gd name="connsiteY122" fmla="*/ 289604 h 1127948"/>
                <a:gd name="connsiteX123" fmla="*/ 248625 w 1661159"/>
                <a:gd name="connsiteY123" fmla="*/ 299162 h 1127948"/>
                <a:gd name="connsiteX124" fmla="*/ 249222 w 1661159"/>
                <a:gd name="connsiteY124" fmla="*/ 300595 h 1127948"/>
                <a:gd name="connsiteX125" fmla="*/ 249222 w 1661159"/>
                <a:gd name="connsiteY125" fmla="*/ 302148 h 1127948"/>
                <a:gd name="connsiteX126" fmla="*/ 238947 w 1661159"/>
                <a:gd name="connsiteY126" fmla="*/ 326043 h 1127948"/>
                <a:gd name="connsiteX127" fmla="*/ 236796 w 1661159"/>
                <a:gd name="connsiteY127" fmla="*/ 327716 h 1127948"/>
                <a:gd name="connsiteX128" fmla="*/ 234168 w 1661159"/>
                <a:gd name="connsiteY128" fmla="*/ 326879 h 1127948"/>
                <a:gd name="connsiteX129" fmla="*/ 215889 w 1661159"/>
                <a:gd name="connsiteY129" fmla="*/ 308481 h 1127948"/>
                <a:gd name="connsiteX130" fmla="*/ 166427 w 1661159"/>
                <a:gd name="connsiteY130" fmla="*/ 326402 h 1127948"/>
                <a:gd name="connsiteX131" fmla="*/ 186976 w 1661159"/>
                <a:gd name="connsiteY131" fmla="*/ 341694 h 1127948"/>
                <a:gd name="connsiteX132" fmla="*/ 188171 w 1661159"/>
                <a:gd name="connsiteY132" fmla="*/ 343486 h 1127948"/>
                <a:gd name="connsiteX133" fmla="*/ 197610 w 1661159"/>
                <a:gd name="connsiteY133" fmla="*/ 389722 h 1127948"/>
                <a:gd name="connsiteX134" fmla="*/ 195937 w 1661159"/>
                <a:gd name="connsiteY134" fmla="*/ 393068 h 1127948"/>
                <a:gd name="connsiteX135" fmla="*/ 178972 w 1661159"/>
                <a:gd name="connsiteY135" fmla="*/ 400356 h 1127948"/>
                <a:gd name="connsiteX136" fmla="*/ 181600 w 1661159"/>
                <a:gd name="connsiteY136" fmla="*/ 419471 h 1127948"/>
                <a:gd name="connsiteX137" fmla="*/ 182915 w 1661159"/>
                <a:gd name="connsiteY137" fmla="*/ 429507 h 1127948"/>
                <a:gd name="connsiteX138" fmla="*/ 181003 w 1661159"/>
                <a:gd name="connsiteY138" fmla="*/ 432733 h 1127948"/>
                <a:gd name="connsiteX139" fmla="*/ 133213 w 1661159"/>
                <a:gd name="connsiteY139" fmla="*/ 451729 h 1127948"/>
                <a:gd name="connsiteX140" fmla="*/ 123655 w 1661159"/>
                <a:gd name="connsiteY140" fmla="*/ 471203 h 1127948"/>
                <a:gd name="connsiteX141" fmla="*/ 120908 w 1661159"/>
                <a:gd name="connsiteY141" fmla="*/ 472876 h 1127948"/>
                <a:gd name="connsiteX142" fmla="*/ 83751 w 1661159"/>
                <a:gd name="connsiteY142" fmla="*/ 472876 h 1127948"/>
                <a:gd name="connsiteX143" fmla="*/ 74432 w 1661159"/>
                <a:gd name="connsiteY143" fmla="*/ 496771 h 1127948"/>
                <a:gd name="connsiteX144" fmla="*/ 71923 w 1661159"/>
                <a:gd name="connsiteY144" fmla="*/ 498563 h 1127948"/>
                <a:gd name="connsiteX145" fmla="*/ 53046 w 1661159"/>
                <a:gd name="connsiteY145" fmla="*/ 500833 h 1127948"/>
                <a:gd name="connsiteX146" fmla="*/ 49820 w 1661159"/>
                <a:gd name="connsiteY146" fmla="*/ 498682 h 1127948"/>
                <a:gd name="connsiteX147" fmla="*/ 46117 w 1661159"/>
                <a:gd name="connsiteY147" fmla="*/ 486018 h 1127948"/>
                <a:gd name="connsiteX148" fmla="*/ 26284 w 1661159"/>
                <a:gd name="connsiteY148" fmla="*/ 489961 h 1127948"/>
                <a:gd name="connsiteX149" fmla="*/ 9200 w 1661159"/>
                <a:gd name="connsiteY149" fmla="*/ 506687 h 1127948"/>
                <a:gd name="connsiteX150" fmla="*/ 6691 w 1661159"/>
                <a:gd name="connsiteY150" fmla="*/ 524130 h 1127948"/>
                <a:gd name="connsiteX151" fmla="*/ 4660 w 1661159"/>
                <a:gd name="connsiteY151" fmla="*/ 526519 h 1127948"/>
                <a:gd name="connsiteX152" fmla="*/ 0 w 1661159"/>
                <a:gd name="connsiteY152" fmla="*/ 527953 h 1127948"/>
                <a:gd name="connsiteX153" fmla="*/ 6332 w 1661159"/>
                <a:gd name="connsiteY153" fmla="*/ 550534 h 1127948"/>
                <a:gd name="connsiteX154" fmla="*/ 11350 w 1661159"/>
                <a:gd name="connsiteY154" fmla="*/ 545038 h 1127948"/>
                <a:gd name="connsiteX155" fmla="*/ 15173 w 1661159"/>
                <a:gd name="connsiteY155" fmla="*/ 545038 h 1127948"/>
                <a:gd name="connsiteX156" fmla="*/ 30586 w 1661159"/>
                <a:gd name="connsiteY156" fmla="*/ 554357 h 1127948"/>
                <a:gd name="connsiteX157" fmla="*/ 31900 w 1661159"/>
                <a:gd name="connsiteY157" fmla="*/ 556030 h 1127948"/>
                <a:gd name="connsiteX158" fmla="*/ 43250 w 1661159"/>
                <a:gd name="connsiteY158" fmla="*/ 590438 h 1127948"/>
                <a:gd name="connsiteX159" fmla="*/ 41816 w 1661159"/>
                <a:gd name="connsiteY159" fmla="*/ 594022 h 1127948"/>
                <a:gd name="connsiteX160" fmla="*/ 29868 w 1661159"/>
                <a:gd name="connsiteY160" fmla="*/ 600593 h 1127948"/>
                <a:gd name="connsiteX161" fmla="*/ 27001 w 1661159"/>
                <a:gd name="connsiteY161" fmla="*/ 611465 h 1127948"/>
                <a:gd name="connsiteX162" fmla="*/ 43967 w 1661159"/>
                <a:gd name="connsiteY162" fmla="*/ 611465 h 1127948"/>
                <a:gd name="connsiteX163" fmla="*/ 45640 w 1661159"/>
                <a:gd name="connsiteY163" fmla="*/ 611465 h 1127948"/>
                <a:gd name="connsiteX164" fmla="*/ 58781 w 1661159"/>
                <a:gd name="connsiteY164" fmla="*/ 620426 h 1127948"/>
                <a:gd name="connsiteX165" fmla="*/ 77777 w 1661159"/>
                <a:gd name="connsiteY165" fmla="*/ 639661 h 1127948"/>
                <a:gd name="connsiteX166" fmla="*/ 101672 w 1661159"/>
                <a:gd name="connsiteY166" fmla="*/ 650413 h 1127948"/>
                <a:gd name="connsiteX167" fmla="*/ 115889 w 1661159"/>
                <a:gd name="connsiteY167" fmla="*/ 650413 h 1127948"/>
                <a:gd name="connsiteX168" fmla="*/ 118757 w 1661159"/>
                <a:gd name="connsiteY168" fmla="*/ 652803 h 1127948"/>
                <a:gd name="connsiteX169" fmla="*/ 123775 w 1661159"/>
                <a:gd name="connsiteY169" fmla="*/ 678131 h 1127948"/>
                <a:gd name="connsiteX170" fmla="*/ 145758 w 1661159"/>
                <a:gd name="connsiteY170" fmla="*/ 689362 h 1127948"/>
                <a:gd name="connsiteX171" fmla="*/ 147172 w 1661159"/>
                <a:gd name="connsiteY171" fmla="*/ 693342 h 1127948"/>
                <a:gd name="connsiteX172" fmla="*/ 146355 w 1661159"/>
                <a:gd name="connsiteY172" fmla="*/ 694380 h 1127948"/>
                <a:gd name="connsiteX173" fmla="*/ 136559 w 1661159"/>
                <a:gd name="connsiteY173" fmla="*/ 702743 h 1127948"/>
                <a:gd name="connsiteX174" fmla="*/ 138112 w 1661159"/>
                <a:gd name="connsiteY174" fmla="*/ 711942 h 1127948"/>
                <a:gd name="connsiteX175" fmla="*/ 155794 w 1661159"/>
                <a:gd name="connsiteY175" fmla="*/ 730461 h 1127948"/>
                <a:gd name="connsiteX176" fmla="*/ 156630 w 1661159"/>
                <a:gd name="connsiteY176" fmla="*/ 732014 h 1127948"/>
                <a:gd name="connsiteX177" fmla="*/ 159617 w 1661159"/>
                <a:gd name="connsiteY177" fmla="*/ 747545 h 1127948"/>
                <a:gd name="connsiteX178" fmla="*/ 158183 w 1661159"/>
                <a:gd name="connsiteY178" fmla="*/ 750652 h 1127948"/>
                <a:gd name="connsiteX179" fmla="*/ 147670 w 1661159"/>
                <a:gd name="connsiteY179" fmla="*/ 756506 h 1127948"/>
                <a:gd name="connsiteX180" fmla="*/ 146236 w 1661159"/>
                <a:gd name="connsiteY180" fmla="*/ 756506 h 1127948"/>
                <a:gd name="connsiteX181" fmla="*/ 130585 w 1661159"/>
                <a:gd name="connsiteY181" fmla="*/ 756506 h 1127948"/>
                <a:gd name="connsiteX182" fmla="*/ 137753 w 1661159"/>
                <a:gd name="connsiteY182" fmla="*/ 785896 h 1127948"/>
                <a:gd name="connsiteX183" fmla="*/ 153165 w 1661159"/>
                <a:gd name="connsiteY183" fmla="*/ 788405 h 1127948"/>
                <a:gd name="connsiteX184" fmla="*/ 155555 w 1661159"/>
                <a:gd name="connsiteY184" fmla="*/ 790436 h 1127948"/>
                <a:gd name="connsiteX185" fmla="*/ 159139 w 1661159"/>
                <a:gd name="connsiteY185" fmla="*/ 802384 h 1127948"/>
                <a:gd name="connsiteX186" fmla="*/ 202508 w 1661159"/>
                <a:gd name="connsiteY186" fmla="*/ 829146 h 1127948"/>
                <a:gd name="connsiteX187" fmla="*/ 211110 w 1661159"/>
                <a:gd name="connsiteY187" fmla="*/ 819110 h 1127948"/>
                <a:gd name="connsiteX188" fmla="*/ 213738 w 1661159"/>
                <a:gd name="connsiteY188" fmla="*/ 818035 h 1127948"/>
                <a:gd name="connsiteX189" fmla="*/ 234168 w 1661159"/>
                <a:gd name="connsiteY189" fmla="*/ 820544 h 1127948"/>
                <a:gd name="connsiteX190" fmla="*/ 236796 w 1661159"/>
                <a:gd name="connsiteY190" fmla="*/ 823531 h 1127948"/>
                <a:gd name="connsiteX191" fmla="*/ 236796 w 1661159"/>
                <a:gd name="connsiteY191" fmla="*/ 833925 h 1127948"/>
                <a:gd name="connsiteX192" fmla="*/ 259616 w 1661159"/>
                <a:gd name="connsiteY192" fmla="*/ 845872 h 1127948"/>
                <a:gd name="connsiteX193" fmla="*/ 260692 w 1661159"/>
                <a:gd name="connsiteY193" fmla="*/ 846828 h 1127948"/>
                <a:gd name="connsiteX194" fmla="*/ 269294 w 1661159"/>
                <a:gd name="connsiteY194" fmla="*/ 859850 h 1127948"/>
                <a:gd name="connsiteX195" fmla="*/ 283391 w 1661159"/>
                <a:gd name="connsiteY195" fmla="*/ 857342 h 1127948"/>
                <a:gd name="connsiteX196" fmla="*/ 285901 w 1661159"/>
                <a:gd name="connsiteY196" fmla="*/ 858058 h 1127948"/>
                <a:gd name="connsiteX197" fmla="*/ 311587 w 1661159"/>
                <a:gd name="connsiteY197" fmla="*/ 881117 h 1127948"/>
                <a:gd name="connsiteX198" fmla="*/ 340858 w 1661159"/>
                <a:gd name="connsiteY198" fmla="*/ 895095 h 1127948"/>
                <a:gd name="connsiteX199" fmla="*/ 346473 w 1661159"/>
                <a:gd name="connsiteY199" fmla="*/ 887807 h 1127948"/>
                <a:gd name="connsiteX200" fmla="*/ 350535 w 1661159"/>
                <a:gd name="connsiteY200" fmla="*/ 887807 h 1127948"/>
                <a:gd name="connsiteX201" fmla="*/ 368934 w 1661159"/>
                <a:gd name="connsiteY201" fmla="*/ 900949 h 1127948"/>
                <a:gd name="connsiteX202" fmla="*/ 385063 w 1661159"/>
                <a:gd name="connsiteY202" fmla="*/ 898679 h 1127948"/>
                <a:gd name="connsiteX203" fmla="*/ 411706 w 1661159"/>
                <a:gd name="connsiteY203" fmla="*/ 892108 h 1127948"/>
                <a:gd name="connsiteX204" fmla="*/ 414453 w 1661159"/>
                <a:gd name="connsiteY204" fmla="*/ 892945 h 1127948"/>
                <a:gd name="connsiteX205" fmla="*/ 415290 w 1661159"/>
                <a:gd name="connsiteY205" fmla="*/ 895812 h 1127948"/>
                <a:gd name="connsiteX206" fmla="*/ 413498 w 1661159"/>
                <a:gd name="connsiteY206" fmla="*/ 902264 h 1127948"/>
                <a:gd name="connsiteX207" fmla="*/ 414215 w 1661159"/>
                <a:gd name="connsiteY207" fmla="*/ 902264 h 1127948"/>
                <a:gd name="connsiteX208" fmla="*/ 415170 w 1661159"/>
                <a:gd name="connsiteY208" fmla="*/ 902264 h 1127948"/>
                <a:gd name="connsiteX209" fmla="*/ 424729 w 1661159"/>
                <a:gd name="connsiteY209" fmla="*/ 899038 h 1127948"/>
                <a:gd name="connsiteX210" fmla="*/ 435123 w 1661159"/>
                <a:gd name="connsiteY210" fmla="*/ 886254 h 1127948"/>
                <a:gd name="connsiteX211" fmla="*/ 437393 w 1661159"/>
                <a:gd name="connsiteY211" fmla="*/ 885059 h 1127948"/>
                <a:gd name="connsiteX212" fmla="*/ 455911 w 1661159"/>
                <a:gd name="connsiteY212" fmla="*/ 885059 h 1127948"/>
                <a:gd name="connsiteX213" fmla="*/ 458898 w 1661159"/>
                <a:gd name="connsiteY213" fmla="*/ 888046 h 1127948"/>
                <a:gd name="connsiteX214" fmla="*/ 458898 w 1661159"/>
                <a:gd name="connsiteY214" fmla="*/ 895692 h 1127948"/>
                <a:gd name="connsiteX215" fmla="*/ 478730 w 1661159"/>
                <a:gd name="connsiteY215" fmla="*/ 888524 h 1127948"/>
                <a:gd name="connsiteX216" fmla="*/ 482195 w 1661159"/>
                <a:gd name="connsiteY216" fmla="*/ 889719 h 1127948"/>
                <a:gd name="connsiteX217" fmla="*/ 491394 w 1661159"/>
                <a:gd name="connsiteY217" fmla="*/ 903697 h 1127948"/>
                <a:gd name="connsiteX218" fmla="*/ 512781 w 1661159"/>
                <a:gd name="connsiteY218" fmla="*/ 894498 h 1127948"/>
                <a:gd name="connsiteX219" fmla="*/ 522935 w 1661159"/>
                <a:gd name="connsiteY219" fmla="*/ 877294 h 1127948"/>
                <a:gd name="connsiteX220" fmla="*/ 525206 w 1661159"/>
                <a:gd name="connsiteY220" fmla="*/ 875860 h 1127948"/>
                <a:gd name="connsiteX221" fmla="*/ 542769 w 1661159"/>
                <a:gd name="connsiteY221" fmla="*/ 874665 h 1127948"/>
                <a:gd name="connsiteX222" fmla="*/ 565468 w 1661159"/>
                <a:gd name="connsiteY222" fmla="*/ 860567 h 1127948"/>
                <a:gd name="connsiteX223" fmla="*/ 568216 w 1661159"/>
                <a:gd name="connsiteY223" fmla="*/ 860567 h 1127948"/>
                <a:gd name="connsiteX224" fmla="*/ 583867 w 1661159"/>
                <a:gd name="connsiteY224" fmla="*/ 867975 h 1127948"/>
                <a:gd name="connsiteX225" fmla="*/ 609196 w 1661159"/>
                <a:gd name="connsiteY225" fmla="*/ 849337 h 1127948"/>
                <a:gd name="connsiteX226" fmla="*/ 613377 w 1661159"/>
                <a:gd name="connsiteY226" fmla="*/ 850053 h 1127948"/>
                <a:gd name="connsiteX227" fmla="*/ 626400 w 1661159"/>
                <a:gd name="connsiteY227" fmla="*/ 867616 h 1127948"/>
                <a:gd name="connsiteX228" fmla="*/ 626400 w 1661159"/>
                <a:gd name="connsiteY228" fmla="*/ 870842 h 1127948"/>
                <a:gd name="connsiteX229" fmla="*/ 620545 w 1661159"/>
                <a:gd name="connsiteY229" fmla="*/ 880997 h 1127948"/>
                <a:gd name="connsiteX230" fmla="*/ 638944 w 1661159"/>
                <a:gd name="connsiteY230" fmla="*/ 892945 h 1127948"/>
                <a:gd name="connsiteX231" fmla="*/ 644679 w 1661159"/>
                <a:gd name="connsiteY231" fmla="*/ 883506 h 1127948"/>
                <a:gd name="connsiteX232" fmla="*/ 648620 w 1661159"/>
                <a:gd name="connsiteY232" fmla="*/ 882549 h 1127948"/>
                <a:gd name="connsiteX233" fmla="*/ 648622 w 1661159"/>
                <a:gd name="connsiteY233" fmla="*/ 882550 h 1127948"/>
                <a:gd name="connsiteX234" fmla="*/ 662959 w 1661159"/>
                <a:gd name="connsiteY234" fmla="*/ 890675 h 1127948"/>
                <a:gd name="connsiteX235" fmla="*/ 664273 w 1661159"/>
                <a:gd name="connsiteY235" fmla="*/ 892467 h 1127948"/>
                <a:gd name="connsiteX236" fmla="*/ 668096 w 1661159"/>
                <a:gd name="connsiteY236" fmla="*/ 906206 h 1127948"/>
                <a:gd name="connsiteX237" fmla="*/ 680760 w 1661159"/>
                <a:gd name="connsiteY237" fmla="*/ 913136 h 1127948"/>
                <a:gd name="connsiteX238" fmla="*/ 682313 w 1661159"/>
                <a:gd name="connsiteY238" fmla="*/ 915406 h 1127948"/>
                <a:gd name="connsiteX239" fmla="*/ 684941 w 1661159"/>
                <a:gd name="connsiteY239" fmla="*/ 941092 h 1127948"/>
                <a:gd name="connsiteX240" fmla="*/ 684941 w 1661159"/>
                <a:gd name="connsiteY240" fmla="*/ 942168 h 1127948"/>
                <a:gd name="connsiteX241" fmla="*/ 679327 w 1661159"/>
                <a:gd name="connsiteY241" fmla="*/ 964509 h 1127948"/>
                <a:gd name="connsiteX242" fmla="*/ 678490 w 1661159"/>
                <a:gd name="connsiteY242" fmla="*/ 965943 h 1127948"/>
                <a:gd name="connsiteX243" fmla="*/ 659972 w 1661159"/>
                <a:gd name="connsiteY243" fmla="*/ 983744 h 1127948"/>
                <a:gd name="connsiteX244" fmla="*/ 658538 w 1661159"/>
                <a:gd name="connsiteY244" fmla="*/ 996289 h 1127948"/>
                <a:gd name="connsiteX245" fmla="*/ 657582 w 1661159"/>
                <a:gd name="connsiteY245" fmla="*/ 998201 h 1127948"/>
                <a:gd name="connsiteX246" fmla="*/ 650413 w 1661159"/>
                <a:gd name="connsiteY246" fmla="*/ 1004772 h 1127948"/>
                <a:gd name="connsiteX247" fmla="*/ 652683 w 1661159"/>
                <a:gd name="connsiteY247" fmla="*/ 1023649 h 1127948"/>
                <a:gd name="connsiteX248" fmla="*/ 661883 w 1661159"/>
                <a:gd name="connsiteY248" fmla="*/ 1015763 h 1127948"/>
                <a:gd name="connsiteX249" fmla="*/ 663914 w 1661159"/>
                <a:gd name="connsiteY249" fmla="*/ 1015046 h 1127948"/>
                <a:gd name="connsiteX250" fmla="*/ 682194 w 1661159"/>
                <a:gd name="connsiteY250" fmla="*/ 1015763 h 1127948"/>
                <a:gd name="connsiteX251" fmla="*/ 684464 w 1661159"/>
                <a:gd name="connsiteY251" fmla="*/ 1016958 h 1127948"/>
                <a:gd name="connsiteX252" fmla="*/ 684464 w 1661159"/>
                <a:gd name="connsiteY252" fmla="*/ 1019348 h 1127948"/>
                <a:gd name="connsiteX253" fmla="*/ 682313 w 1661159"/>
                <a:gd name="connsiteY253" fmla="*/ 1031295 h 1127948"/>
                <a:gd name="connsiteX254" fmla="*/ 686614 w 1661159"/>
                <a:gd name="connsiteY254" fmla="*/ 1044078 h 1127948"/>
                <a:gd name="connsiteX255" fmla="*/ 704177 w 1661159"/>
                <a:gd name="connsiteY255" fmla="*/ 1053995 h 1127948"/>
                <a:gd name="connsiteX256" fmla="*/ 705730 w 1661159"/>
                <a:gd name="connsiteY256" fmla="*/ 1056504 h 1127948"/>
                <a:gd name="connsiteX257" fmla="*/ 704296 w 1661159"/>
                <a:gd name="connsiteY257" fmla="*/ 1059132 h 1127948"/>
                <a:gd name="connsiteX258" fmla="*/ 696769 w 1661159"/>
                <a:gd name="connsiteY258" fmla="*/ 1063792 h 1127948"/>
                <a:gd name="connsiteX259" fmla="*/ 693664 w 1661159"/>
                <a:gd name="connsiteY259" fmla="*/ 1076814 h 1127948"/>
                <a:gd name="connsiteX260" fmla="*/ 711106 w 1661159"/>
                <a:gd name="connsiteY260" fmla="*/ 1081832 h 1127948"/>
                <a:gd name="connsiteX261" fmla="*/ 712899 w 1661159"/>
                <a:gd name="connsiteY261" fmla="*/ 1083385 h 1127948"/>
                <a:gd name="connsiteX262" fmla="*/ 719111 w 1661159"/>
                <a:gd name="connsiteY262" fmla="*/ 1096766 h 1127948"/>
                <a:gd name="connsiteX263" fmla="*/ 737390 w 1661159"/>
                <a:gd name="connsiteY263" fmla="*/ 1081354 h 1127948"/>
                <a:gd name="connsiteX264" fmla="*/ 740258 w 1661159"/>
                <a:gd name="connsiteY264" fmla="*/ 1081354 h 1127948"/>
                <a:gd name="connsiteX265" fmla="*/ 742169 w 1661159"/>
                <a:gd name="connsiteY265" fmla="*/ 1083385 h 1127948"/>
                <a:gd name="connsiteX266" fmla="*/ 749935 w 1661159"/>
                <a:gd name="connsiteY266" fmla="*/ 1114090 h 1127948"/>
                <a:gd name="connsiteX267" fmla="*/ 761882 w 1661159"/>
                <a:gd name="connsiteY267" fmla="*/ 1114090 h 1127948"/>
                <a:gd name="connsiteX268" fmla="*/ 763913 w 1661159"/>
                <a:gd name="connsiteY268" fmla="*/ 1096886 h 1127948"/>
                <a:gd name="connsiteX269" fmla="*/ 755909 w 1661159"/>
                <a:gd name="connsiteY269" fmla="*/ 1080637 h 1127948"/>
                <a:gd name="connsiteX270" fmla="*/ 755909 w 1661159"/>
                <a:gd name="connsiteY270" fmla="*/ 1078009 h 1127948"/>
                <a:gd name="connsiteX271" fmla="*/ 760808 w 1661159"/>
                <a:gd name="connsiteY271" fmla="*/ 1068332 h 1127948"/>
                <a:gd name="connsiteX272" fmla="*/ 764511 w 1661159"/>
                <a:gd name="connsiteY272" fmla="*/ 1066898 h 1127948"/>
                <a:gd name="connsiteX273" fmla="*/ 774189 w 1661159"/>
                <a:gd name="connsiteY273" fmla="*/ 1070721 h 1127948"/>
                <a:gd name="connsiteX274" fmla="*/ 783387 w 1661159"/>
                <a:gd name="connsiteY274" fmla="*/ 1056743 h 1127948"/>
                <a:gd name="connsiteX275" fmla="*/ 785299 w 1661159"/>
                <a:gd name="connsiteY275" fmla="*/ 1055428 h 1127948"/>
                <a:gd name="connsiteX276" fmla="*/ 787569 w 1661159"/>
                <a:gd name="connsiteY276" fmla="*/ 1055428 h 1127948"/>
                <a:gd name="connsiteX277" fmla="*/ 801667 w 1661159"/>
                <a:gd name="connsiteY277" fmla="*/ 1065106 h 1127948"/>
                <a:gd name="connsiteX278" fmla="*/ 807999 w 1661159"/>
                <a:gd name="connsiteY278" fmla="*/ 1057340 h 1127948"/>
                <a:gd name="connsiteX279" fmla="*/ 810030 w 1661159"/>
                <a:gd name="connsiteY279" fmla="*/ 1056265 h 1127948"/>
                <a:gd name="connsiteX280" fmla="*/ 812300 w 1661159"/>
                <a:gd name="connsiteY280" fmla="*/ 1056862 h 1127948"/>
                <a:gd name="connsiteX281" fmla="*/ 822933 w 1661159"/>
                <a:gd name="connsiteY281" fmla="*/ 1065584 h 1127948"/>
                <a:gd name="connsiteX282" fmla="*/ 838226 w 1661159"/>
                <a:gd name="connsiteY282" fmla="*/ 1057101 h 1127948"/>
                <a:gd name="connsiteX283" fmla="*/ 853997 w 1661159"/>
                <a:gd name="connsiteY283" fmla="*/ 1037866 h 1127948"/>
                <a:gd name="connsiteX284" fmla="*/ 858216 w 1661159"/>
                <a:gd name="connsiteY284" fmla="*/ 1037664 h 1127948"/>
                <a:gd name="connsiteX285" fmla="*/ 858417 w 1661159"/>
                <a:gd name="connsiteY285" fmla="*/ 1037866 h 1127948"/>
                <a:gd name="connsiteX286" fmla="*/ 876099 w 1661159"/>
                <a:gd name="connsiteY286" fmla="*/ 1055906 h 1127948"/>
                <a:gd name="connsiteX287" fmla="*/ 895812 w 1661159"/>
                <a:gd name="connsiteY287" fmla="*/ 1055906 h 1127948"/>
                <a:gd name="connsiteX288" fmla="*/ 898739 w 1661159"/>
                <a:gd name="connsiteY288" fmla="*/ 1058952 h 1127948"/>
                <a:gd name="connsiteX289" fmla="*/ 898680 w 1661159"/>
                <a:gd name="connsiteY289" fmla="*/ 1059490 h 1127948"/>
                <a:gd name="connsiteX290" fmla="*/ 893900 w 1661159"/>
                <a:gd name="connsiteY290" fmla="*/ 1080637 h 1127948"/>
                <a:gd name="connsiteX291" fmla="*/ 924605 w 1661159"/>
                <a:gd name="connsiteY291" fmla="*/ 1092585 h 1127948"/>
                <a:gd name="connsiteX292" fmla="*/ 936552 w 1661159"/>
                <a:gd name="connsiteY292" fmla="*/ 1087089 h 1127948"/>
                <a:gd name="connsiteX293" fmla="*/ 938823 w 1661159"/>
                <a:gd name="connsiteY293" fmla="*/ 1087089 h 1127948"/>
                <a:gd name="connsiteX294" fmla="*/ 962717 w 1661159"/>
                <a:gd name="connsiteY294" fmla="*/ 1095213 h 1127948"/>
                <a:gd name="connsiteX295" fmla="*/ 984222 w 1661159"/>
                <a:gd name="connsiteY295" fmla="*/ 1092585 h 1127948"/>
                <a:gd name="connsiteX296" fmla="*/ 986970 w 1661159"/>
                <a:gd name="connsiteY296" fmla="*/ 1093779 h 1127948"/>
                <a:gd name="connsiteX297" fmla="*/ 986970 w 1661159"/>
                <a:gd name="connsiteY297" fmla="*/ 1096766 h 1127948"/>
                <a:gd name="connsiteX298" fmla="*/ 980519 w 1661159"/>
                <a:gd name="connsiteY298" fmla="*/ 1111103 h 1127948"/>
                <a:gd name="connsiteX299" fmla="*/ 981833 w 1661159"/>
                <a:gd name="connsiteY299" fmla="*/ 1127949 h 1127948"/>
                <a:gd name="connsiteX300" fmla="*/ 994498 w 1661159"/>
                <a:gd name="connsiteY300" fmla="*/ 1122334 h 1127948"/>
                <a:gd name="connsiteX301" fmla="*/ 999156 w 1661159"/>
                <a:gd name="connsiteY301" fmla="*/ 1095930 h 1127948"/>
                <a:gd name="connsiteX302" fmla="*/ 1001904 w 1661159"/>
                <a:gd name="connsiteY302" fmla="*/ 1093540 h 1127948"/>
                <a:gd name="connsiteX303" fmla="*/ 1029384 w 1661159"/>
                <a:gd name="connsiteY303" fmla="*/ 1091629 h 1127948"/>
                <a:gd name="connsiteX304" fmla="*/ 1061044 w 1661159"/>
                <a:gd name="connsiteY304" fmla="*/ 1079681 h 1127948"/>
                <a:gd name="connsiteX305" fmla="*/ 1065584 w 1661159"/>
                <a:gd name="connsiteY305" fmla="*/ 1064628 h 1127948"/>
                <a:gd name="connsiteX306" fmla="*/ 1067376 w 1661159"/>
                <a:gd name="connsiteY306" fmla="*/ 1062716 h 1127948"/>
                <a:gd name="connsiteX307" fmla="*/ 1070004 w 1661159"/>
                <a:gd name="connsiteY307" fmla="*/ 1062716 h 1127948"/>
                <a:gd name="connsiteX308" fmla="*/ 1080518 w 1661159"/>
                <a:gd name="connsiteY308" fmla="*/ 1069048 h 1127948"/>
                <a:gd name="connsiteX309" fmla="*/ 1085417 w 1661159"/>
                <a:gd name="connsiteY309" fmla="*/ 1051605 h 1127948"/>
                <a:gd name="connsiteX310" fmla="*/ 1087448 w 1661159"/>
                <a:gd name="connsiteY310" fmla="*/ 1049574 h 1127948"/>
                <a:gd name="connsiteX311" fmla="*/ 1090195 w 1661159"/>
                <a:gd name="connsiteY311" fmla="*/ 1049574 h 1127948"/>
                <a:gd name="connsiteX312" fmla="*/ 1101426 w 1661159"/>
                <a:gd name="connsiteY312" fmla="*/ 1058415 h 1127948"/>
                <a:gd name="connsiteX313" fmla="*/ 1132130 w 1661159"/>
                <a:gd name="connsiteY313" fmla="*/ 1047543 h 1127948"/>
                <a:gd name="connsiteX314" fmla="*/ 1134520 w 1661159"/>
                <a:gd name="connsiteY314" fmla="*/ 1047543 h 1127948"/>
                <a:gd name="connsiteX315" fmla="*/ 1143839 w 1661159"/>
                <a:gd name="connsiteY315" fmla="*/ 1052561 h 1127948"/>
                <a:gd name="connsiteX316" fmla="*/ 1159251 w 1661159"/>
                <a:gd name="connsiteY316" fmla="*/ 1047424 h 1127948"/>
                <a:gd name="connsiteX317" fmla="*/ 1160088 w 1661159"/>
                <a:gd name="connsiteY317" fmla="*/ 1034401 h 1127948"/>
                <a:gd name="connsiteX318" fmla="*/ 1162118 w 1661159"/>
                <a:gd name="connsiteY318" fmla="*/ 1031773 h 1127948"/>
                <a:gd name="connsiteX319" fmla="*/ 1179442 w 1661159"/>
                <a:gd name="connsiteY319" fmla="*/ 1025799 h 1127948"/>
                <a:gd name="connsiteX320" fmla="*/ 1205607 w 1661159"/>
                <a:gd name="connsiteY320" fmla="*/ 993422 h 1127948"/>
                <a:gd name="connsiteX321" fmla="*/ 1208833 w 1661159"/>
                <a:gd name="connsiteY321" fmla="*/ 992347 h 1127948"/>
                <a:gd name="connsiteX322" fmla="*/ 1218868 w 1661159"/>
                <a:gd name="connsiteY322" fmla="*/ 995214 h 1127948"/>
                <a:gd name="connsiteX323" fmla="*/ 1220899 w 1661159"/>
                <a:gd name="connsiteY323" fmla="*/ 986851 h 1127948"/>
                <a:gd name="connsiteX324" fmla="*/ 1222930 w 1661159"/>
                <a:gd name="connsiteY324" fmla="*/ 984700 h 1127948"/>
                <a:gd name="connsiteX325" fmla="*/ 1232488 w 1661159"/>
                <a:gd name="connsiteY325" fmla="*/ 981713 h 1127948"/>
                <a:gd name="connsiteX326" fmla="*/ 1232488 w 1661159"/>
                <a:gd name="connsiteY326" fmla="*/ 971558 h 1127948"/>
                <a:gd name="connsiteX327" fmla="*/ 1233205 w 1661159"/>
                <a:gd name="connsiteY327" fmla="*/ 969408 h 1127948"/>
                <a:gd name="connsiteX328" fmla="*/ 1235356 w 1661159"/>
                <a:gd name="connsiteY328" fmla="*/ 968452 h 1127948"/>
                <a:gd name="connsiteX329" fmla="*/ 1245392 w 1661159"/>
                <a:gd name="connsiteY329" fmla="*/ 968452 h 1127948"/>
                <a:gd name="connsiteX330" fmla="*/ 1246825 w 1661159"/>
                <a:gd name="connsiteY330" fmla="*/ 959491 h 1127948"/>
                <a:gd name="connsiteX331" fmla="*/ 1236192 w 1661159"/>
                <a:gd name="connsiteY331" fmla="*/ 950531 h 1127948"/>
                <a:gd name="connsiteX332" fmla="*/ 1235117 w 1661159"/>
                <a:gd name="connsiteY332" fmla="*/ 947783 h 1127948"/>
                <a:gd name="connsiteX333" fmla="*/ 1236909 w 1661159"/>
                <a:gd name="connsiteY333" fmla="*/ 945513 h 1127948"/>
                <a:gd name="connsiteX334" fmla="*/ 1254830 w 1661159"/>
                <a:gd name="connsiteY334" fmla="*/ 937747 h 1127948"/>
                <a:gd name="connsiteX335" fmla="*/ 1289836 w 1661159"/>
                <a:gd name="connsiteY335" fmla="*/ 887927 h 1127948"/>
                <a:gd name="connsiteX336" fmla="*/ 1286729 w 1661159"/>
                <a:gd name="connsiteY336" fmla="*/ 870842 h 1127948"/>
                <a:gd name="connsiteX337" fmla="*/ 1288880 w 1661159"/>
                <a:gd name="connsiteY337" fmla="*/ 867497 h 1127948"/>
                <a:gd name="connsiteX338" fmla="*/ 1298438 w 1661159"/>
                <a:gd name="connsiteY338" fmla="*/ 864749 h 1127948"/>
                <a:gd name="connsiteX339" fmla="*/ 1294136 w 1661159"/>
                <a:gd name="connsiteY339" fmla="*/ 857819 h 1127948"/>
                <a:gd name="connsiteX340" fmla="*/ 1294136 w 1661159"/>
                <a:gd name="connsiteY340" fmla="*/ 855310 h 1127948"/>
                <a:gd name="connsiteX341" fmla="*/ 1295809 w 1661159"/>
                <a:gd name="connsiteY341" fmla="*/ 853518 h 1127948"/>
                <a:gd name="connsiteX342" fmla="*/ 1308354 w 1661159"/>
                <a:gd name="connsiteY342" fmla="*/ 847903 h 1127948"/>
                <a:gd name="connsiteX343" fmla="*/ 1309071 w 1661159"/>
                <a:gd name="connsiteY343" fmla="*/ 835956 h 1127948"/>
                <a:gd name="connsiteX344" fmla="*/ 1285176 w 1661159"/>
                <a:gd name="connsiteY344" fmla="*/ 832730 h 1127948"/>
                <a:gd name="connsiteX345" fmla="*/ 1283384 w 1661159"/>
                <a:gd name="connsiteY345" fmla="*/ 831774 h 1127948"/>
                <a:gd name="connsiteX346" fmla="*/ 1275618 w 1661159"/>
                <a:gd name="connsiteY346" fmla="*/ 823531 h 1127948"/>
                <a:gd name="connsiteX347" fmla="*/ 1274782 w 1661159"/>
                <a:gd name="connsiteY347" fmla="*/ 821380 h 1127948"/>
                <a:gd name="connsiteX348" fmla="*/ 1275386 w 1661159"/>
                <a:gd name="connsiteY348" fmla="*/ 817884 h 1127948"/>
                <a:gd name="connsiteX349" fmla="*/ 1275738 w 1661159"/>
                <a:gd name="connsiteY349" fmla="*/ 817676 h 1127948"/>
                <a:gd name="connsiteX350" fmla="*/ 1294495 w 1661159"/>
                <a:gd name="connsiteY350" fmla="*/ 801667 h 1127948"/>
                <a:gd name="connsiteX351" fmla="*/ 1297482 w 1661159"/>
                <a:gd name="connsiteY351" fmla="*/ 801667 h 1127948"/>
                <a:gd name="connsiteX352" fmla="*/ 1306203 w 1661159"/>
                <a:gd name="connsiteY352" fmla="*/ 805012 h 1127948"/>
                <a:gd name="connsiteX353" fmla="*/ 1304650 w 1661159"/>
                <a:gd name="connsiteY353" fmla="*/ 787211 h 1127948"/>
                <a:gd name="connsiteX354" fmla="*/ 1281472 w 1661159"/>
                <a:gd name="connsiteY354" fmla="*/ 785418 h 1127948"/>
                <a:gd name="connsiteX355" fmla="*/ 1279202 w 1661159"/>
                <a:gd name="connsiteY355" fmla="*/ 783985 h 1127948"/>
                <a:gd name="connsiteX356" fmla="*/ 1265941 w 1661159"/>
                <a:gd name="connsiteY356" fmla="*/ 762480 h 1127948"/>
                <a:gd name="connsiteX357" fmla="*/ 1265941 w 1661159"/>
                <a:gd name="connsiteY357" fmla="*/ 759373 h 1127948"/>
                <a:gd name="connsiteX358" fmla="*/ 1268689 w 1661159"/>
                <a:gd name="connsiteY358" fmla="*/ 757940 h 1127948"/>
                <a:gd name="connsiteX359" fmla="*/ 1294018 w 1661159"/>
                <a:gd name="connsiteY359" fmla="*/ 759373 h 1127948"/>
                <a:gd name="connsiteX360" fmla="*/ 1282070 w 1661159"/>
                <a:gd name="connsiteY360" fmla="*/ 740138 h 1127948"/>
                <a:gd name="connsiteX361" fmla="*/ 1282070 w 1661159"/>
                <a:gd name="connsiteY361" fmla="*/ 738226 h 1127948"/>
                <a:gd name="connsiteX362" fmla="*/ 1283742 w 1661159"/>
                <a:gd name="connsiteY362" fmla="*/ 719350 h 1127948"/>
                <a:gd name="connsiteX363" fmla="*/ 1263790 w 1661159"/>
                <a:gd name="connsiteY363" fmla="*/ 688765 h 1127948"/>
                <a:gd name="connsiteX364" fmla="*/ 1235953 w 1661159"/>
                <a:gd name="connsiteY364" fmla="*/ 675861 h 1127948"/>
                <a:gd name="connsiteX365" fmla="*/ 1234280 w 1661159"/>
                <a:gd name="connsiteY365" fmla="*/ 672636 h 1127948"/>
                <a:gd name="connsiteX366" fmla="*/ 1236550 w 1661159"/>
                <a:gd name="connsiteY366" fmla="*/ 660688 h 1127948"/>
                <a:gd name="connsiteX367" fmla="*/ 1237387 w 1661159"/>
                <a:gd name="connsiteY367" fmla="*/ 659135 h 1127948"/>
                <a:gd name="connsiteX368" fmla="*/ 1274543 w 1661159"/>
                <a:gd name="connsiteY368" fmla="*/ 621979 h 1127948"/>
                <a:gd name="connsiteX369" fmla="*/ 1273707 w 1661159"/>
                <a:gd name="connsiteY369" fmla="*/ 606328 h 1127948"/>
                <a:gd name="connsiteX370" fmla="*/ 1275977 w 1661159"/>
                <a:gd name="connsiteY370" fmla="*/ 603341 h 1127948"/>
                <a:gd name="connsiteX371" fmla="*/ 1311819 w 1661159"/>
                <a:gd name="connsiteY371" fmla="*/ 594261 h 1127948"/>
                <a:gd name="connsiteX372" fmla="*/ 1313850 w 1661159"/>
                <a:gd name="connsiteY372" fmla="*/ 594261 h 1127948"/>
                <a:gd name="connsiteX373" fmla="*/ 1325797 w 1661159"/>
                <a:gd name="connsiteY373" fmla="*/ 599637 h 1127948"/>
                <a:gd name="connsiteX374" fmla="*/ 1329740 w 1661159"/>
                <a:gd name="connsiteY374" fmla="*/ 585778 h 1127948"/>
                <a:gd name="connsiteX375" fmla="*/ 1280636 w 1661159"/>
                <a:gd name="connsiteY375" fmla="*/ 572636 h 1127948"/>
                <a:gd name="connsiteX376" fmla="*/ 1255069 w 1661159"/>
                <a:gd name="connsiteY376" fmla="*/ 594261 h 1127948"/>
                <a:gd name="connsiteX377" fmla="*/ 1252321 w 1661159"/>
                <a:gd name="connsiteY377" fmla="*/ 594858 h 1127948"/>
                <a:gd name="connsiteX378" fmla="*/ 1229979 w 1661159"/>
                <a:gd name="connsiteY378" fmla="*/ 588287 h 1127948"/>
                <a:gd name="connsiteX379" fmla="*/ 1228665 w 1661159"/>
                <a:gd name="connsiteY379" fmla="*/ 587451 h 1127948"/>
                <a:gd name="connsiteX380" fmla="*/ 1194974 w 1661159"/>
                <a:gd name="connsiteY380" fmla="*/ 551609 h 1127948"/>
                <a:gd name="connsiteX381" fmla="*/ 1194257 w 1661159"/>
                <a:gd name="connsiteY381" fmla="*/ 549100 h 1127948"/>
                <a:gd name="connsiteX382" fmla="*/ 1195930 w 1661159"/>
                <a:gd name="connsiteY382" fmla="*/ 546949 h 1127948"/>
                <a:gd name="connsiteX383" fmla="*/ 1231772 w 1661159"/>
                <a:gd name="connsiteY383" fmla="*/ 529984 h 1127948"/>
                <a:gd name="connsiteX384" fmla="*/ 1290075 w 1661159"/>
                <a:gd name="connsiteY384" fmla="*/ 462123 h 1127948"/>
                <a:gd name="connsiteX385" fmla="*/ 1292106 w 1661159"/>
                <a:gd name="connsiteY385" fmla="*/ 461168 h 1127948"/>
                <a:gd name="connsiteX386" fmla="*/ 1310743 w 1661159"/>
                <a:gd name="connsiteY386" fmla="*/ 459256 h 1127948"/>
                <a:gd name="connsiteX387" fmla="*/ 1313013 w 1661159"/>
                <a:gd name="connsiteY387" fmla="*/ 460092 h 1127948"/>
                <a:gd name="connsiteX388" fmla="*/ 1313969 w 1661159"/>
                <a:gd name="connsiteY388" fmla="*/ 462243 h 1127948"/>
                <a:gd name="connsiteX389" fmla="*/ 1313969 w 1661159"/>
                <a:gd name="connsiteY389" fmla="*/ 498085 h 1127948"/>
                <a:gd name="connsiteX390" fmla="*/ 1313969 w 1661159"/>
                <a:gd name="connsiteY390" fmla="*/ 499280 h 1127948"/>
                <a:gd name="connsiteX391" fmla="*/ 1298676 w 1661159"/>
                <a:gd name="connsiteY391" fmla="*/ 533449 h 1127948"/>
                <a:gd name="connsiteX392" fmla="*/ 1354949 w 1661159"/>
                <a:gd name="connsiteY392" fmla="*/ 500833 h 1127948"/>
                <a:gd name="connsiteX393" fmla="*/ 1356502 w 1661159"/>
                <a:gd name="connsiteY393" fmla="*/ 500833 h 1127948"/>
                <a:gd name="connsiteX394" fmla="*/ 1370958 w 1661159"/>
                <a:gd name="connsiteY394" fmla="*/ 500833 h 1127948"/>
                <a:gd name="connsiteX395" fmla="*/ 1376454 w 1661159"/>
                <a:gd name="connsiteY395" fmla="*/ 493306 h 1127948"/>
                <a:gd name="connsiteX396" fmla="*/ 1377290 w 1661159"/>
                <a:gd name="connsiteY396" fmla="*/ 492470 h 1127948"/>
                <a:gd name="connsiteX397" fmla="*/ 1420420 w 1661159"/>
                <a:gd name="connsiteY397" fmla="*/ 467380 h 1127948"/>
                <a:gd name="connsiteX398" fmla="*/ 1431292 w 1661159"/>
                <a:gd name="connsiteY398" fmla="*/ 443485 h 1127948"/>
                <a:gd name="connsiteX399" fmla="*/ 1432487 w 1661159"/>
                <a:gd name="connsiteY399" fmla="*/ 442171 h 1127948"/>
                <a:gd name="connsiteX400" fmla="*/ 1447421 w 1661159"/>
                <a:gd name="connsiteY400" fmla="*/ 433450 h 1127948"/>
                <a:gd name="connsiteX401" fmla="*/ 1449930 w 1661159"/>
                <a:gd name="connsiteY401" fmla="*/ 433450 h 1127948"/>
                <a:gd name="connsiteX402" fmla="*/ 1451723 w 1661159"/>
                <a:gd name="connsiteY402" fmla="*/ 435122 h 1127948"/>
                <a:gd name="connsiteX403" fmla="*/ 1459608 w 1661159"/>
                <a:gd name="connsiteY403" fmla="*/ 453880 h 1127948"/>
                <a:gd name="connsiteX404" fmla="*/ 1484577 w 1661159"/>
                <a:gd name="connsiteY404" fmla="*/ 451610 h 1127948"/>
                <a:gd name="connsiteX405" fmla="*/ 1475139 w 1661159"/>
                <a:gd name="connsiteY405" fmla="*/ 431658 h 1127948"/>
                <a:gd name="connsiteX406" fmla="*/ 1475139 w 1661159"/>
                <a:gd name="connsiteY406" fmla="*/ 429149 h 1127948"/>
                <a:gd name="connsiteX407" fmla="*/ 1477050 w 1661159"/>
                <a:gd name="connsiteY407" fmla="*/ 427476 h 1127948"/>
                <a:gd name="connsiteX408" fmla="*/ 1510145 w 1661159"/>
                <a:gd name="connsiteY408" fmla="*/ 418635 h 1127948"/>
                <a:gd name="connsiteX409" fmla="*/ 1518149 w 1661159"/>
                <a:gd name="connsiteY409" fmla="*/ 392112 h 1127948"/>
                <a:gd name="connsiteX410" fmla="*/ 1519822 w 1661159"/>
                <a:gd name="connsiteY410" fmla="*/ 390200 h 1127948"/>
                <a:gd name="connsiteX411" fmla="*/ 1522331 w 1661159"/>
                <a:gd name="connsiteY411" fmla="*/ 390200 h 1127948"/>
                <a:gd name="connsiteX412" fmla="*/ 1539296 w 1661159"/>
                <a:gd name="connsiteY412" fmla="*/ 398324 h 1127948"/>
                <a:gd name="connsiteX413" fmla="*/ 1549571 w 1661159"/>
                <a:gd name="connsiteY413" fmla="*/ 388050 h 112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661159" h="1127948">
                  <a:moveTo>
                    <a:pt x="1560921" y="358540"/>
                  </a:moveTo>
                  <a:lnTo>
                    <a:pt x="1553514" y="328074"/>
                  </a:lnTo>
                  <a:cubicBezTo>
                    <a:pt x="1553183" y="326701"/>
                    <a:pt x="1553821" y="325277"/>
                    <a:pt x="1555067" y="324610"/>
                  </a:cubicBezTo>
                  <a:lnTo>
                    <a:pt x="1580634" y="311348"/>
                  </a:lnTo>
                  <a:cubicBezTo>
                    <a:pt x="1581389" y="310983"/>
                    <a:pt x="1582269" y="310983"/>
                    <a:pt x="1583024" y="311348"/>
                  </a:cubicBezTo>
                  <a:lnTo>
                    <a:pt x="1615640" y="323295"/>
                  </a:lnTo>
                  <a:lnTo>
                    <a:pt x="1639535" y="243965"/>
                  </a:lnTo>
                  <a:cubicBezTo>
                    <a:pt x="1639793" y="243036"/>
                    <a:pt x="1640518" y="242311"/>
                    <a:pt x="1641446" y="242053"/>
                  </a:cubicBezTo>
                  <a:lnTo>
                    <a:pt x="1656858" y="236916"/>
                  </a:lnTo>
                  <a:lnTo>
                    <a:pt x="1661159" y="229031"/>
                  </a:lnTo>
                  <a:lnTo>
                    <a:pt x="1654230" y="220309"/>
                  </a:lnTo>
                  <a:cubicBezTo>
                    <a:pt x="1653470" y="219235"/>
                    <a:pt x="1653470" y="217799"/>
                    <a:pt x="1654230" y="216725"/>
                  </a:cubicBezTo>
                  <a:lnTo>
                    <a:pt x="1660203" y="208123"/>
                  </a:lnTo>
                  <a:lnTo>
                    <a:pt x="1655066" y="200476"/>
                  </a:lnTo>
                  <a:lnTo>
                    <a:pt x="1608352" y="212424"/>
                  </a:lnTo>
                  <a:lnTo>
                    <a:pt x="1602737" y="231659"/>
                  </a:lnTo>
                  <a:cubicBezTo>
                    <a:pt x="1602274" y="233183"/>
                    <a:pt x="1600698" y="234077"/>
                    <a:pt x="1599152" y="233690"/>
                  </a:cubicBezTo>
                  <a:lnTo>
                    <a:pt x="1574302" y="227597"/>
                  </a:lnTo>
                  <a:lnTo>
                    <a:pt x="1554111" y="233212"/>
                  </a:lnTo>
                  <a:cubicBezTo>
                    <a:pt x="1553300" y="233504"/>
                    <a:pt x="1552412" y="233504"/>
                    <a:pt x="1551602" y="233212"/>
                  </a:cubicBezTo>
                  <a:cubicBezTo>
                    <a:pt x="1550890" y="232703"/>
                    <a:pt x="1550416" y="231927"/>
                    <a:pt x="1550288" y="231062"/>
                  </a:cubicBezTo>
                  <a:lnTo>
                    <a:pt x="1545629" y="180883"/>
                  </a:lnTo>
                  <a:lnTo>
                    <a:pt x="1529260" y="182317"/>
                  </a:lnTo>
                  <a:cubicBezTo>
                    <a:pt x="1528101" y="182468"/>
                    <a:pt x="1526967" y="181900"/>
                    <a:pt x="1526393" y="180883"/>
                  </a:cubicBezTo>
                  <a:lnTo>
                    <a:pt x="1520419" y="170011"/>
                  </a:lnTo>
                  <a:lnTo>
                    <a:pt x="1494494" y="158900"/>
                  </a:lnTo>
                  <a:lnTo>
                    <a:pt x="1480276" y="165471"/>
                  </a:lnTo>
                  <a:cubicBezTo>
                    <a:pt x="1479352" y="166004"/>
                    <a:pt x="1478213" y="166004"/>
                    <a:pt x="1477289" y="165471"/>
                  </a:cubicBezTo>
                  <a:lnTo>
                    <a:pt x="1463072" y="155315"/>
                  </a:lnTo>
                  <a:cubicBezTo>
                    <a:pt x="1462516" y="154940"/>
                    <a:pt x="1462098" y="154395"/>
                    <a:pt x="1461878" y="153762"/>
                  </a:cubicBezTo>
                  <a:lnTo>
                    <a:pt x="1443957" y="95937"/>
                  </a:lnTo>
                  <a:lnTo>
                    <a:pt x="1433443" y="51493"/>
                  </a:lnTo>
                  <a:lnTo>
                    <a:pt x="1396645" y="14934"/>
                  </a:lnTo>
                  <a:lnTo>
                    <a:pt x="1382786" y="18279"/>
                  </a:lnTo>
                  <a:cubicBezTo>
                    <a:pt x="1382122" y="18462"/>
                    <a:pt x="1381420" y="18462"/>
                    <a:pt x="1380755" y="18279"/>
                  </a:cubicBezTo>
                  <a:lnTo>
                    <a:pt x="1344913" y="0"/>
                  </a:lnTo>
                  <a:lnTo>
                    <a:pt x="1282906" y="11947"/>
                  </a:lnTo>
                  <a:lnTo>
                    <a:pt x="1262357" y="25926"/>
                  </a:lnTo>
                  <a:lnTo>
                    <a:pt x="1264149" y="37873"/>
                  </a:lnTo>
                  <a:lnTo>
                    <a:pt x="1277769" y="36320"/>
                  </a:lnTo>
                  <a:cubicBezTo>
                    <a:pt x="1279378" y="36180"/>
                    <a:pt x="1280807" y="37344"/>
                    <a:pt x="1280995" y="38948"/>
                  </a:cubicBezTo>
                  <a:lnTo>
                    <a:pt x="1284698" y="64157"/>
                  </a:lnTo>
                  <a:cubicBezTo>
                    <a:pt x="1284881" y="65384"/>
                    <a:pt x="1284254" y="66589"/>
                    <a:pt x="1283145" y="67144"/>
                  </a:cubicBezTo>
                  <a:lnTo>
                    <a:pt x="1263910" y="77777"/>
                  </a:lnTo>
                  <a:lnTo>
                    <a:pt x="1241688" y="125567"/>
                  </a:lnTo>
                  <a:lnTo>
                    <a:pt x="1248976" y="129031"/>
                  </a:lnTo>
                  <a:cubicBezTo>
                    <a:pt x="1250274" y="129710"/>
                    <a:pt x="1250921" y="131204"/>
                    <a:pt x="1250529" y="132616"/>
                  </a:cubicBezTo>
                  <a:lnTo>
                    <a:pt x="1246586" y="145399"/>
                  </a:lnTo>
                  <a:cubicBezTo>
                    <a:pt x="1246276" y="146520"/>
                    <a:pt x="1245344" y="147359"/>
                    <a:pt x="1244197" y="147550"/>
                  </a:cubicBezTo>
                  <a:lnTo>
                    <a:pt x="1220302" y="150895"/>
                  </a:lnTo>
                  <a:lnTo>
                    <a:pt x="1199872" y="166665"/>
                  </a:lnTo>
                  <a:cubicBezTo>
                    <a:pt x="1198949" y="167199"/>
                    <a:pt x="1197810" y="167199"/>
                    <a:pt x="1196886" y="166665"/>
                  </a:cubicBezTo>
                  <a:lnTo>
                    <a:pt x="1172991" y="155554"/>
                  </a:lnTo>
                  <a:lnTo>
                    <a:pt x="1134998" y="212424"/>
                  </a:lnTo>
                  <a:lnTo>
                    <a:pt x="1145751" y="228911"/>
                  </a:lnTo>
                  <a:lnTo>
                    <a:pt x="1155308" y="222221"/>
                  </a:lnTo>
                  <a:cubicBezTo>
                    <a:pt x="1155931" y="222028"/>
                    <a:pt x="1156598" y="222028"/>
                    <a:pt x="1157220" y="222221"/>
                  </a:cubicBezTo>
                  <a:lnTo>
                    <a:pt x="1183385" y="223774"/>
                  </a:lnTo>
                  <a:lnTo>
                    <a:pt x="1194137" y="210034"/>
                  </a:lnTo>
                  <a:cubicBezTo>
                    <a:pt x="1194699" y="209360"/>
                    <a:pt x="1195529" y="208966"/>
                    <a:pt x="1196407" y="208959"/>
                  </a:cubicBezTo>
                  <a:lnTo>
                    <a:pt x="1223528" y="208959"/>
                  </a:lnTo>
                  <a:lnTo>
                    <a:pt x="1223528" y="208959"/>
                  </a:lnTo>
                  <a:cubicBezTo>
                    <a:pt x="1224464" y="208977"/>
                    <a:pt x="1225342" y="209416"/>
                    <a:pt x="1225918" y="210154"/>
                  </a:cubicBezTo>
                  <a:lnTo>
                    <a:pt x="1259728" y="256390"/>
                  </a:lnTo>
                  <a:cubicBezTo>
                    <a:pt x="1260380" y="257410"/>
                    <a:pt x="1260380" y="258716"/>
                    <a:pt x="1259728" y="259735"/>
                  </a:cubicBezTo>
                  <a:lnTo>
                    <a:pt x="1250170" y="274072"/>
                  </a:lnTo>
                  <a:cubicBezTo>
                    <a:pt x="1249364" y="275286"/>
                    <a:pt x="1247798" y="275741"/>
                    <a:pt x="1246467" y="275147"/>
                  </a:cubicBezTo>
                  <a:lnTo>
                    <a:pt x="1212178" y="259974"/>
                  </a:lnTo>
                  <a:lnTo>
                    <a:pt x="1168212" y="273594"/>
                  </a:lnTo>
                  <a:lnTo>
                    <a:pt x="1161641" y="297489"/>
                  </a:lnTo>
                  <a:cubicBezTo>
                    <a:pt x="1161395" y="298076"/>
                    <a:pt x="1161029" y="298606"/>
                    <a:pt x="1160565" y="299042"/>
                  </a:cubicBezTo>
                  <a:lnTo>
                    <a:pt x="1139180" y="315768"/>
                  </a:lnTo>
                  <a:cubicBezTo>
                    <a:pt x="1138269" y="316182"/>
                    <a:pt x="1137223" y="316182"/>
                    <a:pt x="1136312" y="315768"/>
                  </a:cubicBezTo>
                  <a:lnTo>
                    <a:pt x="1110506" y="307166"/>
                  </a:lnTo>
                  <a:lnTo>
                    <a:pt x="1095572" y="331061"/>
                  </a:lnTo>
                  <a:cubicBezTo>
                    <a:pt x="1095064" y="331891"/>
                    <a:pt x="1094156" y="332391"/>
                    <a:pt x="1093182" y="332375"/>
                  </a:cubicBezTo>
                  <a:lnTo>
                    <a:pt x="1055548" y="334526"/>
                  </a:lnTo>
                  <a:cubicBezTo>
                    <a:pt x="1054899" y="334798"/>
                    <a:pt x="1054167" y="334798"/>
                    <a:pt x="1053517" y="334526"/>
                  </a:cubicBezTo>
                  <a:lnTo>
                    <a:pt x="1037985" y="321622"/>
                  </a:lnTo>
                  <a:lnTo>
                    <a:pt x="1026038" y="343725"/>
                  </a:lnTo>
                  <a:lnTo>
                    <a:pt x="1046946" y="361049"/>
                  </a:lnTo>
                  <a:cubicBezTo>
                    <a:pt x="1048139" y="362059"/>
                    <a:pt x="1048395" y="363800"/>
                    <a:pt x="1047543" y="365111"/>
                  </a:cubicBezTo>
                  <a:lnTo>
                    <a:pt x="1032728" y="385660"/>
                  </a:lnTo>
                  <a:cubicBezTo>
                    <a:pt x="1032267" y="386365"/>
                    <a:pt x="1031530" y="386842"/>
                    <a:pt x="1030698" y="386974"/>
                  </a:cubicBezTo>
                  <a:lnTo>
                    <a:pt x="1006803" y="389722"/>
                  </a:lnTo>
                  <a:lnTo>
                    <a:pt x="974187" y="423414"/>
                  </a:lnTo>
                  <a:cubicBezTo>
                    <a:pt x="973536" y="424017"/>
                    <a:pt x="972685" y="424358"/>
                    <a:pt x="971797" y="424370"/>
                  </a:cubicBezTo>
                  <a:lnTo>
                    <a:pt x="915047" y="421622"/>
                  </a:lnTo>
                  <a:lnTo>
                    <a:pt x="843961" y="451371"/>
                  </a:lnTo>
                  <a:cubicBezTo>
                    <a:pt x="843570" y="451484"/>
                    <a:pt x="843156" y="451484"/>
                    <a:pt x="842766" y="451371"/>
                  </a:cubicBezTo>
                  <a:lnTo>
                    <a:pt x="841691" y="451371"/>
                  </a:lnTo>
                  <a:cubicBezTo>
                    <a:pt x="841121" y="451155"/>
                    <a:pt x="840624" y="450782"/>
                    <a:pt x="840257" y="450295"/>
                  </a:cubicBezTo>
                  <a:lnTo>
                    <a:pt x="829982" y="434166"/>
                  </a:lnTo>
                  <a:lnTo>
                    <a:pt x="788167" y="422219"/>
                  </a:lnTo>
                  <a:lnTo>
                    <a:pt x="718394" y="404537"/>
                  </a:lnTo>
                  <a:lnTo>
                    <a:pt x="699398" y="415768"/>
                  </a:lnTo>
                  <a:cubicBezTo>
                    <a:pt x="698674" y="416080"/>
                    <a:pt x="697853" y="416080"/>
                    <a:pt x="697128" y="415768"/>
                  </a:cubicBezTo>
                  <a:lnTo>
                    <a:pt x="631537" y="399519"/>
                  </a:lnTo>
                  <a:lnTo>
                    <a:pt x="611585" y="407046"/>
                  </a:lnTo>
                  <a:cubicBezTo>
                    <a:pt x="610133" y="407624"/>
                    <a:pt x="608486" y="406933"/>
                    <a:pt x="607881" y="405493"/>
                  </a:cubicBezTo>
                  <a:lnTo>
                    <a:pt x="589124" y="365947"/>
                  </a:lnTo>
                  <a:lnTo>
                    <a:pt x="537512" y="324968"/>
                  </a:lnTo>
                  <a:lnTo>
                    <a:pt x="462721" y="323654"/>
                  </a:lnTo>
                  <a:cubicBezTo>
                    <a:pt x="461545" y="323590"/>
                    <a:pt x="460515" y="322842"/>
                    <a:pt x="460093" y="321742"/>
                  </a:cubicBezTo>
                  <a:lnTo>
                    <a:pt x="451730" y="301193"/>
                  </a:lnTo>
                  <a:cubicBezTo>
                    <a:pt x="451547" y="300528"/>
                    <a:pt x="451547" y="299826"/>
                    <a:pt x="451730" y="299162"/>
                  </a:cubicBezTo>
                  <a:lnTo>
                    <a:pt x="463677" y="264395"/>
                  </a:lnTo>
                  <a:lnTo>
                    <a:pt x="441933" y="222101"/>
                  </a:lnTo>
                  <a:lnTo>
                    <a:pt x="413139" y="222101"/>
                  </a:lnTo>
                  <a:cubicBezTo>
                    <a:pt x="412557" y="222293"/>
                    <a:pt x="411930" y="222293"/>
                    <a:pt x="411347" y="222101"/>
                  </a:cubicBezTo>
                  <a:lnTo>
                    <a:pt x="381957" y="200357"/>
                  </a:lnTo>
                  <a:cubicBezTo>
                    <a:pt x="381350" y="199929"/>
                    <a:pt x="380924" y="199290"/>
                    <a:pt x="380763" y="198565"/>
                  </a:cubicBezTo>
                  <a:lnTo>
                    <a:pt x="377417" y="183511"/>
                  </a:lnTo>
                  <a:lnTo>
                    <a:pt x="355792" y="188529"/>
                  </a:lnTo>
                  <a:lnTo>
                    <a:pt x="345159" y="204897"/>
                  </a:lnTo>
                  <a:cubicBezTo>
                    <a:pt x="344583" y="205713"/>
                    <a:pt x="343649" y="206202"/>
                    <a:pt x="342650" y="206211"/>
                  </a:cubicBezTo>
                  <a:lnTo>
                    <a:pt x="324013" y="206211"/>
                  </a:lnTo>
                  <a:lnTo>
                    <a:pt x="324013" y="240381"/>
                  </a:lnTo>
                  <a:cubicBezTo>
                    <a:pt x="324078" y="241428"/>
                    <a:pt x="323515" y="242414"/>
                    <a:pt x="322579" y="242890"/>
                  </a:cubicBezTo>
                  <a:lnTo>
                    <a:pt x="303940" y="254837"/>
                  </a:lnTo>
                  <a:cubicBezTo>
                    <a:pt x="303223" y="255181"/>
                    <a:pt x="302388" y="255181"/>
                    <a:pt x="301670" y="254837"/>
                  </a:cubicBezTo>
                  <a:lnTo>
                    <a:pt x="257704" y="244323"/>
                  </a:lnTo>
                  <a:lnTo>
                    <a:pt x="240978" y="289604"/>
                  </a:lnTo>
                  <a:lnTo>
                    <a:pt x="248625" y="299162"/>
                  </a:lnTo>
                  <a:cubicBezTo>
                    <a:pt x="248995" y="299548"/>
                    <a:pt x="249209" y="300060"/>
                    <a:pt x="249222" y="300595"/>
                  </a:cubicBezTo>
                  <a:cubicBezTo>
                    <a:pt x="249404" y="301097"/>
                    <a:pt x="249404" y="301647"/>
                    <a:pt x="249222" y="302148"/>
                  </a:cubicBezTo>
                  <a:lnTo>
                    <a:pt x="238947" y="326043"/>
                  </a:lnTo>
                  <a:cubicBezTo>
                    <a:pt x="238557" y="326927"/>
                    <a:pt x="237750" y="327556"/>
                    <a:pt x="236796" y="327716"/>
                  </a:cubicBezTo>
                  <a:cubicBezTo>
                    <a:pt x="235832" y="327956"/>
                    <a:pt x="234816" y="327632"/>
                    <a:pt x="234168" y="326879"/>
                  </a:cubicBezTo>
                  <a:lnTo>
                    <a:pt x="215889" y="308481"/>
                  </a:lnTo>
                  <a:lnTo>
                    <a:pt x="166427" y="326402"/>
                  </a:lnTo>
                  <a:lnTo>
                    <a:pt x="186976" y="341694"/>
                  </a:lnTo>
                  <a:cubicBezTo>
                    <a:pt x="187544" y="342160"/>
                    <a:pt x="187959" y="342784"/>
                    <a:pt x="188171" y="343486"/>
                  </a:cubicBezTo>
                  <a:lnTo>
                    <a:pt x="197610" y="389722"/>
                  </a:lnTo>
                  <a:cubicBezTo>
                    <a:pt x="197956" y="391098"/>
                    <a:pt x="197245" y="392520"/>
                    <a:pt x="195937" y="393068"/>
                  </a:cubicBezTo>
                  <a:lnTo>
                    <a:pt x="178972" y="400356"/>
                  </a:lnTo>
                  <a:lnTo>
                    <a:pt x="181600" y="419471"/>
                  </a:lnTo>
                  <a:lnTo>
                    <a:pt x="182915" y="429507"/>
                  </a:lnTo>
                  <a:cubicBezTo>
                    <a:pt x="183116" y="430898"/>
                    <a:pt x="182320" y="432241"/>
                    <a:pt x="181003" y="432733"/>
                  </a:cubicBezTo>
                  <a:lnTo>
                    <a:pt x="133213" y="451729"/>
                  </a:lnTo>
                  <a:lnTo>
                    <a:pt x="123655" y="471203"/>
                  </a:lnTo>
                  <a:cubicBezTo>
                    <a:pt x="123168" y="472270"/>
                    <a:pt x="122080" y="472933"/>
                    <a:pt x="120908" y="472876"/>
                  </a:cubicBezTo>
                  <a:lnTo>
                    <a:pt x="83751" y="472876"/>
                  </a:lnTo>
                  <a:lnTo>
                    <a:pt x="74432" y="496771"/>
                  </a:lnTo>
                  <a:cubicBezTo>
                    <a:pt x="73954" y="497755"/>
                    <a:pt x="73010" y="498430"/>
                    <a:pt x="71923" y="498563"/>
                  </a:cubicBezTo>
                  <a:lnTo>
                    <a:pt x="53046" y="500833"/>
                  </a:lnTo>
                  <a:cubicBezTo>
                    <a:pt x="51589" y="501006"/>
                    <a:pt x="50221" y="500094"/>
                    <a:pt x="49820" y="498682"/>
                  </a:cubicBezTo>
                  <a:lnTo>
                    <a:pt x="46117" y="486018"/>
                  </a:lnTo>
                  <a:lnTo>
                    <a:pt x="26284" y="489961"/>
                  </a:lnTo>
                  <a:lnTo>
                    <a:pt x="9200" y="506687"/>
                  </a:lnTo>
                  <a:lnTo>
                    <a:pt x="6691" y="524130"/>
                  </a:lnTo>
                  <a:cubicBezTo>
                    <a:pt x="6548" y="525259"/>
                    <a:pt x="5751" y="526197"/>
                    <a:pt x="4660" y="526519"/>
                  </a:cubicBezTo>
                  <a:lnTo>
                    <a:pt x="0" y="527953"/>
                  </a:lnTo>
                  <a:lnTo>
                    <a:pt x="6332" y="550534"/>
                  </a:lnTo>
                  <a:lnTo>
                    <a:pt x="11350" y="545038"/>
                  </a:lnTo>
                  <a:cubicBezTo>
                    <a:pt x="12487" y="544201"/>
                    <a:pt x="14037" y="544201"/>
                    <a:pt x="15173" y="545038"/>
                  </a:cubicBezTo>
                  <a:lnTo>
                    <a:pt x="30586" y="554357"/>
                  </a:lnTo>
                  <a:cubicBezTo>
                    <a:pt x="31207" y="554742"/>
                    <a:pt x="31672" y="555335"/>
                    <a:pt x="31900" y="556030"/>
                  </a:cubicBezTo>
                  <a:lnTo>
                    <a:pt x="43250" y="590438"/>
                  </a:lnTo>
                  <a:cubicBezTo>
                    <a:pt x="43712" y="591822"/>
                    <a:pt x="43106" y="593338"/>
                    <a:pt x="41816" y="594022"/>
                  </a:cubicBezTo>
                  <a:lnTo>
                    <a:pt x="29868" y="600593"/>
                  </a:lnTo>
                  <a:lnTo>
                    <a:pt x="27001" y="611465"/>
                  </a:lnTo>
                  <a:lnTo>
                    <a:pt x="43967" y="611465"/>
                  </a:lnTo>
                  <a:cubicBezTo>
                    <a:pt x="44511" y="611291"/>
                    <a:pt x="45096" y="611291"/>
                    <a:pt x="45640" y="611465"/>
                  </a:cubicBezTo>
                  <a:lnTo>
                    <a:pt x="58781" y="620426"/>
                  </a:lnTo>
                  <a:lnTo>
                    <a:pt x="77777" y="639661"/>
                  </a:lnTo>
                  <a:lnTo>
                    <a:pt x="101672" y="650413"/>
                  </a:lnTo>
                  <a:lnTo>
                    <a:pt x="115889" y="650413"/>
                  </a:lnTo>
                  <a:cubicBezTo>
                    <a:pt x="117304" y="650394"/>
                    <a:pt x="118521" y="651408"/>
                    <a:pt x="118757" y="652803"/>
                  </a:cubicBezTo>
                  <a:lnTo>
                    <a:pt x="123775" y="678131"/>
                  </a:lnTo>
                  <a:lnTo>
                    <a:pt x="145758" y="689362"/>
                  </a:lnTo>
                  <a:cubicBezTo>
                    <a:pt x="147248" y="690070"/>
                    <a:pt x="147880" y="691852"/>
                    <a:pt x="147172" y="693342"/>
                  </a:cubicBezTo>
                  <a:cubicBezTo>
                    <a:pt x="146980" y="693744"/>
                    <a:pt x="146701" y="694099"/>
                    <a:pt x="146355" y="694380"/>
                  </a:cubicBezTo>
                  <a:lnTo>
                    <a:pt x="136559" y="702743"/>
                  </a:lnTo>
                  <a:lnTo>
                    <a:pt x="138112" y="711942"/>
                  </a:lnTo>
                  <a:lnTo>
                    <a:pt x="155794" y="730461"/>
                  </a:lnTo>
                  <a:cubicBezTo>
                    <a:pt x="156229" y="730878"/>
                    <a:pt x="156522" y="731421"/>
                    <a:pt x="156630" y="732014"/>
                  </a:cubicBezTo>
                  <a:lnTo>
                    <a:pt x="159617" y="747545"/>
                  </a:lnTo>
                  <a:cubicBezTo>
                    <a:pt x="159838" y="748779"/>
                    <a:pt x="159266" y="750020"/>
                    <a:pt x="158183" y="750652"/>
                  </a:cubicBezTo>
                  <a:lnTo>
                    <a:pt x="147670" y="756506"/>
                  </a:lnTo>
                  <a:cubicBezTo>
                    <a:pt x="147197" y="756609"/>
                    <a:pt x="146709" y="756609"/>
                    <a:pt x="146236" y="756506"/>
                  </a:cubicBezTo>
                  <a:lnTo>
                    <a:pt x="130585" y="756506"/>
                  </a:lnTo>
                  <a:lnTo>
                    <a:pt x="137753" y="785896"/>
                  </a:lnTo>
                  <a:lnTo>
                    <a:pt x="153165" y="788405"/>
                  </a:lnTo>
                  <a:cubicBezTo>
                    <a:pt x="154281" y="788576"/>
                    <a:pt x="155206" y="789362"/>
                    <a:pt x="155555" y="790436"/>
                  </a:cubicBezTo>
                  <a:lnTo>
                    <a:pt x="159139" y="802384"/>
                  </a:lnTo>
                  <a:lnTo>
                    <a:pt x="202508" y="829146"/>
                  </a:lnTo>
                  <a:lnTo>
                    <a:pt x="211110" y="819110"/>
                  </a:lnTo>
                  <a:cubicBezTo>
                    <a:pt x="211749" y="818331"/>
                    <a:pt x="212737" y="817927"/>
                    <a:pt x="213738" y="818035"/>
                  </a:cubicBezTo>
                  <a:lnTo>
                    <a:pt x="234168" y="820544"/>
                  </a:lnTo>
                  <a:cubicBezTo>
                    <a:pt x="235651" y="820774"/>
                    <a:pt x="236757" y="822031"/>
                    <a:pt x="236796" y="823531"/>
                  </a:cubicBezTo>
                  <a:lnTo>
                    <a:pt x="236796" y="833925"/>
                  </a:lnTo>
                  <a:lnTo>
                    <a:pt x="259616" y="845872"/>
                  </a:lnTo>
                  <a:cubicBezTo>
                    <a:pt x="260074" y="846058"/>
                    <a:pt x="260453" y="846395"/>
                    <a:pt x="260692" y="846828"/>
                  </a:cubicBezTo>
                  <a:lnTo>
                    <a:pt x="269294" y="859850"/>
                  </a:lnTo>
                  <a:lnTo>
                    <a:pt x="283391" y="857342"/>
                  </a:lnTo>
                  <a:cubicBezTo>
                    <a:pt x="284293" y="857201"/>
                    <a:pt x="285210" y="857463"/>
                    <a:pt x="285901" y="858058"/>
                  </a:cubicBezTo>
                  <a:lnTo>
                    <a:pt x="311587" y="881117"/>
                  </a:lnTo>
                  <a:lnTo>
                    <a:pt x="340858" y="895095"/>
                  </a:lnTo>
                  <a:lnTo>
                    <a:pt x="346473" y="887807"/>
                  </a:lnTo>
                  <a:cubicBezTo>
                    <a:pt x="347640" y="886799"/>
                    <a:pt x="349369" y="886799"/>
                    <a:pt x="350535" y="887807"/>
                  </a:cubicBezTo>
                  <a:lnTo>
                    <a:pt x="368934" y="900949"/>
                  </a:lnTo>
                  <a:lnTo>
                    <a:pt x="385063" y="898679"/>
                  </a:lnTo>
                  <a:lnTo>
                    <a:pt x="411706" y="892108"/>
                  </a:lnTo>
                  <a:cubicBezTo>
                    <a:pt x="412705" y="891899"/>
                    <a:pt x="413741" y="892215"/>
                    <a:pt x="414453" y="892945"/>
                  </a:cubicBezTo>
                  <a:cubicBezTo>
                    <a:pt x="415248" y="893668"/>
                    <a:pt x="415570" y="894775"/>
                    <a:pt x="415290" y="895812"/>
                  </a:cubicBezTo>
                  <a:lnTo>
                    <a:pt x="413498" y="902264"/>
                  </a:lnTo>
                  <a:lnTo>
                    <a:pt x="414215" y="902264"/>
                  </a:lnTo>
                  <a:lnTo>
                    <a:pt x="415170" y="902264"/>
                  </a:lnTo>
                  <a:lnTo>
                    <a:pt x="424729" y="899038"/>
                  </a:lnTo>
                  <a:lnTo>
                    <a:pt x="435123" y="886254"/>
                  </a:lnTo>
                  <a:cubicBezTo>
                    <a:pt x="435672" y="885548"/>
                    <a:pt x="436500" y="885112"/>
                    <a:pt x="437393" y="885059"/>
                  </a:cubicBezTo>
                  <a:lnTo>
                    <a:pt x="455911" y="885059"/>
                  </a:lnTo>
                  <a:cubicBezTo>
                    <a:pt x="457561" y="885059"/>
                    <a:pt x="458898" y="886396"/>
                    <a:pt x="458898" y="888046"/>
                  </a:cubicBezTo>
                  <a:lnTo>
                    <a:pt x="458898" y="895692"/>
                  </a:lnTo>
                  <a:lnTo>
                    <a:pt x="478730" y="888524"/>
                  </a:lnTo>
                  <a:cubicBezTo>
                    <a:pt x="480021" y="888164"/>
                    <a:pt x="481401" y="888639"/>
                    <a:pt x="482195" y="889719"/>
                  </a:cubicBezTo>
                  <a:lnTo>
                    <a:pt x="491394" y="903697"/>
                  </a:lnTo>
                  <a:lnTo>
                    <a:pt x="512781" y="894498"/>
                  </a:lnTo>
                  <a:lnTo>
                    <a:pt x="522935" y="877294"/>
                  </a:lnTo>
                  <a:cubicBezTo>
                    <a:pt x="523423" y="876483"/>
                    <a:pt x="524265" y="875952"/>
                    <a:pt x="525206" y="875860"/>
                  </a:cubicBezTo>
                  <a:lnTo>
                    <a:pt x="542769" y="874665"/>
                  </a:lnTo>
                  <a:lnTo>
                    <a:pt x="565468" y="860567"/>
                  </a:lnTo>
                  <a:cubicBezTo>
                    <a:pt x="566324" y="860100"/>
                    <a:pt x="567360" y="860100"/>
                    <a:pt x="568216" y="860567"/>
                  </a:cubicBezTo>
                  <a:lnTo>
                    <a:pt x="583867" y="867975"/>
                  </a:lnTo>
                  <a:lnTo>
                    <a:pt x="609196" y="849337"/>
                  </a:lnTo>
                  <a:cubicBezTo>
                    <a:pt x="610561" y="848438"/>
                    <a:pt x="612389" y="848752"/>
                    <a:pt x="613377" y="850053"/>
                  </a:cubicBezTo>
                  <a:lnTo>
                    <a:pt x="626400" y="867616"/>
                  </a:lnTo>
                  <a:cubicBezTo>
                    <a:pt x="627062" y="868589"/>
                    <a:pt x="627062" y="869869"/>
                    <a:pt x="626400" y="870842"/>
                  </a:cubicBezTo>
                  <a:lnTo>
                    <a:pt x="620545" y="880997"/>
                  </a:lnTo>
                  <a:lnTo>
                    <a:pt x="638944" y="892945"/>
                  </a:lnTo>
                  <a:lnTo>
                    <a:pt x="644679" y="883506"/>
                  </a:lnTo>
                  <a:cubicBezTo>
                    <a:pt x="645503" y="882154"/>
                    <a:pt x="647267" y="881725"/>
                    <a:pt x="648620" y="882549"/>
                  </a:cubicBezTo>
                  <a:cubicBezTo>
                    <a:pt x="648620" y="882549"/>
                    <a:pt x="648621" y="882550"/>
                    <a:pt x="648622" y="882550"/>
                  </a:cubicBezTo>
                  <a:lnTo>
                    <a:pt x="662959" y="890675"/>
                  </a:lnTo>
                  <a:cubicBezTo>
                    <a:pt x="663641" y="891048"/>
                    <a:pt x="664121" y="891704"/>
                    <a:pt x="664273" y="892467"/>
                  </a:cubicBezTo>
                  <a:lnTo>
                    <a:pt x="668096" y="906206"/>
                  </a:lnTo>
                  <a:lnTo>
                    <a:pt x="680760" y="913136"/>
                  </a:lnTo>
                  <a:cubicBezTo>
                    <a:pt x="681647" y="913560"/>
                    <a:pt x="682239" y="914426"/>
                    <a:pt x="682313" y="915406"/>
                  </a:cubicBezTo>
                  <a:lnTo>
                    <a:pt x="684941" y="941092"/>
                  </a:lnTo>
                  <a:cubicBezTo>
                    <a:pt x="685000" y="941448"/>
                    <a:pt x="685000" y="941812"/>
                    <a:pt x="684941" y="942168"/>
                  </a:cubicBezTo>
                  <a:lnTo>
                    <a:pt x="679327" y="964509"/>
                  </a:lnTo>
                  <a:cubicBezTo>
                    <a:pt x="679239" y="965075"/>
                    <a:pt x="678940" y="965588"/>
                    <a:pt x="678490" y="965943"/>
                  </a:cubicBezTo>
                  <a:lnTo>
                    <a:pt x="659972" y="983744"/>
                  </a:lnTo>
                  <a:lnTo>
                    <a:pt x="658538" y="996289"/>
                  </a:lnTo>
                  <a:cubicBezTo>
                    <a:pt x="658491" y="997029"/>
                    <a:pt x="658146" y="997718"/>
                    <a:pt x="657582" y="998201"/>
                  </a:cubicBezTo>
                  <a:lnTo>
                    <a:pt x="650413" y="1004772"/>
                  </a:lnTo>
                  <a:lnTo>
                    <a:pt x="652683" y="1023649"/>
                  </a:lnTo>
                  <a:lnTo>
                    <a:pt x="661883" y="1015763"/>
                  </a:lnTo>
                  <a:cubicBezTo>
                    <a:pt x="662448" y="1015280"/>
                    <a:pt x="663172" y="1015024"/>
                    <a:pt x="663914" y="1015046"/>
                  </a:cubicBezTo>
                  <a:lnTo>
                    <a:pt x="682194" y="1015763"/>
                  </a:lnTo>
                  <a:cubicBezTo>
                    <a:pt x="683072" y="1015868"/>
                    <a:pt x="683880" y="1016293"/>
                    <a:pt x="684464" y="1016958"/>
                  </a:cubicBezTo>
                  <a:cubicBezTo>
                    <a:pt x="684758" y="1017727"/>
                    <a:pt x="684758" y="1018578"/>
                    <a:pt x="684464" y="1019348"/>
                  </a:cubicBezTo>
                  <a:lnTo>
                    <a:pt x="682313" y="1031295"/>
                  </a:lnTo>
                  <a:lnTo>
                    <a:pt x="686614" y="1044078"/>
                  </a:lnTo>
                  <a:lnTo>
                    <a:pt x="704177" y="1053995"/>
                  </a:lnTo>
                  <a:cubicBezTo>
                    <a:pt x="705138" y="1054459"/>
                    <a:pt x="705743" y="1055437"/>
                    <a:pt x="705730" y="1056504"/>
                  </a:cubicBezTo>
                  <a:cubicBezTo>
                    <a:pt x="705784" y="1057580"/>
                    <a:pt x="705229" y="1058595"/>
                    <a:pt x="704296" y="1059132"/>
                  </a:cubicBezTo>
                  <a:lnTo>
                    <a:pt x="696769" y="1063792"/>
                  </a:lnTo>
                  <a:lnTo>
                    <a:pt x="693664" y="1076814"/>
                  </a:lnTo>
                  <a:lnTo>
                    <a:pt x="711106" y="1081832"/>
                  </a:lnTo>
                  <a:cubicBezTo>
                    <a:pt x="711900" y="1082067"/>
                    <a:pt x="712553" y="1082633"/>
                    <a:pt x="712899" y="1083385"/>
                  </a:cubicBezTo>
                  <a:lnTo>
                    <a:pt x="719111" y="1096766"/>
                  </a:lnTo>
                  <a:lnTo>
                    <a:pt x="737390" y="1081354"/>
                  </a:lnTo>
                  <a:cubicBezTo>
                    <a:pt x="738289" y="1080887"/>
                    <a:pt x="739359" y="1080887"/>
                    <a:pt x="740258" y="1081354"/>
                  </a:cubicBezTo>
                  <a:cubicBezTo>
                    <a:pt x="741217" y="1081634"/>
                    <a:pt x="741949" y="1082411"/>
                    <a:pt x="742169" y="1083385"/>
                  </a:cubicBezTo>
                  <a:lnTo>
                    <a:pt x="749935" y="1114090"/>
                  </a:lnTo>
                  <a:lnTo>
                    <a:pt x="761882" y="1114090"/>
                  </a:lnTo>
                  <a:lnTo>
                    <a:pt x="763913" y="1096886"/>
                  </a:lnTo>
                  <a:lnTo>
                    <a:pt x="755909" y="1080637"/>
                  </a:lnTo>
                  <a:cubicBezTo>
                    <a:pt x="755550" y="1079798"/>
                    <a:pt x="755550" y="1078848"/>
                    <a:pt x="755909" y="1078009"/>
                  </a:cubicBezTo>
                  <a:lnTo>
                    <a:pt x="760808" y="1068332"/>
                  </a:lnTo>
                  <a:cubicBezTo>
                    <a:pt x="761458" y="1066938"/>
                    <a:pt x="763092" y="1066305"/>
                    <a:pt x="764511" y="1066898"/>
                  </a:cubicBezTo>
                  <a:lnTo>
                    <a:pt x="774189" y="1070721"/>
                  </a:lnTo>
                  <a:lnTo>
                    <a:pt x="783387" y="1056743"/>
                  </a:lnTo>
                  <a:cubicBezTo>
                    <a:pt x="783892" y="1056138"/>
                    <a:pt x="784553" y="1055683"/>
                    <a:pt x="785299" y="1055428"/>
                  </a:cubicBezTo>
                  <a:cubicBezTo>
                    <a:pt x="786026" y="1055130"/>
                    <a:pt x="786842" y="1055130"/>
                    <a:pt x="787569" y="1055428"/>
                  </a:cubicBezTo>
                  <a:lnTo>
                    <a:pt x="801667" y="1065106"/>
                  </a:lnTo>
                  <a:lnTo>
                    <a:pt x="807999" y="1057340"/>
                  </a:lnTo>
                  <a:cubicBezTo>
                    <a:pt x="808514" y="1056735"/>
                    <a:pt x="809240" y="1056350"/>
                    <a:pt x="810030" y="1056265"/>
                  </a:cubicBezTo>
                  <a:cubicBezTo>
                    <a:pt x="810835" y="1056172"/>
                    <a:pt x="811645" y="1056385"/>
                    <a:pt x="812300" y="1056862"/>
                  </a:cubicBezTo>
                  <a:lnTo>
                    <a:pt x="822933" y="1065584"/>
                  </a:lnTo>
                  <a:lnTo>
                    <a:pt x="838226" y="1057101"/>
                  </a:lnTo>
                  <a:lnTo>
                    <a:pt x="853997" y="1037866"/>
                  </a:lnTo>
                  <a:cubicBezTo>
                    <a:pt x="855107" y="1036645"/>
                    <a:pt x="856995" y="1036555"/>
                    <a:pt x="858216" y="1037664"/>
                  </a:cubicBezTo>
                  <a:cubicBezTo>
                    <a:pt x="858286" y="1037728"/>
                    <a:pt x="858353" y="1037796"/>
                    <a:pt x="858417" y="1037866"/>
                  </a:cubicBezTo>
                  <a:lnTo>
                    <a:pt x="876099" y="1055906"/>
                  </a:lnTo>
                  <a:lnTo>
                    <a:pt x="895812" y="1055906"/>
                  </a:lnTo>
                  <a:cubicBezTo>
                    <a:pt x="897462" y="1055939"/>
                    <a:pt x="898772" y="1057302"/>
                    <a:pt x="898739" y="1058952"/>
                  </a:cubicBezTo>
                  <a:cubicBezTo>
                    <a:pt x="898736" y="1059133"/>
                    <a:pt x="898716" y="1059313"/>
                    <a:pt x="898680" y="1059490"/>
                  </a:cubicBezTo>
                  <a:lnTo>
                    <a:pt x="893900" y="1080637"/>
                  </a:lnTo>
                  <a:lnTo>
                    <a:pt x="924605" y="1092585"/>
                  </a:lnTo>
                  <a:lnTo>
                    <a:pt x="936552" y="1087089"/>
                  </a:lnTo>
                  <a:cubicBezTo>
                    <a:pt x="937266" y="1086727"/>
                    <a:pt x="938109" y="1086727"/>
                    <a:pt x="938823" y="1087089"/>
                  </a:cubicBezTo>
                  <a:lnTo>
                    <a:pt x="962717" y="1095213"/>
                  </a:lnTo>
                  <a:lnTo>
                    <a:pt x="984222" y="1092585"/>
                  </a:lnTo>
                  <a:cubicBezTo>
                    <a:pt x="985275" y="1092527"/>
                    <a:pt x="986294" y="1092970"/>
                    <a:pt x="986970" y="1093779"/>
                  </a:cubicBezTo>
                  <a:cubicBezTo>
                    <a:pt x="987558" y="1094688"/>
                    <a:pt x="987558" y="1095858"/>
                    <a:pt x="986970" y="1096766"/>
                  </a:cubicBezTo>
                  <a:lnTo>
                    <a:pt x="980519" y="1111103"/>
                  </a:lnTo>
                  <a:lnTo>
                    <a:pt x="981833" y="1127949"/>
                  </a:lnTo>
                  <a:lnTo>
                    <a:pt x="994498" y="1122334"/>
                  </a:lnTo>
                  <a:lnTo>
                    <a:pt x="999156" y="1095930"/>
                  </a:lnTo>
                  <a:cubicBezTo>
                    <a:pt x="999384" y="1094579"/>
                    <a:pt x="1000535" y="1093578"/>
                    <a:pt x="1001904" y="1093540"/>
                  </a:cubicBezTo>
                  <a:lnTo>
                    <a:pt x="1029384" y="1091629"/>
                  </a:lnTo>
                  <a:lnTo>
                    <a:pt x="1061044" y="1079681"/>
                  </a:lnTo>
                  <a:lnTo>
                    <a:pt x="1065584" y="1064628"/>
                  </a:lnTo>
                  <a:cubicBezTo>
                    <a:pt x="1065798" y="1063717"/>
                    <a:pt x="1066481" y="1062989"/>
                    <a:pt x="1067376" y="1062716"/>
                  </a:cubicBezTo>
                  <a:cubicBezTo>
                    <a:pt x="1068215" y="1062358"/>
                    <a:pt x="1069165" y="1062358"/>
                    <a:pt x="1070004" y="1062716"/>
                  </a:cubicBezTo>
                  <a:lnTo>
                    <a:pt x="1080518" y="1069048"/>
                  </a:lnTo>
                  <a:lnTo>
                    <a:pt x="1085417" y="1051605"/>
                  </a:lnTo>
                  <a:cubicBezTo>
                    <a:pt x="1085722" y="1050637"/>
                    <a:pt x="1086480" y="1049879"/>
                    <a:pt x="1087448" y="1049574"/>
                  </a:cubicBezTo>
                  <a:cubicBezTo>
                    <a:pt x="1088321" y="1049181"/>
                    <a:pt x="1089322" y="1049181"/>
                    <a:pt x="1090195" y="1049574"/>
                  </a:cubicBezTo>
                  <a:lnTo>
                    <a:pt x="1101426" y="1058415"/>
                  </a:lnTo>
                  <a:lnTo>
                    <a:pt x="1132130" y="1047543"/>
                  </a:lnTo>
                  <a:cubicBezTo>
                    <a:pt x="1132889" y="1047196"/>
                    <a:pt x="1133762" y="1047196"/>
                    <a:pt x="1134520" y="1047543"/>
                  </a:cubicBezTo>
                  <a:lnTo>
                    <a:pt x="1143839" y="1052561"/>
                  </a:lnTo>
                  <a:lnTo>
                    <a:pt x="1159251" y="1047424"/>
                  </a:lnTo>
                  <a:lnTo>
                    <a:pt x="1160088" y="1034401"/>
                  </a:lnTo>
                  <a:cubicBezTo>
                    <a:pt x="1160200" y="1033206"/>
                    <a:pt x="1160990" y="1032183"/>
                    <a:pt x="1162118" y="1031773"/>
                  </a:cubicBezTo>
                  <a:lnTo>
                    <a:pt x="1179442" y="1025799"/>
                  </a:lnTo>
                  <a:lnTo>
                    <a:pt x="1205607" y="993422"/>
                  </a:lnTo>
                  <a:cubicBezTo>
                    <a:pt x="1206406" y="992503"/>
                    <a:pt x="1207642" y="992091"/>
                    <a:pt x="1208833" y="992347"/>
                  </a:cubicBezTo>
                  <a:lnTo>
                    <a:pt x="1218868" y="995214"/>
                  </a:lnTo>
                  <a:lnTo>
                    <a:pt x="1220899" y="986851"/>
                  </a:lnTo>
                  <a:cubicBezTo>
                    <a:pt x="1221100" y="985800"/>
                    <a:pt x="1221892" y="984960"/>
                    <a:pt x="1222930" y="984700"/>
                  </a:cubicBezTo>
                  <a:lnTo>
                    <a:pt x="1232488" y="981713"/>
                  </a:lnTo>
                  <a:lnTo>
                    <a:pt x="1232488" y="971558"/>
                  </a:lnTo>
                  <a:cubicBezTo>
                    <a:pt x="1232435" y="970775"/>
                    <a:pt x="1232693" y="970002"/>
                    <a:pt x="1233205" y="969408"/>
                  </a:cubicBezTo>
                  <a:cubicBezTo>
                    <a:pt x="1233794" y="968856"/>
                    <a:pt x="1234552" y="968519"/>
                    <a:pt x="1235356" y="968452"/>
                  </a:cubicBezTo>
                  <a:lnTo>
                    <a:pt x="1245392" y="968452"/>
                  </a:lnTo>
                  <a:lnTo>
                    <a:pt x="1246825" y="959491"/>
                  </a:lnTo>
                  <a:lnTo>
                    <a:pt x="1236192" y="950531"/>
                  </a:lnTo>
                  <a:cubicBezTo>
                    <a:pt x="1235375" y="949868"/>
                    <a:pt x="1234966" y="948824"/>
                    <a:pt x="1235117" y="947783"/>
                  </a:cubicBezTo>
                  <a:cubicBezTo>
                    <a:pt x="1235304" y="946777"/>
                    <a:pt x="1235974" y="945928"/>
                    <a:pt x="1236909" y="945513"/>
                  </a:cubicBezTo>
                  <a:lnTo>
                    <a:pt x="1254830" y="937747"/>
                  </a:lnTo>
                  <a:lnTo>
                    <a:pt x="1289836" y="887927"/>
                  </a:lnTo>
                  <a:lnTo>
                    <a:pt x="1286729" y="870842"/>
                  </a:lnTo>
                  <a:cubicBezTo>
                    <a:pt x="1286491" y="869342"/>
                    <a:pt x="1287417" y="867903"/>
                    <a:pt x="1288880" y="867497"/>
                  </a:cubicBezTo>
                  <a:lnTo>
                    <a:pt x="1298438" y="864749"/>
                  </a:lnTo>
                  <a:lnTo>
                    <a:pt x="1294136" y="857819"/>
                  </a:lnTo>
                  <a:cubicBezTo>
                    <a:pt x="1293845" y="857008"/>
                    <a:pt x="1293845" y="856121"/>
                    <a:pt x="1294136" y="855310"/>
                  </a:cubicBezTo>
                  <a:cubicBezTo>
                    <a:pt x="1294344" y="854463"/>
                    <a:pt x="1294978" y="853784"/>
                    <a:pt x="1295809" y="853518"/>
                  </a:cubicBezTo>
                  <a:lnTo>
                    <a:pt x="1308354" y="847903"/>
                  </a:lnTo>
                  <a:lnTo>
                    <a:pt x="1309071" y="835956"/>
                  </a:lnTo>
                  <a:lnTo>
                    <a:pt x="1285176" y="832730"/>
                  </a:lnTo>
                  <a:cubicBezTo>
                    <a:pt x="1284494" y="832605"/>
                    <a:pt x="1283868" y="832271"/>
                    <a:pt x="1283384" y="831774"/>
                  </a:cubicBezTo>
                  <a:lnTo>
                    <a:pt x="1275618" y="823531"/>
                  </a:lnTo>
                  <a:cubicBezTo>
                    <a:pt x="1275073" y="822948"/>
                    <a:pt x="1274775" y="822178"/>
                    <a:pt x="1274782" y="821380"/>
                  </a:cubicBezTo>
                  <a:cubicBezTo>
                    <a:pt x="1273983" y="820248"/>
                    <a:pt x="1274254" y="818682"/>
                    <a:pt x="1275386" y="817884"/>
                  </a:cubicBezTo>
                  <a:cubicBezTo>
                    <a:pt x="1275498" y="817805"/>
                    <a:pt x="1275615" y="817736"/>
                    <a:pt x="1275738" y="817676"/>
                  </a:cubicBezTo>
                  <a:lnTo>
                    <a:pt x="1294495" y="801667"/>
                  </a:lnTo>
                  <a:cubicBezTo>
                    <a:pt x="1295419" y="801133"/>
                    <a:pt x="1296558" y="801133"/>
                    <a:pt x="1297482" y="801667"/>
                  </a:cubicBezTo>
                  <a:lnTo>
                    <a:pt x="1306203" y="805012"/>
                  </a:lnTo>
                  <a:lnTo>
                    <a:pt x="1304650" y="787211"/>
                  </a:lnTo>
                  <a:lnTo>
                    <a:pt x="1281472" y="785418"/>
                  </a:lnTo>
                  <a:cubicBezTo>
                    <a:pt x="1280532" y="785327"/>
                    <a:pt x="1279689" y="784795"/>
                    <a:pt x="1279202" y="783985"/>
                  </a:cubicBezTo>
                  <a:lnTo>
                    <a:pt x="1265941" y="762480"/>
                  </a:lnTo>
                  <a:cubicBezTo>
                    <a:pt x="1265331" y="761534"/>
                    <a:pt x="1265331" y="760319"/>
                    <a:pt x="1265941" y="759373"/>
                  </a:cubicBezTo>
                  <a:cubicBezTo>
                    <a:pt x="1266417" y="758319"/>
                    <a:pt x="1267552" y="757727"/>
                    <a:pt x="1268689" y="757940"/>
                  </a:cubicBezTo>
                  <a:lnTo>
                    <a:pt x="1294018" y="759373"/>
                  </a:lnTo>
                  <a:lnTo>
                    <a:pt x="1282070" y="740138"/>
                  </a:lnTo>
                  <a:cubicBezTo>
                    <a:pt x="1281891" y="739513"/>
                    <a:pt x="1281891" y="738851"/>
                    <a:pt x="1282070" y="738226"/>
                  </a:cubicBezTo>
                  <a:lnTo>
                    <a:pt x="1283742" y="719350"/>
                  </a:lnTo>
                  <a:lnTo>
                    <a:pt x="1263790" y="688765"/>
                  </a:lnTo>
                  <a:lnTo>
                    <a:pt x="1235953" y="675861"/>
                  </a:lnTo>
                  <a:cubicBezTo>
                    <a:pt x="1234730" y="675288"/>
                    <a:pt x="1234045" y="673965"/>
                    <a:pt x="1234280" y="672636"/>
                  </a:cubicBezTo>
                  <a:lnTo>
                    <a:pt x="1236550" y="660688"/>
                  </a:lnTo>
                  <a:cubicBezTo>
                    <a:pt x="1236632" y="660086"/>
                    <a:pt x="1236929" y="659534"/>
                    <a:pt x="1237387" y="659135"/>
                  </a:cubicBezTo>
                  <a:lnTo>
                    <a:pt x="1274543" y="621979"/>
                  </a:lnTo>
                  <a:lnTo>
                    <a:pt x="1273707" y="606328"/>
                  </a:lnTo>
                  <a:cubicBezTo>
                    <a:pt x="1273617" y="604907"/>
                    <a:pt x="1274583" y="603635"/>
                    <a:pt x="1275977" y="603341"/>
                  </a:cubicBezTo>
                  <a:lnTo>
                    <a:pt x="1311819" y="594261"/>
                  </a:lnTo>
                  <a:cubicBezTo>
                    <a:pt x="1312483" y="594078"/>
                    <a:pt x="1313186" y="594078"/>
                    <a:pt x="1313850" y="594261"/>
                  </a:cubicBezTo>
                  <a:lnTo>
                    <a:pt x="1325797" y="599637"/>
                  </a:lnTo>
                  <a:lnTo>
                    <a:pt x="1329740" y="585778"/>
                  </a:lnTo>
                  <a:lnTo>
                    <a:pt x="1280636" y="572636"/>
                  </a:lnTo>
                  <a:lnTo>
                    <a:pt x="1255069" y="594261"/>
                  </a:lnTo>
                  <a:cubicBezTo>
                    <a:pt x="1254346" y="594975"/>
                    <a:pt x="1253276" y="595207"/>
                    <a:pt x="1252321" y="594858"/>
                  </a:cubicBezTo>
                  <a:lnTo>
                    <a:pt x="1229979" y="588287"/>
                  </a:lnTo>
                  <a:cubicBezTo>
                    <a:pt x="1229499" y="588080"/>
                    <a:pt x="1229055" y="587798"/>
                    <a:pt x="1228665" y="587451"/>
                  </a:cubicBezTo>
                  <a:lnTo>
                    <a:pt x="1194974" y="551609"/>
                  </a:lnTo>
                  <a:cubicBezTo>
                    <a:pt x="1194307" y="550959"/>
                    <a:pt x="1194034" y="550004"/>
                    <a:pt x="1194257" y="549100"/>
                  </a:cubicBezTo>
                  <a:cubicBezTo>
                    <a:pt x="1194371" y="548127"/>
                    <a:pt x="1195015" y="547299"/>
                    <a:pt x="1195930" y="546949"/>
                  </a:cubicBezTo>
                  <a:lnTo>
                    <a:pt x="1231772" y="529984"/>
                  </a:lnTo>
                  <a:lnTo>
                    <a:pt x="1290075" y="462123"/>
                  </a:lnTo>
                  <a:cubicBezTo>
                    <a:pt x="1290602" y="461553"/>
                    <a:pt x="1291330" y="461210"/>
                    <a:pt x="1292106" y="461168"/>
                  </a:cubicBezTo>
                  <a:lnTo>
                    <a:pt x="1310743" y="459256"/>
                  </a:lnTo>
                  <a:cubicBezTo>
                    <a:pt x="1311584" y="459202"/>
                    <a:pt x="1312408" y="459506"/>
                    <a:pt x="1313013" y="460092"/>
                  </a:cubicBezTo>
                  <a:cubicBezTo>
                    <a:pt x="1313638" y="460630"/>
                    <a:pt x="1313989" y="461419"/>
                    <a:pt x="1313969" y="462243"/>
                  </a:cubicBezTo>
                  <a:lnTo>
                    <a:pt x="1313969" y="498085"/>
                  </a:lnTo>
                  <a:cubicBezTo>
                    <a:pt x="1314025" y="498481"/>
                    <a:pt x="1314025" y="498883"/>
                    <a:pt x="1313969" y="499280"/>
                  </a:cubicBezTo>
                  <a:lnTo>
                    <a:pt x="1298676" y="533449"/>
                  </a:lnTo>
                  <a:lnTo>
                    <a:pt x="1354949" y="500833"/>
                  </a:lnTo>
                  <a:cubicBezTo>
                    <a:pt x="1354949" y="500833"/>
                    <a:pt x="1356143" y="500833"/>
                    <a:pt x="1356502" y="500833"/>
                  </a:cubicBezTo>
                  <a:lnTo>
                    <a:pt x="1370958" y="500833"/>
                  </a:lnTo>
                  <a:lnTo>
                    <a:pt x="1376454" y="493306"/>
                  </a:lnTo>
                  <a:cubicBezTo>
                    <a:pt x="1376669" y="492970"/>
                    <a:pt x="1376954" y="492684"/>
                    <a:pt x="1377290" y="492470"/>
                  </a:cubicBezTo>
                  <a:lnTo>
                    <a:pt x="1420420" y="467380"/>
                  </a:lnTo>
                  <a:lnTo>
                    <a:pt x="1431292" y="443485"/>
                  </a:lnTo>
                  <a:cubicBezTo>
                    <a:pt x="1431526" y="442922"/>
                    <a:pt x="1431949" y="442457"/>
                    <a:pt x="1432487" y="442171"/>
                  </a:cubicBezTo>
                  <a:lnTo>
                    <a:pt x="1447421" y="433450"/>
                  </a:lnTo>
                  <a:cubicBezTo>
                    <a:pt x="1448209" y="433045"/>
                    <a:pt x="1449143" y="433045"/>
                    <a:pt x="1449930" y="433450"/>
                  </a:cubicBezTo>
                  <a:cubicBezTo>
                    <a:pt x="1450757" y="433695"/>
                    <a:pt x="1451421" y="434314"/>
                    <a:pt x="1451723" y="435122"/>
                  </a:cubicBezTo>
                  <a:lnTo>
                    <a:pt x="1459608" y="453880"/>
                  </a:lnTo>
                  <a:lnTo>
                    <a:pt x="1484577" y="451610"/>
                  </a:lnTo>
                  <a:lnTo>
                    <a:pt x="1475139" y="431658"/>
                  </a:lnTo>
                  <a:cubicBezTo>
                    <a:pt x="1474664" y="430888"/>
                    <a:pt x="1474664" y="429918"/>
                    <a:pt x="1475139" y="429149"/>
                  </a:cubicBezTo>
                  <a:cubicBezTo>
                    <a:pt x="1475496" y="428334"/>
                    <a:pt x="1476196" y="427721"/>
                    <a:pt x="1477050" y="427476"/>
                  </a:cubicBezTo>
                  <a:lnTo>
                    <a:pt x="1510145" y="418635"/>
                  </a:lnTo>
                  <a:lnTo>
                    <a:pt x="1518149" y="392112"/>
                  </a:lnTo>
                  <a:cubicBezTo>
                    <a:pt x="1518472" y="391303"/>
                    <a:pt x="1519063" y="390628"/>
                    <a:pt x="1519822" y="390200"/>
                  </a:cubicBezTo>
                  <a:cubicBezTo>
                    <a:pt x="1520621" y="389848"/>
                    <a:pt x="1521532" y="389848"/>
                    <a:pt x="1522331" y="390200"/>
                  </a:cubicBezTo>
                  <a:lnTo>
                    <a:pt x="1539296" y="398324"/>
                  </a:lnTo>
                  <a:lnTo>
                    <a:pt x="1549571" y="3880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8" name="Полилиния: фигура 2730">
              <a:extLst>
                <a:ext uri="{FF2B5EF4-FFF2-40B4-BE49-F238E27FC236}">
                  <a16:creationId xmlns:a16="http://schemas.microsoft.com/office/drawing/2014/main" id="{6EB152EA-0BC5-6ADC-C126-91904376ABBC}"/>
                </a:ext>
              </a:extLst>
            </p:cNvPr>
            <p:cNvSpPr/>
            <p:nvPr/>
          </p:nvSpPr>
          <p:spPr>
            <a:xfrm>
              <a:off x="7825137" y="3869446"/>
              <a:ext cx="1911" cy="6451"/>
            </a:xfrm>
            <a:custGeom>
              <a:avLst/>
              <a:gdLst>
                <a:gd name="connsiteX0" fmla="*/ 120 w 1911"/>
                <a:gd name="connsiteY0" fmla="*/ 6451 h 6451"/>
                <a:gd name="connsiteX1" fmla="*/ 1912 w 1911"/>
                <a:gd name="connsiteY1" fmla="*/ 0 h 6451"/>
                <a:gd name="connsiteX2" fmla="*/ 0 w 1911"/>
                <a:gd name="connsiteY2" fmla="*/ 6451 h 6451"/>
                <a:gd name="connsiteX3" fmla="*/ 120 w 1911"/>
                <a:gd name="connsiteY3" fmla="*/ 6451 h 6451"/>
              </a:gdLst>
              <a:ahLst/>
              <a:cxnLst>
                <a:cxn ang="0">
                  <a:pos x="connsiteX0" y="connsiteY0"/>
                </a:cxn>
                <a:cxn ang="0">
                  <a:pos x="connsiteX1" y="connsiteY1"/>
                </a:cxn>
                <a:cxn ang="0">
                  <a:pos x="connsiteX2" y="connsiteY2"/>
                </a:cxn>
                <a:cxn ang="0">
                  <a:pos x="connsiteX3" y="connsiteY3"/>
                </a:cxn>
              </a:cxnLst>
              <a:rect l="l" t="t" r="r" b="b"/>
              <a:pathLst>
                <a:path w="1911" h="6451">
                  <a:moveTo>
                    <a:pt x="120" y="6451"/>
                  </a:moveTo>
                  <a:lnTo>
                    <a:pt x="1912" y="0"/>
                  </a:lnTo>
                  <a:lnTo>
                    <a:pt x="0" y="6451"/>
                  </a:lnTo>
                  <a:lnTo>
                    <a:pt x="120" y="64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39" name="Полилиния: фигура 2731">
              <a:extLst>
                <a:ext uri="{FF2B5EF4-FFF2-40B4-BE49-F238E27FC236}">
                  <a16:creationId xmlns:a16="http://schemas.microsoft.com/office/drawing/2014/main" id="{5E5649B7-4888-19AB-57A6-CCD54E8BE522}"/>
                </a:ext>
              </a:extLst>
            </p:cNvPr>
            <p:cNvSpPr/>
            <p:nvPr/>
          </p:nvSpPr>
          <p:spPr>
            <a:xfrm>
              <a:off x="8032544" y="3853795"/>
              <a:ext cx="18398" cy="11947"/>
            </a:xfrm>
            <a:custGeom>
              <a:avLst/>
              <a:gdLst>
                <a:gd name="connsiteX0" fmla="*/ 18399 w 18398"/>
                <a:gd name="connsiteY0" fmla="*/ 11947 h 11947"/>
                <a:gd name="connsiteX1" fmla="*/ 0 w 18398"/>
                <a:gd name="connsiteY1" fmla="*/ 0 h 11947"/>
                <a:gd name="connsiteX2" fmla="*/ 18399 w 18398"/>
                <a:gd name="connsiteY2" fmla="*/ 11947 h 11947"/>
                <a:gd name="connsiteX3" fmla="*/ 18399 w 18398"/>
                <a:gd name="connsiteY3" fmla="*/ 11947 h 11947"/>
              </a:gdLst>
              <a:ahLst/>
              <a:cxnLst>
                <a:cxn ang="0">
                  <a:pos x="connsiteX0" y="connsiteY0"/>
                </a:cxn>
                <a:cxn ang="0">
                  <a:pos x="connsiteX1" y="connsiteY1"/>
                </a:cxn>
                <a:cxn ang="0">
                  <a:pos x="connsiteX2" y="connsiteY2"/>
                </a:cxn>
                <a:cxn ang="0">
                  <a:pos x="connsiteX3" y="connsiteY3"/>
                </a:cxn>
              </a:cxnLst>
              <a:rect l="l" t="t" r="r" b="b"/>
              <a:pathLst>
                <a:path w="18398" h="11947">
                  <a:moveTo>
                    <a:pt x="18399" y="11947"/>
                  </a:moveTo>
                  <a:lnTo>
                    <a:pt x="0" y="0"/>
                  </a:lnTo>
                  <a:lnTo>
                    <a:pt x="18399" y="11947"/>
                  </a:lnTo>
                  <a:lnTo>
                    <a:pt x="18399" y="119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0" name="Полилиния: фигура 2732">
              <a:extLst>
                <a:ext uri="{FF2B5EF4-FFF2-40B4-BE49-F238E27FC236}">
                  <a16:creationId xmlns:a16="http://schemas.microsoft.com/office/drawing/2014/main" id="{2C3B2F5C-54B6-22B2-582E-5B7EE5E854AF}"/>
                </a:ext>
              </a:extLst>
            </p:cNvPr>
            <p:cNvSpPr/>
            <p:nvPr/>
          </p:nvSpPr>
          <p:spPr>
            <a:xfrm>
              <a:off x="7796822" y="3865742"/>
              <a:ext cx="26523" cy="6571"/>
            </a:xfrm>
            <a:custGeom>
              <a:avLst/>
              <a:gdLst>
                <a:gd name="connsiteX0" fmla="*/ 26523 w 26523"/>
                <a:gd name="connsiteY0" fmla="*/ 0 h 6571"/>
                <a:gd name="connsiteX1" fmla="*/ 0 w 26523"/>
                <a:gd name="connsiteY1" fmla="*/ 6571 h 6571"/>
                <a:gd name="connsiteX2" fmla="*/ 120 w 26523"/>
                <a:gd name="connsiteY2" fmla="*/ 6571 h 6571"/>
                <a:gd name="connsiteX3" fmla="*/ 26523 w 26523"/>
                <a:gd name="connsiteY3" fmla="*/ 0 h 6571"/>
              </a:gdLst>
              <a:ahLst/>
              <a:cxnLst>
                <a:cxn ang="0">
                  <a:pos x="connsiteX0" y="connsiteY0"/>
                </a:cxn>
                <a:cxn ang="0">
                  <a:pos x="connsiteX1" y="connsiteY1"/>
                </a:cxn>
                <a:cxn ang="0">
                  <a:pos x="connsiteX2" y="connsiteY2"/>
                </a:cxn>
                <a:cxn ang="0">
                  <a:pos x="connsiteX3" y="connsiteY3"/>
                </a:cxn>
              </a:cxnLst>
              <a:rect l="l" t="t" r="r" b="b"/>
              <a:pathLst>
                <a:path w="26523" h="6571">
                  <a:moveTo>
                    <a:pt x="26523" y="0"/>
                  </a:moveTo>
                  <a:lnTo>
                    <a:pt x="0" y="6571"/>
                  </a:lnTo>
                  <a:lnTo>
                    <a:pt x="120" y="6571"/>
                  </a:lnTo>
                  <a:lnTo>
                    <a:pt x="2652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1" name="Полилиния: фигура 2733">
              <a:extLst>
                <a:ext uri="{FF2B5EF4-FFF2-40B4-BE49-F238E27FC236}">
                  <a16:creationId xmlns:a16="http://schemas.microsoft.com/office/drawing/2014/main" id="{CDEDECD2-DA58-64F7-AE0D-9CE73635E55F}"/>
                </a:ext>
              </a:extLst>
            </p:cNvPr>
            <p:cNvSpPr/>
            <p:nvPr/>
          </p:nvSpPr>
          <p:spPr>
            <a:xfrm>
              <a:off x="8023105" y="3821656"/>
              <a:ext cx="2030" cy="1194"/>
            </a:xfrm>
            <a:custGeom>
              <a:avLst/>
              <a:gdLst>
                <a:gd name="connsiteX0" fmla="*/ 0 w 2030"/>
                <a:gd name="connsiteY0" fmla="*/ 0 h 1194"/>
                <a:gd name="connsiteX1" fmla="*/ 2031 w 2030"/>
                <a:gd name="connsiteY1" fmla="*/ 1195 h 1194"/>
                <a:gd name="connsiteX2" fmla="*/ 0 w 2030"/>
                <a:gd name="connsiteY2" fmla="*/ 0 h 1194"/>
              </a:gdLst>
              <a:ahLst/>
              <a:cxnLst>
                <a:cxn ang="0">
                  <a:pos x="connsiteX0" y="connsiteY0"/>
                </a:cxn>
                <a:cxn ang="0">
                  <a:pos x="connsiteX1" y="connsiteY1"/>
                </a:cxn>
                <a:cxn ang="0">
                  <a:pos x="connsiteX2" y="connsiteY2"/>
                </a:cxn>
              </a:cxnLst>
              <a:rect l="l" t="t" r="r" b="b"/>
              <a:pathLst>
                <a:path w="2030" h="1194">
                  <a:moveTo>
                    <a:pt x="0" y="0"/>
                  </a:moveTo>
                  <a:cubicBezTo>
                    <a:pt x="822" y="73"/>
                    <a:pt x="1568" y="512"/>
                    <a:pt x="2031" y="1195"/>
                  </a:cubicBezTo>
                  <a:cubicBezTo>
                    <a:pt x="1568" y="512"/>
                    <a:pt x="822" y="7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2" name="Полилиния: фигура 2734">
              <a:extLst>
                <a:ext uri="{FF2B5EF4-FFF2-40B4-BE49-F238E27FC236}">
                  <a16:creationId xmlns:a16="http://schemas.microsoft.com/office/drawing/2014/main" id="{774BF384-7CC0-BB54-1D5C-585F49CCD983}"/>
                </a:ext>
              </a:extLst>
            </p:cNvPr>
            <p:cNvSpPr/>
            <p:nvPr/>
          </p:nvSpPr>
          <p:spPr>
            <a:xfrm>
              <a:off x="7489058" y="3613773"/>
              <a:ext cx="24373" cy="10752"/>
            </a:xfrm>
            <a:custGeom>
              <a:avLst/>
              <a:gdLst>
                <a:gd name="connsiteX0" fmla="*/ 24373 w 24373"/>
                <a:gd name="connsiteY0" fmla="*/ 10753 h 10752"/>
                <a:gd name="connsiteX1" fmla="*/ 0 w 24373"/>
                <a:gd name="connsiteY1" fmla="*/ 0 h 10752"/>
                <a:gd name="connsiteX2" fmla="*/ 0 w 24373"/>
                <a:gd name="connsiteY2" fmla="*/ 0 h 10752"/>
                <a:gd name="connsiteX3" fmla="*/ 24373 w 24373"/>
                <a:gd name="connsiteY3" fmla="*/ 10753 h 10752"/>
              </a:gdLst>
              <a:ahLst/>
              <a:cxnLst>
                <a:cxn ang="0">
                  <a:pos x="connsiteX0" y="connsiteY0"/>
                </a:cxn>
                <a:cxn ang="0">
                  <a:pos x="connsiteX1" y="connsiteY1"/>
                </a:cxn>
                <a:cxn ang="0">
                  <a:pos x="connsiteX2" y="connsiteY2"/>
                </a:cxn>
                <a:cxn ang="0">
                  <a:pos x="connsiteX3" y="connsiteY3"/>
                </a:cxn>
              </a:cxnLst>
              <a:rect l="l" t="t" r="r" b="b"/>
              <a:pathLst>
                <a:path w="24373" h="10752">
                  <a:moveTo>
                    <a:pt x="24373" y="10753"/>
                  </a:moveTo>
                  <a:lnTo>
                    <a:pt x="0" y="0"/>
                  </a:lnTo>
                  <a:lnTo>
                    <a:pt x="0" y="0"/>
                  </a:lnTo>
                  <a:lnTo>
                    <a:pt x="24373" y="107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3" name="Полилиния: фигура 2735">
              <a:extLst>
                <a:ext uri="{FF2B5EF4-FFF2-40B4-BE49-F238E27FC236}">
                  <a16:creationId xmlns:a16="http://schemas.microsoft.com/office/drawing/2014/main" id="{9BFCFD23-A49B-DC6D-9408-514B95211994}"/>
                </a:ext>
              </a:extLst>
            </p:cNvPr>
            <p:cNvSpPr/>
            <p:nvPr/>
          </p:nvSpPr>
          <p:spPr>
            <a:xfrm>
              <a:off x="7903154" y="3867534"/>
              <a:ext cx="21385" cy="9199"/>
            </a:xfrm>
            <a:custGeom>
              <a:avLst/>
              <a:gdLst>
                <a:gd name="connsiteX0" fmla="*/ 21385 w 21385"/>
                <a:gd name="connsiteY0" fmla="*/ 0 h 9199"/>
                <a:gd name="connsiteX1" fmla="*/ 0 w 21385"/>
                <a:gd name="connsiteY1" fmla="*/ 9200 h 9199"/>
                <a:gd name="connsiteX2" fmla="*/ 0 w 21385"/>
                <a:gd name="connsiteY2" fmla="*/ 9200 h 9199"/>
                <a:gd name="connsiteX3" fmla="*/ 21385 w 21385"/>
                <a:gd name="connsiteY3" fmla="*/ 0 h 9199"/>
              </a:gdLst>
              <a:ahLst/>
              <a:cxnLst>
                <a:cxn ang="0">
                  <a:pos x="connsiteX0" y="connsiteY0"/>
                </a:cxn>
                <a:cxn ang="0">
                  <a:pos x="connsiteX1" y="connsiteY1"/>
                </a:cxn>
                <a:cxn ang="0">
                  <a:pos x="connsiteX2" y="connsiteY2"/>
                </a:cxn>
                <a:cxn ang="0">
                  <a:pos x="connsiteX3" y="connsiteY3"/>
                </a:cxn>
              </a:cxnLst>
              <a:rect l="l" t="t" r="r" b="b"/>
              <a:pathLst>
                <a:path w="21385" h="9199">
                  <a:moveTo>
                    <a:pt x="21385" y="0"/>
                  </a:moveTo>
                  <a:lnTo>
                    <a:pt x="0" y="9200"/>
                  </a:lnTo>
                  <a:lnTo>
                    <a:pt x="0" y="9200"/>
                  </a:lnTo>
                  <a:lnTo>
                    <a:pt x="213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4" name="Полилиния: фигура 2736">
              <a:extLst>
                <a:ext uri="{FF2B5EF4-FFF2-40B4-BE49-F238E27FC236}">
                  <a16:creationId xmlns:a16="http://schemas.microsoft.com/office/drawing/2014/main" id="{2E94BE75-AB3D-7CC0-913F-61A3B6B4DBED}"/>
                </a:ext>
              </a:extLst>
            </p:cNvPr>
            <p:cNvSpPr/>
            <p:nvPr/>
          </p:nvSpPr>
          <p:spPr>
            <a:xfrm>
              <a:off x="7825974" y="3875778"/>
              <a:ext cx="955" cy="11947"/>
            </a:xfrm>
            <a:custGeom>
              <a:avLst/>
              <a:gdLst>
                <a:gd name="connsiteX0" fmla="*/ 0 w 955"/>
                <a:gd name="connsiteY0" fmla="*/ 0 h 11947"/>
                <a:gd name="connsiteX1" fmla="*/ 956 w 955"/>
                <a:gd name="connsiteY1" fmla="*/ 0 h 11947"/>
              </a:gdLst>
              <a:ahLst/>
              <a:cxnLst>
                <a:cxn ang="0">
                  <a:pos x="connsiteX0" y="connsiteY0"/>
                </a:cxn>
                <a:cxn ang="0">
                  <a:pos x="connsiteX1" y="connsiteY1"/>
                </a:cxn>
              </a:cxnLst>
              <a:rect l="l" t="t" r="r" b="b"/>
              <a:pathLst>
                <a:path w="955" h="11947">
                  <a:moveTo>
                    <a:pt x="0" y="0"/>
                  </a:move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5" name="Полилиния: фигура 2737">
              <a:extLst>
                <a:ext uri="{FF2B5EF4-FFF2-40B4-BE49-F238E27FC236}">
                  <a16:creationId xmlns:a16="http://schemas.microsoft.com/office/drawing/2014/main" id="{DF5C8892-A6B5-670D-866D-8F2348C628DB}"/>
                </a:ext>
              </a:extLst>
            </p:cNvPr>
            <p:cNvSpPr/>
            <p:nvPr/>
          </p:nvSpPr>
          <p:spPr>
            <a:xfrm>
              <a:off x="8932776" y="3363356"/>
              <a:ext cx="16965" cy="8124"/>
            </a:xfrm>
            <a:custGeom>
              <a:avLst/>
              <a:gdLst>
                <a:gd name="connsiteX0" fmla="*/ 16965 w 16965"/>
                <a:gd name="connsiteY0" fmla="*/ 8124 h 8124"/>
                <a:gd name="connsiteX1" fmla="*/ 16965 w 16965"/>
                <a:gd name="connsiteY1" fmla="*/ 8124 h 8124"/>
                <a:gd name="connsiteX2" fmla="*/ 0 w 16965"/>
                <a:gd name="connsiteY2" fmla="*/ 0 h 8124"/>
                <a:gd name="connsiteX3" fmla="*/ 16965 w 16965"/>
                <a:gd name="connsiteY3" fmla="*/ 8124 h 8124"/>
              </a:gdLst>
              <a:ahLst/>
              <a:cxnLst>
                <a:cxn ang="0">
                  <a:pos x="connsiteX0" y="connsiteY0"/>
                </a:cxn>
                <a:cxn ang="0">
                  <a:pos x="connsiteX1" y="connsiteY1"/>
                </a:cxn>
                <a:cxn ang="0">
                  <a:pos x="connsiteX2" y="connsiteY2"/>
                </a:cxn>
                <a:cxn ang="0">
                  <a:pos x="connsiteX3" y="connsiteY3"/>
                </a:cxn>
              </a:cxnLst>
              <a:rect l="l" t="t" r="r" b="b"/>
              <a:pathLst>
                <a:path w="16965" h="8124">
                  <a:moveTo>
                    <a:pt x="16965" y="8124"/>
                  </a:moveTo>
                  <a:lnTo>
                    <a:pt x="16965" y="8124"/>
                  </a:lnTo>
                  <a:lnTo>
                    <a:pt x="0" y="0"/>
                  </a:lnTo>
                  <a:lnTo>
                    <a:pt x="16965" y="81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6" name="Полилиния: фигура 2738">
              <a:extLst>
                <a:ext uri="{FF2B5EF4-FFF2-40B4-BE49-F238E27FC236}">
                  <a16:creationId xmlns:a16="http://schemas.microsoft.com/office/drawing/2014/main" id="{2935CD92-0B07-4496-4429-600DC6E9AD10}"/>
                </a:ext>
              </a:extLst>
            </p:cNvPr>
            <p:cNvSpPr/>
            <p:nvPr/>
          </p:nvSpPr>
          <p:spPr>
            <a:xfrm>
              <a:off x="8653806" y="3052367"/>
              <a:ext cx="22221" cy="47311"/>
            </a:xfrm>
            <a:custGeom>
              <a:avLst/>
              <a:gdLst>
                <a:gd name="connsiteX0" fmla="*/ 0 w 22221"/>
                <a:gd name="connsiteY0" fmla="*/ 47311 h 47311"/>
                <a:gd name="connsiteX1" fmla="*/ 0 w 22221"/>
                <a:gd name="connsiteY1" fmla="*/ 47311 h 47311"/>
                <a:gd name="connsiteX2" fmla="*/ 22222 w 22221"/>
                <a:gd name="connsiteY2" fmla="*/ 0 h 47311"/>
                <a:gd name="connsiteX3" fmla="*/ 0 w 22221"/>
                <a:gd name="connsiteY3" fmla="*/ 47311 h 47311"/>
              </a:gdLst>
              <a:ahLst/>
              <a:cxnLst>
                <a:cxn ang="0">
                  <a:pos x="connsiteX0" y="connsiteY0"/>
                </a:cxn>
                <a:cxn ang="0">
                  <a:pos x="connsiteX1" y="connsiteY1"/>
                </a:cxn>
                <a:cxn ang="0">
                  <a:pos x="connsiteX2" y="connsiteY2"/>
                </a:cxn>
                <a:cxn ang="0">
                  <a:pos x="connsiteX3" y="connsiteY3"/>
                </a:cxn>
              </a:cxnLst>
              <a:rect l="l" t="t" r="r" b="b"/>
              <a:pathLst>
                <a:path w="22221" h="47311">
                  <a:moveTo>
                    <a:pt x="0" y="47311"/>
                  </a:moveTo>
                  <a:lnTo>
                    <a:pt x="0" y="47311"/>
                  </a:lnTo>
                  <a:lnTo>
                    <a:pt x="22222" y="0"/>
                  </a:lnTo>
                  <a:lnTo>
                    <a:pt x="0" y="4731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7" name="Полилиния: фигура 2739">
              <a:extLst>
                <a:ext uri="{FF2B5EF4-FFF2-40B4-BE49-F238E27FC236}">
                  <a16:creationId xmlns:a16="http://schemas.microsoft.com/office/drawing/2014/main" id="{E7AD2B55-CDD5-F027-7BFC-F6CEDEA49D53}"/>
                </a:ext>
              </a:extLst>
            </p:cNvPr>
            <p:cNvSpPr/>
            <p:nvPr/>
          </p:nvSpPr>
          <p:spPr>
            <a:xfrm>
              <a:off x="8656314" y="3119511"/>
              <a:ext cx="2389" cy="2150"/>
            </a:xfrm>
            <a:custGeom>
              <a:avLst/>
              <a:gdLst>
                <a:gd name="connsiteX0" fmla="*/ 2390 w 2389"/>
                <a:gd name="connsiteY0" fmla="*/ 0 h 2150"/>
                <a:gd name="connsiteX1" fmla="*/ 0 w 2389"/>
                <a:gd name="connsiteY1" fmla="*/ 2150 h 2150"/>
                <a:gd name="connsiteX2" fmla="*/ 2390 w 2389"/>
                <a:gd name="connsiteY2" fmla="*/ 0 h 2150"/>
              </a:gdLst>
              <a:ahLst/>
              <a:cxnLst>
                <a:cxn ang="0">
                  <a:pos x="connsiteX0" y="connsiteY0"/>
                </a:cxn>
                <a:cxn ang="0">
                  <a:pos x="connsiteX1" y="connsiteY1"/>
                </a:cxn>
                <a:cxn ang="0">
                  <a:pos x="connsiteX2" y="connsiteY2"/>
                </a:cxn>
              </a:cxnLst>
              <a:rect l="l" t="t" r="r" b="b"/>
              <a:pathLst>
                <a:path w="2389" h="2150">
                  <a:moveTo>
                    <a:pt x="2390" y="0"/>
                  </a:moveTo>
                  <a:cubicBezTo>
                    <a:pt x="2080" y="1121"/>
                    <a:pt x="1147" y="1960"/>
                    <a:pt x="0" y="2150"/>
                  </a:cubicBezTo>
                  <a:cubicBezTo>
                    <a:pt x="1147" y="1960"/>
                    <a:pt x="2080" y="1121"/>
                    <a:pt x="239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8" name="Полилиния: фигура 2740">
              <a:extLst>
                <a:ext uri="{FF2B5EF4-FFF2-40B4-BE49-F238E27FC236}">
                  <a16:creationId xmlns:a16="http://schemas.microsoft.com/office/drawing/2014/main" id="{23927895-2E46-8FCA-0552-CD185D493C8F}"/>
                </a:ext>
              </a:extLst>
            </p:cNvPr>
            <p:cNvSpPr/>
            <p:nvPr/>
          </p:nvSpPr>
          <p:spPr>
            <a:xfrm>
              <a:off x="8546518" y="3130025"/>
              <a:ext cx="38231" cy="56869"/>
            </a:xfrm>
            <a:custGeom>
              <a:avLst/>
              <a:gdLst>
                <a:gd name="connsiteX0" fmla="*/ 0 w 38231"/>
                <a:gd name="connsiteY0" fmla="*/ 56869 h 56869"/>
                <a:gd name="connsiteX1" fmla="*/ 38232 w 38231"/>
                <a:gd name="connsiteY1" fmla="*/ 0 h 56869"/>
                <a:gd name="connsiteX2" fmla="*/ 38232 w 38231"/>
                <a:gd name="connsiteY2" fmla="*/ 0 h 56869"/>
                <a:gd name="connsiteX3" fmla="*/ 0 w 38231"/>
                <a:gd name="connsiteY3" fmla="*/ 56869 h 56869"/>
              </a:gdLst>
              <a:ahLst/>
              <a:cxnLst>
                <a:cxn ang="0">
                  <a:pos x="connsiteX0" y="connsiteY0"/>
                </a:cxn>
                <a:cxn ang="0">
                  <a:pos x="connsiteX1" y="connsiteY1"/>
                </a:cxn>
                <a:cxn ang="0">
                  <a:pos x="connsiteX2" y="connsiteY2"/>
                </a:cxn>
                <a:cxn ang="0">
                  <a:pos x="connsiteX3" y="connsiteY3"/>
                </a:cxn>
              </a:cxnLst>
              <a:rect l="l" t="t" r="r" b="b"/>
              <a:pathLst>
                <a:path w="38231" h="56869">
                  <a:moveTo>
                    <a:pt x="0" y="56869"/>
                  </a:moveTo>
                  <a:lnTo>
                    <a:pt x="38232" y="0"/>
                  </a:lnTo>
                  <a:lnTo>
                    <a:pt x="38232" y="0"/>
                  </a:lnTo>
                  <a:lnTo>
                    <a:pt x="0" y="568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49" name="Полилиния: фигура 2741">
              <a:extLst>
                <a:ext uri="{FF2B5EF4-FFF2-40B4-BE49-F238E27FC236}">
                  <a16:creationId xmlns:a16="http://schemas.microsoft.com/office/drawing/2014/main" id="{0B1E3DCC-7B1A-EC52-7DD0-251A90C625D4}"/>
                </a:ext>
              </a:extLst>
            </p:cNvPr>
            <p:cNvSpPr/>
            <p:nvPr/>
          </p:nvSpPr>
          <p:spPr>
            <a:xfrm>
              <a:off x="8252374" y="3425244"/>
              <a:ext cx="1433" cy="1075"/>
            </a:xfrm>
            <a:custGeom>
              <a:avLst/>
              <a:gdLst>
                <a:gd name="connsiteX0" fmla="*/ 1434 w 1433"/>
                <a:gd name="connsiteY0" fmla="*/ 1075 h 1075"/>
                <a:gd name="connsiteX1" fmla="*/ 0 w 1433"/>
                <a:gd name="connsiteY1" fmla="*/ 0 h 1075"/>
                <a:gd name="connsiteX2" fmla="*/ 1434 w 1433"/>
                <a:gd name="connsiteY2" fmla="*/ 1075 h 1075"/>
              </a:gdLst>
              <a:ahLst/>
              <a:cxnLst>
                <a:cxn ang="0">
                  <a:pos x="connsiteX0" y="connsiteY0"/>
                </a:cxn>
                <a:cxn ang="0">
                  <a:pos x="connsiteX1" y="connsiteY1"/>
                </a:cxn>
                <a:cxn ang="0">
                  <a:pos x="connsiteX2" y="connsiteY2"/>
                </a:cxn>
              </a:cxnLst>
              <a:rect l="l" t="t" r="r" b="b"/>
              <a:pathLst>
                <a:path w="1433" h="1075">
                  <a:moveTo>
                    <a:pt x="1434" y="1075"/>
                  </a:moveTo>
                  <a:cubicBezTo>
                    <a:pt x="864" y="859"/>
                    <a:pt x="367" y="487"/>
                    <a:pt x="0" y="0"/>
                  </a:cubicBezTo>
                  <a:cubicBezTo>
                    <a:pt x="367" y="487"/>
                    <a:pt x="864" y="859"/>
                    <a:pt x="1434"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0" name="Полилиния: фигура 2742">
              <a:extLst>
                <a:ext uri="{FF2B5EF4-FFF2-40B4-BE49-F238E27FC236}">
                  <a16:creationId xmlns:a16="http://schemas.microsoft.com/office/drawing/2014/main" id="{8EE51402-8FC5-DEDF-8D2F-CADD52F492E4}"/>
                </a:ext>
              </a:extLst>
            </p:cNvPr>
            <p:cNvSpPr/>
            <p:nvPr/>
          </p:nvSpPr>
          <p:spPr>
            <a:xfrm>
              <a:off x="8254286" y="3426558"/>
              <a:ext cx="1792" cy="132"/>
            </a:xfrm>
            <a:custGeom>
              <a:avLst/>
              <a:gdLst>
                <a:gd name="connsiteX0" fmla="*/ 598 w 1792"/>
                <a:gd name="connsiteY0" fmla="*/ 0 h 132"/>
                <a:gd name="connsiteX1" fmla="*/ 1792 w 1792"/>
                <a:gd name="connsiteY1" fmla="*/ 0 h 132"/>
                <a:gd name="connsiteX2" fmla="*/ 0 w 1792"/>
                <a:gd name="connsiteY2" fmla="*/ 0 h 132"/>
              </a:gdLst>
              <a:ahLst/>
              <a:cxnLst>
                <a:cxn ang="0">
                  <a:pos x="connsiteX0" y="connsiteY0"/>
                </a:cxn>
                <a:cxn ang="0">
                  <a:pos x="connsiteX1" y="connsiteY1"/>
                </a:cxn>
                <a:cxn ang="0">
                  <a:pos x="connsiteX2" y="connsiteY2"/>
                </a:cxn>
              </a:cxnLst>
              <a:rect l="l" t="t" r="r" b="b"/>
              <a:pathLst>
                <a:path w="1792" h="132">
                  <a:moveTo>
                    <a:pt x="598" y="0"/>
                  </a:moveTo>
                  <a:cubicBezTo>
                    <a:pt x="988" y="113"/>
                    <a:pt x="1402" y="113"/>
                    <a:pt x="1792" y="0"/>
                  </a:cubicBezTo>
                  <a:cubicBezTo>
                    <a:pt x="1208" y="176"/>
                    <a:pt x="585" y="17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1" name="Полилиния: фигура 2743">
              <a:extLst>
                <a:ext uri="{FF2B5EF4-FFF2-40B4-BE49-F238E27FC236}">
                  <a16:creationId xmlns:a16="http://schemas.microsoft.com/office/drawing/2014/main" id="{0026C0D8-D813-0AC9-39A0-4D7DAFF093A8}"/>
                </a:ext>
              </a:extLst>
            </p:cNvPr>
            <p:cNvSpPr/>
            <p:nvPr/>
          </p:nvSpPr>
          <p:spPr>
            <a:xfrm>
              <a:off x="7789534" y="3157742"/>
              <a:ext cx="3345" cy="15053"/>
            </a:xfrm>
            <a:custGeom>
              <a:avLst/>
              <a:gdLst>
                <a:gd name="connsiteX0" fmla="*/ 0 w 3345"/>
                <a:gd name="connsiteY0" fmla="*/ 0 h 15053"/>
                <a:gd name="connsiteX1" fmla="*/ 3346 w 3345"/>
                <a:gd name="connsiteY1" fmla="*/ 15054 h 15053"/>
                <a:gd name="connsiteX2" fmla="*/ 0 w 3345"/>
                <a:gd name="connsiteY2" fmla="*/ 0 h 15053"/>
                <a:gd name="connsiteX3" fmla="*/ 0 w 3345"/>
                <a:gd name="connsiteY3" fmla="*/ 0 h 15053"/>
              </a:gdLst>
              <a:ahLst/>
              <a:cxnLst>
                <a:cxn ang="0">
                  <a:pos x="connsiteX0" y="connsiteY0"/>
                </a:cxn>
                <a:cxn ang="0">
                  <a:pos x="connsiteX1" y="connsiteY1"/>
                </a:cxn>
                <a:cxn ang="0">
                  <a:pos x="connsiteX2" y="connsiteY2"/>
                </a:cxn>
                <a:cxn ang="0">
                  <a:pos x="connsiteX3" y="connsiteY3"/>
                </a:cxn>
              </a:cxnLst>
              <a:rect l="l" t="t" r="r" b="b"/>
              <a:pathLst>
                <a:path w="3345" h="15053">
                  <a:moveTo>
                    <a:pt x="0" y="0"/>
                  </a:moveTo>
                  <a:lnTo>
                    <a:pt x="3346" y="15054"/>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2" name="Полилиния: фигура 2744">
              <a:extLst>
                <a:ext uri="{FF2B5EF4-FFF2-40B4-BE49-F238E27FC236}">
                  <a16:creationId xmlns:a16="http://schemas.microsoft.com/office/drawing/2014/main" id="{C0C2F1AA-07E6-89CB-512A-A4FFEEA77A2B}"/>
                </a:ext>
              </a:extLst>
            </p:cNvPr>
            <p:cNvSpPr/>
            <p:nvPr/>
          </p:nvSpPr>
          <p:spPr>
            <a:xfrm>
              <a:off x="8306018" y="4053076"/>
              <a:ext cx="30704" cy="11827"/>
            </a:xfrm>
            <a:custGeom>
              <a:avLst/>
              <a:gdLst>
                <a:gd name="connsiteX0" fmla="*/ 30705 w 30704"/>
                <a:gd name="connsiteY0" fmla="*/ 11828 h 11827"/>
                <a:gd name="connsiteX1" fmla="*/ 30705 w 30704"/>
                <a:gd name="connsiteY1" fmla="*/ 11828 h 11827"/>
                <a:gd name="connsiteX2" fmla="*/ 0 w 30704"/>
                <a:gd name="connsiteY2" fmla="*/ 0 h 11827"/>
                <a:gd name="connsiteX3" fmla="*/ 30705 w 30704"/>
                <a:gd name="connsiteY3" fmla="*/ 11828 h 11827"/>
              </a:gdLst>
              <a:ahLst/>
              <a:cxnLst>
                <a:cxn ang="0">
                  <a:pos x="connsiteX0" y="connsiteY0"/>
                </a:cxn>
                <a:cxn ang="0">
                  <a:pos x="connsiteX1" y="connsiteY1"/>
                </a:cxn>
                <a:cxn ang="0">
                  <a:pos x="connsiteX2" y="connsiteY2"/>
                </a:cxn>
                <a:cxn ang="0">
                  <a:pos x="connsiteX3" y="connsiteY3"/>
                </a:cxn>
              </a:cxnLst>
              <a:rect l="l" t="t" r="r" b="b"/>
              <a:pathLst>
                <a:path w="30704" h="11827">
                  <a:moveTo>
                    <a:pt x="30705" y="11828"/>
                  </a:moveTo>
                  <a:lnTo>
                    <a:pt x="30705" y="11828"/>
                  </a:lnTo>
                  <a:lnTo>
                    <a:pt x="0" y="0"/>
                  </a:lnTo>
                  <a:lnTo>
                    <a:pt x="30705" y="118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3" name="Полилиния: фигура 2745">
              <a:extLst>
                <a:ext uri="{FF2B5EF4-FFF2-40B4-BE49-F238E27FC236}">
                  <a16:creationId xmlns:a16="http://schemas.microsoft.com/office/drawing/2014/main" id="{A9D29222-BDD8-8891-A0B4-C6BF052EFFD4}"/>
                </a:ext>
              </a:extLst>
            </p:cNvPr>
            <p:cNvSpPr/>
            <p:nvPr/>
          </p:nvSpPr>
          <p:spPr>
            <a:xfrm>
              <a:off x="8176629" y="4039098"/>
              <a:ext cx="9677" cy="3823"/>
            </a:xfrm>
            <a:custGeom>
              <a:avLst/>
              <a:gdLst>
                <a:gd name="connsiteX0" fmla="*/ 9677 w 9677"/>
                <a:gd name="connsiteY0" fmla="*/ 3823 h 3823"/>
                <a:gd name="connsiteX1" fmla="*/ 0 w 9677"/>
                <a:gd name="connsiteY1" fmla="*/ 0 h 3823"/>
                <a:gd name="connsiteX2" fmla="*/ 9677 w 9677"/>
                <a:gd name="connsiteY2" fmla="*/ 3823 h 3823"/>
                <a:gd name="connsiteX3" fmla="*/ 9677 w 9677"/>
                <a:gd name="connsiteY3" fmla="*/ 3823 h 3823"/>
              </a:gdLst>
              <a:ahLst/>
              <a:cxnLst>
                <a:cxn ang="0">
                  <a:pos x="connsiteX0" y="connsiteY0"/>
                </a:cxn>
                <a:cxn ang="0">
                  <a:pos x="connsiteX1" y="connsiteY1"/>
                </a:cxn>
                <a:cxn ang="0">
                  <a:pos x="connsiteX2" y="connsiteY2"/>
                </a:cxn>
                <a:cxn ang="0">
                  <a:pos x="connsiteX3" y="connsiteY3"/>
                </a:cxn>
              </a:cxnLst>
              <a:rect l="l" t="t" r="r" b="b"/>
              <a:pathLst>
                <a:path w="9677" h="3823">
                  <a:moveTo>
                    <a:pt x="9677" y="3823"/>
                  </a:moveTo>
                  <a:lnTo>
                    <a:pt x="0" y="0"/>
                  </a:lnTo>
                  <a:lnTo>
                    <a:pt x="9677" y="3823"/>
                  </a:lnTo>
                  <a:lnTo>
                    <a:pt x="9677" y="38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4" name="Полилиния: фигура 2746">
              <a:extLst>
                <a:ext uri="{FF2B5EF4-FFF2-40B4-BE49-F238E27FC236}">
                  <a16:creationId xmlns:a16="http://schemas.microsoft.com/office/drawing/2014/main" id="{ABABDB2F-3F1E-6CE1-65DC-81A09FB69CF9}"/>
                </a:ext>
              </a:extLst>
            </p:cNvPr>
            <p:cNvSpPr/>
            <p:nvPr/>
          </p:nvSpPr>
          <p:spPr>
            <a:xfrm>
              <a:off x="7470062" y="3594537"/>
              <a:ext cx="18995" cy="19235"/>
            </a:xfrm>
            <a:custGeom>
              <a:avLst/>
              <a:gdLst>
                <a:gd name="connsiteX0" fmla="*/ 18996 w 18995"/>
                <a:gd name="connsiteY0" fmla="*/ 19235 h 19235"/>
                <a:gd name="connsiteX1" fmla="*/ 0 w 18995"/>
                <a:gd name="connsiteY1" fmla="*/ 0 h 19235"/>
                <a:gd name="connsiteX2" fmla="*/ 18877 w 18995"/>
                <a:gd name="connsiteY2" fmla="*/ 19235 h 19235"/>
                <a:gd name="connsiteX3" fmla="*/ 18996 w 18995"/>
                <a:gd name="connsiteY3" fmla="*/ 19235 h 19235"/>
              </a:gdLst>
              <a:ahLst/>
              <a:cxnLst>
                <a:cxn ang="0">
                  <a:pos x="connsiteX0" y="connsiteY0"/>
                </a:cxn>
                <a:cxn ang="0">
                  <a:pos x="connsiteX1" y="connsiteY1"/>
                </a:cxn>
                <a:cxn ang="0">
                  <a:pos x="connsiteX2" y="connsiteY2"/>
                </a:cxn>
                <a:cxn ang="0">
                  <a:pos x="connsiteX3" y="connsiteY3"/>
                </a:cxn>
              </a:cxnLst>
              <a:rect l="l" t="t" r="r" b="b"/>
              <a:pathLst>
                <a:path w="18995" h="19235">
                  <a:moveTo>
                    <a:pt x="18996" y="19235"/>
                  </a:moveTo>
                  <a:lnTo>
                    <a:pt x="0" y="0"/>
                  </a:lnTo>
                  <a:lnTo>
                    <a:pt x="18877" y="19235"/>
                  </a:lnTo>
                  <a:lnTo>
                    <a:pt x="18996" y="192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5" name="Полилиния: фигура 2747">
              <a:extLst>
                <a:ext uri="{FF2B5EF4-FFF2-40B4-BE49-F238E27FC236}">
                  <a16:creationId xmlns:a16="http://schemas.microsoft.com/office/drawing/2014/main" id="{AE9ACD99-87DD-E530-22B3-1A8BC3838DF1}"/>
                </a:ext>
              </a:extLst>
            </p:cNvPr>
            <p:cNvSpPr/>
            <p:nvPr/>
          </p:nvSpPr>
          <p:spPr>
            <a:xfrm>
              <a:off x="7488939" y="3613773"/>
              <a:ext cx="118" cy="11947"/>
            </a:xfrm>
            <a:custGeom>
              <a:avLst/>
              <a:gdLst>
                <a:gd name="connsiteX0" fmla="*/ 119 w 118"/>
                <a:gd name="connsiteY0" fmla="*/ 0 h 11947"/>
                <a:gd name="connsiteX1" fmla="*/ 119 w 118"/>
                <a:gd name="connsiteY1" fmla="*/ 0 h 11947"/>
                <a:gd name="connsiteX2" fmla="*/ 119 w 118"/>
                <a:gd name="connsiteY2" fmla="*/ 0 h 11947"/>
                <a:gd name="connsiteX3" fmla="*/ 0 w 118"/>
                <a:gd name="connsiteY3" fmla="*/ 0 h 11947"/>
                <a:gd name="connsiteX4" fmla="*/ 119 w 118"/>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 h="11947">
                  <a:moveTo>
                    <a:pt x="119" y="0"/>
                  </a:moveTo>
                  <a:lnTo>
                    <a:pt x="119" y="0"/>
                  </a:lnTo>
                  <a:lnTo>
                    <a:pt x="119" y="0"/>
                  </a:lnTo>
                  <a:lnTo>
                    <a:pt x="0" y="0"/>
                  </a:lnTo>
                  <a:lnTo>
                    <a:pt x="11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6" name="Полилиния: фигура 2748">
              <a:extLst>
                <a:ext uri="{FF2B5EF4-FFF2-40B4-BE49-F238E27FC236}">
                  <a16:creationId xmlns:a16="http://schemas.microsoft.com/office/drawing/2014/main" id="{731F4615-4C1A-0279-9F58-8D6EEAC7FA9F}"/>
                </a:ext>
              </a:extLst>
            </p:cNvPr>
            <p:cNvSpPr/>
            <p:nvPr/>
          </p:nvSpPr>
          <p:spPr>
            <a:xfrm>
              <a:off x="7767910" y="3157742"/>
              <a:ext cx="21624" cy="5018"/>
            </a:xfrm>
            <a:custGeom>
              <a:avLst/>
              <a:gdLst>
                <a:gd name="connsiteX0" fmla="*/ 0 w 21624"/>
                <a:gd name="connsiteY0" fmla="*/ 5018 h 5018"/>
                <a:gd name="connsiteX1" fmla="*/ 21625 w 21624"/>
                <a:gd name="connsiteY1" fmla="*/ 0 h 5018"/>
                <a:gd name="connsiteX2" fmla="*/ 21625 w 21624"/>
                <a:gd name="connsiteY2" fmla="*/ 0 h 5018"/>
                <a:gd name="connsiteX3" fmla="*/ 0 w 21624"/>
                <a:gd name="connsiteY3" fmla="*/ 5018 h 5018"/>
              </a:gdLst>
              <a:ahLst/>
              <a:cxnLst>
                <a:cxn ang="0">
                  <a:pos x="connsiteX0" y="connsiteY0"/>
                </a:cxn>
                <a:cxn ang="0">
                  <a:pos x="connsiteX1" y="connsiteY1"/>
                </a:cxn>
                <a:cxn ang="0">
                  <a:pos x="connsiteX2" y="connsiteY2"/>
                </a:cxn>
                <a:cxn ang="0">
                  <a:pos x="connsiteX3" y="connsiteY3"/>
                </a:cxn>
              </a:cxnLst>
              <a:rect l="l" t="t" r="r" b="b"/>
              <a:pathLst>
                <a:path w="21624" h="5018">
                  <a:moveTo>
                    <a:pt x="0" y="5018"/>
                  </a:moveTo>
                  <a:lnTo>
                    <a:pt x="21625" y="0"/>
                  </a:lnTo>
                  <a:lnTo>
                    <a:pt x="21625" y="0"/>
                  </a:lnTo>
                  <a:lnTo>
                    <a:pt x="0" y="501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7" name="Полилиния: фигура 2749">
              <a:extLst>
                <a:ext uri="{FF2B5EF4-FFF2-40B4-BE49-F238E27FC236}">
                  <a16:creationId xmlns:a16="http://schemas.microsoft.com/office/drawing/2014/main" id="{19A78126-9321-6546-3131-28010CDA46C4}"/>
                </a:ext>
              </a:extLst>
            </p:cNvPr>
            <p:cNvSpPr/>
            <p:nvPr/>
          </p:nvSpPr>
          <p:spPr>
            <a:xfrm>
              <a:off x="7590850" y="3374587"/>
              <a:ext cx="2509" cy="19115"/>
            </a:xfrm>
            <a:custGeom>
              <a:avLst/>
              <a:gdLst>
                <a:gd name="connsiteX0" fmla="*/ 2509 w 2509"/>
                <a:gd name="connsiteY0" fmla="*/ 19116 h 19115"/>
                <a:gd name="connsiteX1" fmla="*/ 0 w 2509"/>
                <a:gd name="connsiteY1" fmla="*/ 0 h 19115"/>
                <a:gd name="connsiteX2" fmla="*/ 2509 w 2509"/>
                <a:gd name="connsiteY2" fmla="*/ 19116 h 19115"/>
                <a:gd name="connsiteX3" fmla="*/ 2509 w 2509"/>
                <a:gd name="connsiteY3" fmla="*/ 19116 h 19115"/>
              </a:gdLst>
              <a:ahLst/>
              <a:cxnLst>
                <a:cxn ang="0">
                  <a:pos x="connsiteX0" y="connsiteY0"/>
                </a:cxn>
                <a:cxn ang="0">
                  <a:pos x="connsiteX1" y="connsiteY1"/>
                </a:cxn>
                <a:cxn ang="0">
                  <a:pos x="connsiteX2" y="connsiteY2"/>
                </a:cxn>
                <a:cxn ang="0">
                  <a:pos x="connsiteX3" y="connsiteY3"/>
                </a:cxn>
              </a:cxnLst>
              <a:rect l="l" t="t" r="r" b="b"/>
              <a:pathLst>
                <a:path w="2509" h="19115">
                  <a:moveTo>
                    <a:pt x="2509" y="19116"/>
                  </a:moveTo>
                  <a:lnTo>
                    <a:pt x="0" y="0"/>
                  </a:lnTo>
                  <a:lnTo>
                    <a:pt x="2509" y="19116"/>
                  </a:lnTo>
                  <a:lnTo>
                    <a:pt x="2509" y="191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8" name="Полилиния: фигура 2750">
              <a:extLst>
                <a:ext uri="{FF2B5EF4-FFF2-40B4-BE49-F238E27FC236}">
                  <a16:creationId xmlns:a16="http://schemas.microsoft.com/office/drawing/2014/main" id="{EC66B9C2-5B61-779E-3DA4-EE1B4261F811}"/>
                </a:ext>
              </a:extLst>
            </p:cNvPr>
            <p:cNvSpPr/>
            <p:nvPr/>
          </p:nvSpPr>
          <p:spPr>
            <a:xfrm>
              <a:off x="7661340" y="3274946"/>
              <a:ext cx="136" cy="1553"/>
            </a:xfrm>
            <a:custGeom>
              <a:avLst/>
              <a:gdLst>
                <a:gd name="connsiteX0" fmla="*/ 0 w 136"/>
                <a:gd name="connsiteY0" fmla="*/ 0 h 1553"/>
                <a:gd name="connsiteX1" fmla="*/ 0 w 136"/>
                <a:gd name="connsiteY1" fmla="*/ 1553 h 1553"/>
                <a:gd name="connsiteX2" fmla="*/ 0 w 136"/>
                <a:gd name="connsiteY2" fmla="*/ 0 h 1553"/>
              </a:gdLst>
              <a:ahLst/>
              <a:cxnLst>
                <a:cxn ang="0">
                  <a:pos x="connsiteX0" y="connsiteY0"/>
                </a:cxn>
                <a:cxn ang="0">
                  <a:pos x="connsiteX1" y="connsiteY1"/>
                </a:cxn>
                <a:cxn ang="0">
                  <a:pos x="connsiteX2" y="connsiteY2"/>
                </a:cxn>
              </a:cxnLst>
              <a:rect l="l" t="t" r="r" b="b"/>
              <a:pathLst>
                <a:path w="136" h="1553">
                  <a:moveTo>
                    <a:pt x="0" y="0"/>
                  </a:moveTo>
                  <a:cubicBezTo>
                    <a:pt x="182" y="502"/>
                    <a:pt x="182" y="1052"/>
                    <a:pt x="0" y="1553"/>
                  </a:cubicBezTo>
                  <a:cubicBezTo>
                    <a:pt x="182" y="1052"/>
                    <a:pt x="182" y="502"/>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59" name="Полилиния: фигура 2751">
              <a:extLst>
                <a:ext uri="{FF2B5EF4-FFF2-40B4-BE49-F238E27FC236}">
                  <a16:creationId xmlns:a16="http://schemas.microsoft.com/office/drawing/2014/main" id="{C67AADCE-B8B5-70FF-E84C-7F57FC147A04}"/>
                </a:ext>
              </a:extLst>
            </p:cNvPr>
            <p:cNvSpPr/>
            <p:nvPr/>
          </p:nvSpPr>
          <p:spPr>
            <a:xfrm>
              <a:off x="7411520" y="3500631"/>
              <a:ext cx="4659" cy="1433"/>
            </a:xfrm>
            <a:custGeom>
              <a:avLst/>
              <a:gdLst>
                <a:gd name="connsiteX0" fmla="*/ 0 w 4659"/>
                <a:gd name="connsiteY0" fmla="*/ 1434 h 1433"/>
                <a:gd name="connsiteX1" fmla="*/ 4660 w 4659"/>
                <a:gd name="connsiteY1" fmla="*/ 0 h 1433"/>
                <a:gd name="connsiteX2" fmla="*/ 0 w 4659"/>
                <a:gd name="connsiteY2" fmla="*/ 1434 h 1433"/>
                <a:gd name="connsiteX3" fmla="*/ 0 w 4659"/>
                <a:gd name="connsiteY3" fmla="*/ 1434 h 1433"/>
              </a:gdLst>
              <a:ahLst/>
              <a:cxnLst>
                <a:cxn ang="0">
                  <a:pos x="connsiteX0" y="connsiteY0"/>
                </a:cxn>
                <a:cxn ang="0">
                  <a:pos x="connsiteX1" y="connsiteY1"/>
                </a:cxn>
                <a:cxn ang="0">
                  <a:pos x="connsiteX2" y="connsiteY2"/>
                </a:cxn>
                <a:cxn ang="0">
                  <a:pos x="connsiteX3" y="connsiteY3"/>
                </a:cxn>
              </a:cxnLst>
              <a:rect l="l" t="t" r="r" b="b"/>
              <a:pathLst>
                <a:path w="4659" h="1433">
                  <a:moveTo>
                    <a:pt x="0" y="1434"/>
                  </a:moveTo>
                  <a:lnTo>
                    <a:pt x="4660" y="0"/>
                  </a:lnTo>
                  <a:lnTo>
                    <a:pt x="0" y="1434"/>
                  </a:lnTo>
                  <a:lnTo>
                    <a:pt x="0" y="143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0" name="Полилиния: фигура 2752">
              <a:extLst>
                <a:ext uri="{FF2B5EF4-FFF2-40B4-BE49-F238E27FC236}">
                  <a16:creationId xmlns:a16="http://schemas.microsoft.com/office/drawing/2014/main" id="{1515CB2E-251A-5174-EB66-6884DF18D204}"/>
                </a:ext>
              </a:extLst>
            </p:cNvPr>
            <p:cNvSpPr/>
            <p:nvPr/>
          </p:nvSpPr>
          <p:spPr>
            <a:xfrm>
              <a:off x="7593359" y="3393702"/>
              <a:ext cx="1433" cy="10035"/>
            </a:xfrm>
            <a:custGeom>
              <a:avLst/>
              <a:gdLst>
                <a:gd name="connsiteX0" fmla="*/ 1434 w 1433"/>
                <a:gd name="connsiteY0" fmla="*/ 10036 h 10035"/>
                <a:gd name="connsiteX1" fmla="*/ 0 w 1433"/>
                <a:gd name="connsiteY1" fmla="*/ 0 h 10035"/>
                <a:gd name="connsiteX2" fmla="*/ 0 w 1433"/>
                <a:gd name="connsiteY2" fmla="*/ 0 h 10035"/>
                <a:gd name="connsiteX3" fmla="*/ 1434 w 1433"/>
                <a:gd name="connsiteY3" fmla="*/ 10036 h 10035"/>
              </a:gdLst>
              <a:ahLst/>
              <a:cxnLst>
                <a:cxn ang="0">
                  <a:pos x="connsiteX0" y="connsiteY0"/>
                </a:cxn>
                <a:cxn ang="0">
                  <a:pos x="connsiteX1" y="connsiteY1"/>
                </a:cxn>
                <a:cxn ang="0">
                  <a:pos x="connsiteX2" y="connsiteY2"/>
                </a:cxn>
                <a:cxn ang="0">
                  <a:pos x="connsiteX3" y="connsiteY3"/>
                </a:cxn>
              </a:cxnLst>
              <a:rect l="l" t="t" r="r" b="b"/>
              <a:pathLst>
                <a:path w="1433" h="10035">
                  <a:moveTo>
                    <a:pt x="1434" y="10036"/>
                  </a:moveTo>
                  <a:lnTo>
                    <a:pt x="0" y="0"/>
                  </a:lnTo>
                  <a:lnTo>
                    <a:pt x="0" y="0"/>
                  </a:lnTo>
                  <a:lnTo>
                    <a:pt x="1434"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1" name="Полилиния: фигура 2753">
              <a:extLst>
                <a:ext uri="{FF2B5EF4-FFF2-40B4-BE49-F238E27FC236}">
                  <a16:creationId xmlns:a16="http://schemas.microsoft.com/office/drawing/2014/main" id="{C2004DB6-EC57-DC8C-4A67-9B74E21E357D}"/>
                </a:ext>
              </a:extLst>
            </p:cNvPr>
            <p:cNvSpPr/>
            <p:nvPr/>
          </p:nvSpPr>
          <p:spPr>
            <a:xfrm>
              <a:off x="7593359" y="3393702"/>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2" name="Полилиния: фигура 2754">
              <a:extLst>
                <a:ext uri="{FF2B5EF4-FFF2-40B4-BE49-F238E27FC236}">
                  <a16:creationId xmlns:a16="http://schemas.microsoft.com/office/drawing/2014/main" id="{AE20CB73-F95D-777B-7BD9-48A9533A27F8}"/>
                </a:ext>
              </a:extLst>
            </p:cNvPr>
            <p:cNvSpPr/>
            <p:nvPr/>
          </p:nvSpPr>
          <p:spPr>
            <a:xfrm>
              <a:off x="7441150" y="3567656"/>
              <a:ext cx="12185" cy="6570"/>
            </a:xfrm>
            <a:custGeom>
              <a:avLst/>
              <a:gdLst>
                <a:gd name="connsiteX0" fmla="*/ 0 w 12185"/>
                <a:gd name="connsiteY0" fmla="*/ 6571 h 6570"/>
                <a:gd name="connsiteX1" fmla="*/ 12186 w 12185"/>
                <a:gd name="connsiteY1" fmla="*/ 0 h 6570"/>
                <a:gd name="connsiteX2" fmla="*/ 0 w 12185"/>
                <a:gd name="connsiteY2" fmla="*/ 6571 h 6570"/>
                <a:gd name="connsiteX3" fmla="*/ 0 w 12185"/>
                <a:gd name="connsiteY3" fmla="*/ 6571 h 6570"/>
              </a:gdLst>
              <a:ahLst/>
              <a:cxnLst>
                <a:cxn ang="0">
                  <a:pos x="connsiteX0" y="connsiteY0"/>
                </a:cxn>
                <a:cxn ang="0">
                  <a:pos x="connsiteX1" y="connsiteY1"/>
                </a:cxn>
                <a:cxn ang="0">
                  <a:pos x="connsiteX2" y="connsiteY2"/>
                </a:cxn>
                <a:cxn ang="0">
                  <a:pos x="connsiteX3" y="connsiteY3"/>
                </a:cxn>
              </a:cxnLst>
              <a:rect l="l" t="t" r="r" b="b"/>
              <a:pathLst>
                <a:path w="12185" h="6570">
                  <a:moveTo>
                    <a:pt x="0" y="6571"/>
                  </a:moveTo>
                  <a:lnTo>
                    <a:pt x="12186" y="0"/>
                  </a:lnTo>
                  <a:lnTo>
                    <a:pt x="0" y="6571"/>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3" name="Полилиния: фигура 5">
              <a:extLst>
                <a:ext uri="{FF2B5EF4-FFF2-40B4-BE49-F238E27FC236}">
                  <a16:creationId xmlns:a16="http://schemas.microsoft.com/office/drawing/2014/main" id="{F89AE26E-5E27-7033-A002-3421D8AA8B5D}"/>
                </a:ext>
              </a:extLst>
            </p:cNvPr>
            <p:cNvSpPr/>
            <p:nvPr/>
          </p:nvSpPr>
          <p:spPr>
            <a:xfrm rot="17100000">
              <a:off x="1288440" y="4144578"/>
              <a:ext cx="44802" cy="92591"/>
            </a:xfrm>
            <a:custGeom>
              <a:avLst/>
              <a:gdLst>
                <a:gd name="connsiteX0" fmla="*/ 32855 w 44802"/>
                <a:gd name="connsiteY0" fmla="*/ 32138 h 92591"/>
                <a:gd name="connsiteX1" fmla="*/ 32855 w 44802"/>
                <a:gd name="connsiteY1" fmla="*/ 30705 h 92591"/>
                <a:gd name="connsiteX2" fmla="*/ 43607 w 44802"/>
                <a:gd name="connsiteY2" fmla="*/ 15293 h 92591"/>
                <a:gd name="connsiteX3" fmla="*/ 44803 w 44802"/>
                <a:gd name="connsiteY3" fmla="*/ 4898 h 92591"/>
                <a:gd name="connsiteX4" fmla="*/ 33572 w 44802"/>
                <a:gd name="connsiteY4" fmla="*/ 0 h 92591"/>
                <a:gd name="connsiteX5" fmla="*/ 21625 w 44802"/>
                <a:gd name="connsiteY5" fmla="*/ 6212 h 92591"/>
                <a:gd name="connsiteX6" fmla="*/ 1672 w 44802"/>
                <a:gd name="connsiteY6" fmla="*/ 47789 h 92591"/>
                <a:gd name="connsiteX7" fmla="*/ 0 w 44802"/>
                <a:gd name="connsiteY7" fmla="*/ 63918 h 92591"/>
                <a:gd name="connsiteX8" fmla="*/ 15053 w 44802"/>
                <a:gd name="connsiteY8" fmla="*/ 92592 h 92591"/>
                <a:gd name="connsiteX9" fmla="*/ 30226 w 44802"/>
                <a:gd name="connsiteY9" fmla="*/ 61648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2" h="92591">
                  <a:moveTo>
                    <a:pt x="32855" y="32138"/>
                  </a:moveTo>
                  <a:cubicBezTo>
                    <a:pt x="32752" y="31666"/>
                    <a:pt x="32752" y="31177"/>
                    <a:pt x="32855" y="30705"/>
                  </a:cubicBezTo>
                  <a:lnTo>
                    <a:pt x="43607" y="15293"/>
                  </a:lnTo>
                  <a:lnTo>
                    <a:pt x="44803" y="4898"/>
                  </a:lnTo>
                  <a:lnTo>
                    <a:pt x="33572" y="0"/>
                  </a:lnTo>
                  <a:lnTo>
                    <a:pt x="21625" y="6212"/>
                  </a:lnTo>
                  <a:lnTo>
                    <a:pt x="1672" y="47789"/>
                  </a:lnTo>
                  <a:lnTo>
                    <a:pt x="0" y="63918"/>
                  </a:lnTo>
                  <a:lnTo>
                    <a:pt x="15053" y="92592"/>
                  </a:lnTo>
                  <a:lnTo>
                    <a:pt x="30226" y="616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4" name="Полилиния: фигура 2111">
              <a:extLst>
                <a:ext uri="{FF2B5EF4-FFF2-40B4-BE49-F238E27FC236}">
                  <a16:creationId xmlns:a16="http://schemas.microsoft.com/office/drawing/2014/main" id="{BD4F06DA-CF4F-72CB-5477-53B0E787238B}"/>
                </a:ext>
              </a:extLst>
            </p:cNvPr>
            <p:cNvSpPr/>
            <p:nvPr/>
          </p:nvSpPr>
          <p:spPr>
            <a:xfrm rot="10800000" flipH="1" flipV="1">
              <a:off x="1335732" y="4223646"/>
              <a:ext cx="69206" cy="66740"/>
            </a:xfrm>
            <a:custGeom>
              <a:avLst/>
              <a:gdLst>
                <a:gd name="connsiteX0" fmla="*/ 25926 w 25925"/>
                <a:gd name="connsiteY0" fmla="*/ 10036 h 34647"/>
                <a:gd name="connsiteX1" fmla="*/ 2150 w 25925"/>
                <a:gd name="connsiteY1" fmla="*/ 0 h 34647"/>
                <a:gd name="connsiteX2" fmla="*/ 0 w 25925"/>
                <a:gd name="connsiteY2" fmla="*/ 34647 h 34647"/>
                <a:gd name="connsiteX3" fmla="*/ 16368 w 25925"/>
                <a:gd name="connsiteY3" fmla="*/ 26165 h 34647"/>
                <a:gd name="connsiteX4" fmla="*/ 25926 w 25925"/>
                <a:gd name="connsiteY4" fmla="*/ 10036 h 3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5" h="34647">
                  <a:moveTo>
                    <a:pt x="25926" y="10036"/>
                  </a:moveTo>
                  <a:lnTo>
                    <a:pt x="2150" y="0"/>
                  </a:lnTo>
                  <a:lnTo>
                    <a:pt x="0" y="34647"/>
                  </a:lnTo>
                  <a:lnTo>
                    <a:pt x="16368" y="26165"/>
                  </a:lnTo>
                  <a:lnTo>
                    <a:pt x="25926"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665" name="Полилиния: фигура 2112">
              <a:extLst>
                <a:ext uri="{FF2B5EF4-FFF2-40B4-BE49-F238E27FC236}">
                  <a16:creationId xmlns:a16="http://schemas.microsoft.com/office/drawing/2014/main" id="{C29C8E46-8385-B85D-AB46-251809362A8C}"/>
                </a:ext>
              </a:extLst>
            </p:cNvPr>
            <p:cNvSpPr/>
            <p:nvPr/>
          </p:nvSpPr>
          <p:spPr>
            <a:xfrm>
              <a:off x="1231592" y="4142741"/>
              <a:ext cx="30226" cy="38828"/>
            </a:xfrm>
            <a:custGeom>
              <a:avLst/>
              <a:gdLst>
                <a:gd name="connsiteX0" fmla="*/ 17085 w 30226"/>
                <a:gd name="connsiteY0" fmla="*/ 38829 h 38828"/>
                <a:gd name="connsiteX1" fmla="*/ 30226 w 30226"/>
                <a:gd name="connsiteY1" fmla="*/ 19713 h 38828"/>
                <a:gd name="connsiteX2" fmla="*/ 30226 w 30226"/>
                <a:gd name="connsiteY2" fmla="*/ 6093 h 38828"/>
                <a:gd name="connsiteX3" fmla="*/ 22819 w 30226"/>
                <a:gd name="connsiteY3" fmla="*/ 0 h 38828"/>
                <a:gd name="connsiteX4" fmla="*/ 10035 w 30226"/>
                <a:gd name="connsiteY4" fmla="*/ 16965 h 38828"/>
                <a:gd name="connsiteX5" fmla="*/ 9079 w 30226"/>
                <a:gd name="connsiteY5" fmla="*/ 17802 h 38828"/>
                <a:gd name="connsiteX6" fmla="*/ 0 w 30226"/>
                <a:gd name="connsiteY6" fmla="*/ 22700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38828">
                  <a:moveTo>
                    <a:pt x="17085" y="38829"/>
                  </a:moveTo>
                  <a:lnTo>
                    <a:pt x="30226" y="19713"/>
                  </a:lnTo>
                  <a:lnTo>
                    <a:pt x="30226" y="6093"/>
                  </a:lnTo>
                  <a:lnTo>
                    <a:pt x="22819" y="0"/>
                  </a:lnTo>
                  <a:lnTo>
                    <a:pt x="10035" y="16965"/>
                  </a:lnTo>
                  <a:cubicBezTo>
                    <a:pt x="9775" y="17304"/>
                    <a:pt x="9451" y="17589"/>
                    <a:pt x="9079" y="17802"/>
                  </a:cubicBezTo>
                  <a:lnTo>
                    <a:pt x="0"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322" name="Полилиния: фигура 2414">
              <a:extLst>
                <a:ext uri="{FF2B5EF4-FFF2-40B4-BE49-F238E27FC236}">
                  <a16:creationId xmlns:a16="http://schemas.microsoft.com/office/drawing/2014/main" id="{229FC1BA-5857-402C-AD9A-962C2AC75581}"/>
                </a:ext>
              </a:extLst>
            </p:cNvPr>
            <p:cNvSpPr/>
            <p:nvPr/>
          </p:nvSpPr>
          <p:spPr>
            <a:xfrm>
              <a:off x="2212275" y="3714489"/>
              <a:ext cx="824964" cy="567737"/>
            </a:xfrm>
            <a:custGeom>
              <a:avLst/>
              <a:gdLst>
                <a:gd name="connsiteX0" fmla="*/ 767856 w 824964"/>
                <a:gd name="connsiteY0" fmla="*/ 443008 h 567737"/>
                <a:gd name="connsiteX1" fmla="*/ 786852 w 824964"/>
                <a:gd name="connsiteY1" fmla="*/ 443008 h 567737"/>
                <a:gd name="connsiteX2" fmla="*/ 789361 w 824964"/>
                <a:gd name="connsiteY2" fmla="*/ 437153 h 567737"/>
                <a:gd name="connsiteX3" fmla="*/ 791511 w 824964"/>
                <a:gd name="connsiteY3" fmla="*/ 435361 h 567737"/>
                <a:gd name="connsiteX4" fmla="*/ 794140 w 824964"/>
                <a:gd name="connsiteY4" fmla="*/ 436198 h 567737"/>
                <a:gd name="connsiteX5" fmla="*/ 804056 w 824964"/>
                <a:gd name="connsiteY5" fmla="*/ 445875 h 567737"/>
                <a:gd name="connsiteX6" fmla="*/ 810866 w 824964"/>
                <a:gd name="connsiteY6" fmla="*/ 419949 h 567737"/>
                <a:gd name="connsiteX7" fmla="*/ 801189 w 824964"/>
                <a:gd name="connsiteY7" fmla="*/ 419949 h 567737"/>
                <a:gd name="connsiteX8" fmla="*/ 798680 w 824964"/>
                <a:gd name="connsiteY8" fmla="*/ 418396 h 567737"/>
                <a:gd name="connsiteX9" fmla="*/ 798680 w 824964"/>
                <a:gd name="connsiteY9" fmla="*/ 415409 h 567737"/>
                <a:gd name="connsiteX10" fmla="*/ 824964 w 824964"/>
                <a:gd name="connsiteY10" fmla="*/ 371443 h 567737"/>
                <a:gd name="connsiteX11" fmla="*/ 816601 w 824964"/>
                <a:gd name="connsiteY11" fmla="*/ 359496 h 567737"/>
                <a:gd name="connsiteX12" fmla="*/ 782312 w 824964"/>
                <a:gd name="connsiteY12" fmla="*/ 360929 h 567737"/>
                <a:gd name="connsiteX13" fmla="*/ 732850 w 824964"/>
                <a:gd name="connsiteY13" fmla="*/ 376939 h 567737"/>
                <a:gd name="connsiteX14" fmla="*/ 721620 w 824964"/>
                <a:gd name="connsiteY14" fmla="*/ 412781 h 567737"/>
                <a:gd name="connsiteX15" fmla="*/ 722575 w 824964"/>
                <a:gd name="connsiteY15" fmla="*/ 426162 h 567737"/>
                <a:gd name="connsiteX16" fmla="*/ 721022 w 824964"/>
                <a:gd name="connsiteY16" fmla="*/ 428910 h 567737"/>
                <a:gd name="connsiteX17" fmla="*/ 706805 w 824964"/>
                <a:gd name="connsiteY17" fmla="*/ 437153 h 567737"/>
                <a:gd name="connsiteX18" fmla="*/ 710150 w 824964"/>
                <a:gd name="connsiteY18" fmla="*/ 445636 h 567737"/>
                <a:gd name="connsiteX19" fmla="*/ 710150 w 824964"/>
                <a:gd name="connsiteY19" fmla="*/ 448503 h 567737"/>
                <a:gd name="connsiteX20" fmla="*/ 707641 w 824964"/>
                <a:gd name="connsiteY20" fmla="*/ 449818 h 567737"/>
                <a:gd name="connsiteX21" fmla="*/ 674905 w 824964"/>
                <a:gd name="connsiteY21" fmla="*/ 449817 h 567737"/>
                <a:gd name="connsiteX22" fmla="*/ 643603 w 824964"/>
                <a:gd name="connsiteY22" fmla="*/ 458181 h 567737"/>
                <a:gd name="connsiteX23" fmla="*/ 619111 w 824964"/>
                <a:gd name="connsiteY23" fmla="*/ 465588 h 567737"/>
                <a:gd name="connsiteX24" fmla="*/ 616364 w 824964"/>
                <a:gd name="connsiteY24" fmla="*/ 465588 h 567737"/>
                <a:gd name="connsiteX25" fmla="*/ 597487 w 824964"/>
                <a:gd name="connsiteY25" fmla="*/ 448025 h 567737"/>
                <a:gd name="connsiteX26" fmla="*/ 579924 w 824964"/>
                <a:gd name="connsiteY26" fmla="*/ 448025 h 567737"/>
                <a:gd name="connsiteX27" fmla="*/ 577296 w 824964"/>
                <a:gd name="connsiteY27" fmla="*/ 446233 h 567737"/>
                <a:gd name="connsiteX28" fmla="*/ 561645 w 824964"/>
                <a:gd name="connsiteY28" fmla="*/ 412183 h 567737"/>
                <a:gd name="connsiteX29" fmla="*/ 542529 w 824964"/>
                <a:gd name="connsiteY29" fmla="*/ 387691 h 567737"/>
                <a:gd name="connsiteX30" fmla="*/ 542529 w 824964"/>
                <a:gd name="connsiteY30" fmla="*/ 386735 h 567737"/>
                <a:gd name="connsiteX31" fmla="*/ 523055 w 824964"/>
                <a:gd name="connsiteY31" fmla="*/ 326999 h 567737"/>
                <a:gd name="connsiteX32" fmla="*/ 523055 w 824964"/>
                <a:gd name="connsiteY32" fmla="*/ 325685 h 567737"/>
                <a:gd name="connsiteX33" fmla="*/ 531179 w 824964"/>
                <a:gd name="connsiteY33" fmla="*/ 257943 h 567737"/>
                <a:gd name="connsiteX34" fmla="*/ 543126 w 824964"/>
                <a:gd name="connsiteY34" fmla="*/ 221265 h 567737"/>
                <a:gd name="connsiteX35" fmla="*/ 521502 w 824964"/>
                <a:gd name="connsiteY35" fmla="*/ 221265 h 567737"/>
                <a:gd name="connsiteX36" fmla="*/ 520426 w 824964"/>
                <a:gd name="connsiteY36" fmla="*/ 221265 h 567737"/>
                <a:gd name="connsiteX37" fmla="*/ 486854 w 824964"/>
                <a:gd name="connsiteY37" fmla="*/ 208123 h 567737"/>
                <a:gd name="connsiteX38" fmla="*/ 484943 w 824964"/>
                <a:gd name="connsiteY38" fmla="*/ 205853 h 567737"/>
                <a:gd name="connsiteX39" fmla="*/ 477057 w 824964"/>
                <a:gd name="connsiteY39" fmla="*/ 165112 h 567737"/>
                <a:gd name="connsiteX40" fmla="*/ 454119 w 824964"/>
                <a:gd name="connsiteY40" fmla="*/ 151492 h 567737"/>
                <a:gd name="connsiteX41" fmla="*/ 453043 w 824964"/>
                <a:gd name="connsiteY41" fmla="*/ 150178 h 567737"/>
                <a:gd name="connsiteX42" fmla="*/ 429149 w 824964"/>
                <a:gd name="connsiteY42" fmla="*/ 102389 h 567737"/>
                <a:gd name="connsiteX43" fmla="*/ 399758 w 824964"/>
                <a:gd name="connsiteY43" fmla="*/ 101672 h 567737"/>
                <a:gd name="connsiteX44" fmla="*/ 380045 w 824964"/>
                <a:gd name="connsiteY44" fmla="*/ 132735 h 567737"/>
                <a:gd name="connsiteX45" fmla="*/ 378014 w 824964"/>
                <a:gd name="connsiteY45" fmla="*/ 134169 h 567737"/>
                <a:gd name="connsiteX46" fmla="*/ 375625 w 824964"/>
                <a:gd name="connsiteY46" fmla="*/ 133452 h 567737"/>
                <a:gd name="connsiteX47" fmla="*/ 339782 w 824964"/>
                <a:gd name="connsiteY47" fmla="*/ 105495 h 567737"/>
                <a:gd name="connsiteX48" fmla="*/ 338707 w 824964"/>
                <a:gd name="connsiteY48" fmla="*/ 103106 h 567737"/>
                <a:gd name="connsiteX49" fmla="*/ 338707 w 824964"/>
                <a:gd name="connsiteY49" fmla="*/ 86738 h 567737"/>
                <a:gd name="connsiteX50" fmla="*/ 298803 w 824964"/>
                <a:gd name="connsiteY50" fmla="*/ 48984 h 567737"/>
                <a:gd name="connsiteX51" fmla="*/ 298086 w 824964"/>
                <a:gd name="connsiteY51" fmla="*/ 48148 h 567737"/>
                <a:gd name="connsiteX52" fmla="*/ 289962 w 824964"/>
                <a:gd name="connsiteY52" fmla="*/ 32736 h 567737"/>
                <a:gd name="connsiteX53" fmla="*/ 242173 w 824964"/>
                <a:gd name="connsiteY53" fmla="*/ 32736 h 567737"/>
                <a:gd name="connsiteX54" fmla="*/ 242173 w 824964"/>
                <a:gd name="connsiteY54" fmla="*/ 46834 h 567737"/>
                <a:gd name="connsiteX55" fmla="*/ 239186 w 824964"/>
                <a:gd name="connsiteY55" fmla="*/ 49820 h 567737"/>
                <a:gd name="connsiteX56" fmla="*/ 167502 w 824964"/>
                <a:gd name="connsiteY56" fmla="*/ 49820 h 567737"/>
                <a:gd name="connsiteX57" fmla="*/ 166546 w 824964"/>
                <a:gd name="connsiteY57" fmla="*/ 49820 h 567737"/>
                <a:gd name="connsiteX58" fmla="*/ 68458 w 824964"/>
                <a:gd name="connsiteY58" fmla="*/ 13262 h 567737"/>
                <a:gd name="connsiteX59" fmla="*/ 66547 w 824964"/>
                <a:gd name="connsiteY59" fmla="*/ 10514 h 567737"/>
                <a:gd name="connsiteX60" fmla="*/ 66547 w 824964"/>
                <a:gd name="connsiteY60" fmla="*/ 0 h 567737"/>
                <a:gd name="connsiteX61" fmla="*/ 0 w 824964"/>
                <a:gd name="connsiteY61" fmla="*/ 0 h 567737"/>
                <a:gd name="connsiteX62" fmla="*/ 15293 w 824964"/>
                <a:gd name="connsiteY62" fmla="*/ 49462 h 567737"/>
                <a:gd name="connsiteX63" fmla="*/ 39187 w 824964"/>
                <a:gd name="connsiteY63" fmla="*/ 101911 h 567737"/>
                <a:gd name="connsiteX64" fmla="*/ 71087 w 824964"/>
                <a:gd name="connsiteY64" fmla="*/ 138709 h 567737"/>
                <a:gd name="connsiteX65" fmla="*/ 71804 w 824964"/>
                <a:gd name="connsiteY65" fmla="*/ 140381 h 567737"/>
                <a:gd name="connsiteX66" fmla="*/ 73476 w 824964"/>
                <a:gd name="connsiteY66" fmla="*/ 161170 h 567737"/>
                <a:gd name="connsiteX67" fmla="*/ 71565 w 824964"/>
                <a:gd name="connsiteY67" fmla="*/ 164276 h 567737"/>
                <a:gd name="connsiteX68" fmla="*/ 61409 w 824964"/>
                <a:gd name="connsiteY68" fmla="*/ 167741 h 567737"/>
                <a:gd name="connsiteX69" fmla="*/ 87096 w 824964"/>
                <a:gd name="connsiteY69" fmla="*/ 187693 h 567737"/>
                <a:gd name="connsiteX70" fmla="*/ 119593 w 824964"/>
                <a:gd name="connsiteY70" fmla="*/ 209079 h 567737"/>
                <a:gd name="connsiteX71" fmla="*/ 120549 w 824964"/>
                <a:gd name="connsiteY71" fmla="*/ 210154 h 567737"/>
                <a:gd name="connsiteX72" fmla="*/ 129629 w 824964"/>
                <a:gd name="connsiteY72" fmla="*/ 227239 h 567737"/>
                <a:gd name="connsiteX73" fmla="*/ 129629 w 824964"/>
                <a:gd name="connsiteY73" fmla="*/ 228314 h 567737"/>
                <a:gd name="connsiteX74" fmla="*/ 133452 w 824964"/>
                <a:gd name="connsiteY74" fmla="*/ 257704 h 567737"/>
                <a:gd name="connsiteX75" fmla="*/ 175148 w 824964"/>
                <a:gd name="connsiteY75" fmla="*/ 294502 h 567737"/>
                <a:gd name="connsiteX76" fmla="*/ 175865 w 824964"/>
                <a:gd name="connsiteY76" fmla="*/ 295458 h 567737"/>
                <a:gd name="connsiteX77" fmla="*/ 184587 w 824964"/>
                <a:gd name="connsiteY77" fmla="*/ 314335 h 567737"/>
                <a:gd name="connsiteX78" fmla="*/ 204300 w 824964"/>
                <a:gd name="connsiteY78" fmla="*/ 304299 h 567737"/>
                <a:gd name="connsiteX79" fmla="*/ 169174 w 824964"/>
                <a:gd name="connsiteY79" fmla="*/ 256868 h 567737"/>
                <a:gd name="connsiteX80" fmla="*/ 169174 w 824964"/>
                <a:gd name="connsiteY80" fmla="*/ 256032 h 567737"/>
                <a:gd name="connsiteX81" fmla="*/ 150656 w 824964"/>
                <a:gd name="connsiteY81" fmla="*/ 202866 h 567737"/>
                <a:gd name="connsiteX82" fmla="*/ 119593 w 824964"/>
                <a:gd name="connsiteY82" fmla="*/ 169055 h 567737"/>
                <a:gd name="connsiteX83" fmla="*/ 118876 w 824964"/>
                <a:gd name="connsiteY83" fmla="*/ 167980 h 567737"/>
                <a:gd name="connsiteX84" fmla="*/ 113619 w 824964"/>
                <a:gd name="connsiteY84" fmla="*/ 150895 h 567737"/>
                <a:gd name="connsiteX85" fmla="*/ 73237 w 824964"/>
                <a:gd name="connsiteY85" fmla="*/ 104300 h 567737"/>
                <a:gd name="connsiteX86" fmla="*/ 72520 w 824964"/>
                <a:gd name="connsiteY86" fmla="*/ 102986 h 567737"/>
                <a:gd name="connsiteX87" fmla="*/ 55555 w 824964"/>
                <a:gd name="connsiteY87" fmla="*/ 32258 h 567737"/>
                <a:gd name="connsiteX88" fmla="*/ 58038 w 824964"/>
                <a:gd name="connsiteY88" fmla="*/ 28634 h 567737"/>
                <a:gd name="connsiteX89" fmla="*/ 59737 w 824964"/>
                <a:gd name="connsiteY89" fmla="*/ 28793 h 567737"/>
                <a:gd name="connsiteX90" fmla="*/ 112783 w 824964"/>
                <a:gd name="connsiteY90" fmla="*/ 52688 h 567737"/>
                <a:gd name="connsiteX91" fmla="*/ 114575 w 824964"/>
                <a:gd name="connsiteY91" fmla="*/ 55436 h 567737"/>
                <a:gd name="connsiteX92" fmla="*/ 114575 w 824964"/>
                <a:gd name="connsiteY92" fmla="*/ 72401 h 567737"/>
                <a:gd name="connsiteX93" fmla="*/ 139067 w 824964"/>
                <a:gd name="connsiteY93" fmla="*/ 126642 h 567737"/>
                <a:gd name="connsiteX94" fmla="*/ 167024 w 824964"/>
                <a:gd name="connsiteY94" fmla="*/ 157586 h 567737"/>
                <a:gd name="connsiteX95" fmla="*/ 181839 w 824964"/>
                <a:gd name="connsiteY95" fmla="*/ 159497 h 567737"/>
                <a:gd name="connsiteX96" fmla="*/ 184467 w 824964"/>
                <a:gd name="connsiteY96" fmla="*/ 162484 h 567737"/>
                <a:gd name="connsiteX97" fmla="*/ 184467 w 824964"/>
                <a:gd name="connsiteY97" fmla="*/ 178613 h 567737"/>
                <a:gd name="connsiteX98" fmla="*/ 210393 w 824964"/>
                <a:gd name="connsiteY98" fmla="*/ 199879 h 567737"/>
                <a:gd name="connsiteX99" fmla="*/ 211468 w 824964"/>
                <a:gd name="connsiteY99" fmla="*/ 202268 h 567737"/>
                <a:gd name="connsiteX100" fmla="*/ 210751 w 824964"/>
                <a:gd name="connsiteY100" fmla="*/ 226163 h 567737"/>
                <a:gd name="connsiteX101" fmla="*/ 252328 w 824964"/>
                <a:gd name="connsiteY101" fmla="*/ 261050 h 567737"/>
                <a:gd name="connsiteX102" fmla="*/ 302507 w 824964"/>
                <a:gd name="connsiteY102" fmla="*/ 316246 h 567737"/>
                <a:gd name="connsiteX103" fmla="*/ 303104 w 824964"/>
                <a:gd name="connsiteY103" fmla="*/ 317202 h 567737"/>
                <a:gd name="connsiteX104" fmla="*/ 314096 w 824964"/>
                <a:gd name="connsiteY104" fmla="*/ 348743 h 567737"/>
                <a:gd name="connsiteX105" fmla="*/ 326043 w 824964"/>
                <a:gd name="connsiteY105" fmla="*/ 362005 h 567737"/>
                <a:gd name="connsiteX106" fmla="*/ 326640 w 824964"/>
                <a:gd name="connsiteY106" fmla="*/ 364872 h 567737"/>
                <a:gd name="connsiteX107" fmla="*/ 316724 w 824964"/>
                <a:gd name="connsiteY107" fmla="*/ 394979 h 567737"/>
                <a:gd name="connsiteX108" fmla="*/ 334167 w 824964"/>
                <a:gd name="connsiteY108" fmla="*/ 424370 h 567737"/>
                <a:gd name="connsiteX109" fmla="*/ 361527 w 824964"/>
                <a:gd name="connsiteY109" fmla="*/ 437990 h 567737"/>
                <a:gd name="connsiteX110" fmla="*/ 362482 w 824964"/>
                <a:gd name="connsiteY110" fmla="*/ 438826 h 567737"/>
                <a:gd name="connsiteX111" fmla="*/ 375027 w 824964"/>
                <a:gd name="connsiteY111" fmla="*/ 454357 h 567737"/>
                <a:gd name="connsiteX112" fmla="*/ 415768 w 824964"/>
                <a:gd name="connsiteY112" fmla="*/ 464632 h 567737"/>
                <a:gd name="connsiteX113" fmla="*/ 417082 w 824964"/>
                <a:gd name="connsiteY113" fmla="*/ 465349 h 567737"/>
                <a:gd name="connsiteX114" fmla="*/ 440976 w 824964"/>
                <a:gd name="connsiteY114" fmla="*/ 486496 h 567737"/>
                <a:gd name="connsiteX115" fmla="*/ 476818 w 824964"/>
                <a:gd name="connsiteY115" fmla="*/ 502983 h 567737"/>
                <a:gd name="connsiteX116" fmla="*/ 501789 w 824964"/>
                <a:gd name="connsiteY116" fmla="*/ 507404 h 567737"/>
                <a:gd name="connsiteX117" fmla="*/ 502983 w 824964"/>
                <a:gd name="connsiteY117" fmla="*/ 507404 h 567737"/>
                <a:gd name="connsiteX118" fmla="*/ 529267 w 824964"/>
                <a:gd name="connsiteY118" fmla="*/ 524608 h 567737"/>
                <a:gd name="connsiteX119" fmla="*/ 563198 w 824964"/>
                <a:gd name="connsiteY119" fmla="*/ 533688 h 567737"/>
                <a:gd name="connsiteX120" fmla="*/ 603819 w 824964"/>
                <a:gd name="connsiteY120" fmla="*/ 514572 h 567737"/>
                <a:gd name="connsiteX121" fmla="*/ 605133 w 824964"/>
                <a:gd name="connsiteY121" fmla="*/ 514572 h 567737"/>
                <a:gd name="connsiteX122" fmla="*/ 606208 w 824964"/>
                <a:gd name="connsiteY122" fmla="*/ 514572 h 567737"/>
                <a:gd name="connsiteX123" fmla="*/ 632612 w 824964"/>
                <a:gd name="connsiteY123" fmla="*/ 525086 h 567737"/>
                <a:gd name="connsiteX124" fmla="*/ 633568 w 824964"/>
                <a:gd name="connsiteY124" fmla="*/ 525803 h 567737"/>
                <a:gd name="connsiteX125" fmla="*/ 674547 w 824964"/>
                <a:gd name="connsiteY125" fmla="*/ 567738 h 567737"/>
                <a:gd name="connsiteX126" fmla="*/ 674547 w 824964"/>
                <a:gd name="connsiteY126" fmla="*/ 550534 h 567737"/>
                <a:gd name="connsiteX127" fmla="*/ 674547 w 824964"/>
                <a:gd name="connsiteY127" fmla="*/ 549100 h 567737"/>
                <a:gd name="connsiteX128" fmla="*/ 688167 w 824964"/>
                <a:gd name="connsiteY128" fmla="*/ 522696 h 567737"/>
                <a:gd name="connsiteX129" fmla="*/ 690795 w 824964"/>
                <a:gd name="connsiteY129" fmla="*/ 521024 h 567737"/>
                <a:gd name="connsiteX130" fmla="*/ 719828 w 824964"/>
                <a:gd name="connsiteY130" fmla="*/ 521024 h 567737"/>
                <a:gd name="connsiteX131" fmla="*/ 719828 w 824964"/>
                <a:gd name="connsiteY131" fmla="*/ 513258 h 567737"/>
                <a:gd name="connsiteX132" fmla="*/ 690079 w 824964"/>
                <a:gd name="connsiteY132" fmla="*/ 486615 h 567737"/>
                <a:gd name="connsiteX133" fmla="*/ 689362 w 824964"/>
                <a:gd name="connsiteY133" fmla="*/ 483270 h 567737"/>
                <a:gd name="connsiteX134" fmla="*/ 692110 w 824964"/>
                <a:gd name="connsiteY134" fmla="*/ 481358 h 567737"/>
                <a:gd name="connsiteX135" fmla="*/ 706566 w 824964"/>
                <a:gd name="connsiteY135" fmla="*/ 481358 h 567737"/>
                <a:gd name="connsiteX136" fmla="*/ 706566 w 824964"/>
                <a:gd name="connsiteY136" fmla="*/ 471084 h 567737"/>
                <a:gd name="connsiteX137" fmla="*/ 709553 w 824964"/>
                <a:gd name="connsiteY137" fmla="*/ 468097 h 567737"/>
                <a:gd name="connsiteX138" fmla="*/ 752802 w 824964"/>
                <a:gd name="connsiteY138" fmla="*/ 468097 h 567737"/>
                <a:gd name="connsiteX139" fmla="*/ 764750 w 824964"/>
                <a:gd name="connsiteY139" fmla="*/ 444919 h 567737"/>
                <a:gd name="connsiteX140" fmla="*/ 767856 w 824964"/>
                <a:gd name="connsiteY140" fmla="*/ 443008 h 5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24964" h="567737">
                  <a:moveTo>
                    <a:pt x="767856" y="443008"/>
                  </a:moveTo>
                  <a:lnTo>
                    <a:pt x="786852" y="443008"/>
                  </a:lnTo>
                  <a:lnTo>
                    <a:pt x="789361" y="437153"/>
                  </a:lnTo>
                  <a:cubicBezTo>
                    <a:pt x="789736" y="436236"/>
                    <a:pt x="790542" y="435565"/>
                    <a:pt x="791511" y="435361"/>
                  </a:cubicBezTo>
                  <a:cubicBezTo>
                    <a:pt x="792470" y="435215"/>
                    <a:pt x="793442" y="435524"/>
                    <a:pt x="794140" y="436198"/>
                  </a:cubicBezTo>
                  <a:lnTo>
                    <a:pt x="804056" y="445875"/>
                  </a:lnTo>
                  <a:lnTo>
                    <a:pt x="810866" y="419949"/>
                  </a:lnTo>
                  <a:lnTo>
                    <a:pt x="801189" y="419949"/>
                  </a:lnTo>
                  <a:cubicBezTo>
                    <a:pt x="800122" y="419962"/>
                    <a:pt x="799144" y="419357"/>
                    <a:pt x="798680" y="418396"/>
                  </a:cubicBezTo>
                  <a:cubicBezTo>
                    <a:pt x="798211" y="417456"/>
                    <a:pt x="798211" y="416349"/>
                    <a:pt x="798680" y="415409"/>
                  </a:cubicBezTo>
                  <a:lnTo>
                    <a:pt x="824964" y="371443"/>
                  </a:lnTo>
                  <a:lnTo>
                    <a:pt x="816601" y="359496"/>
                  </a:lnTo>
                  <a:lnTo>
                    <a:pt x="782312" y="360929"/>
                  </a:lnTo>
                  <a:lnTo>
                    <a:pt x="732850" y="376939"/>
                  </a:lnTo>
                  <a:lnTo>
                    <a:pt x="721620" y="412781"/>
                  </a:lnTo>
                  <a:lnTo>
                    <a:pt x="722575" y="426162"/>
                  </a:lnTo>
                  <a:cubicBezTo>
                    <a:pt x="722654" y="427306"/>
                    <a:pt x="722043" y="428387"/>
                    <a:pt x="721022" y="428910"/>
                  </a:cubicBezTo>
                  <a:lnTo>
                    <a:pt x="706805" y="437153"/>
                  </a:lnTo>
                  <a:lnTo>
                    <a:pt x="710150" y="445636"/>
                  </a:lnTo>
                  <a:cubicBezTo>
                    <a:pt x="710618" y="446535"/>
                    <a:pt x="710618" y="447605"/>
                    <a:pt x="710150" y="448503"/>
                  </a:cubicBezTo>
                  <a:cubicBezTo>
                    <a:pt x="709588" y="449335"/>
                    <a:pt x="708645" y="449829"/>
                    <a:pt x="707641" y="449818"/>
                  </a:cubicBezTo>
                  <a:lnTo>
                    <a:pt x="674905" y="449817"/>
                  </a:lnTo>
                  <a:lnTo>
                    <a:pt x="643603" y="458181"/>
                  </a:lnTo>
                  <a:lnTo>
                    <a:pt x="619111" y="465588"/>
                  </a:lnTo>
                  <a:cubicBezTo>
                    <a:pt x="618255" y="466055"/>
                    <a:pt x="617220" y="466055"/>
                    <a:pt x="616364" y="465588"/>
                  </a:cubicBezTo>
                  <a:lnTo>
                    <a:pt x="597487" y="448025"/>
                  </a:lnTo>
                  <a:lnTo>
                    <a:pt x="579924" y="448025"/>
                  </a:lnTo>
                  <a:cubicBezTo>
                    <a:pt x="578794" y="447932"/>
                    <a:pt x="577796" y="447251"/>
                    <a:pt x="577296" y="446233"/>
                  </a:cubicBezTo>
                  <a:lnTo>
                    <a:pt x="561645" y="412183"/>
                  </a:lnTo>
                  <a:lnTo>
                    <a:pt x="542529" y="387691"/>
                  </a:lnTo>
                  <a:lnTo>
                    <a:pt x="542529" y="386735"/>
                  </a:lnTo>
                  <a:lnTo>
                    <a:pt x="523055" y="326999"/>
                  </a:lnTo>
                  <a:cubicBezTo>
                    <a:pt x="522938" y="326569"/>
                    <a:pt x="522938" y="326115"/>
                    <a:pt x="523055" y="325685"/>
                  </a:cubicBezTo>
                  <a:lnTo>
                    <a:pt x="531179" y="257943"/>
                  </a:lnTo>
                  <a:lnTo>
                    <a:pt x="543126" y="221265"/>
                  </a:lnTo>
                  <a:lnTo>
                    <a:pt x="521502" y="221265"/>
                  </a:lnTo>
                  <a:lnTo>
                    <a:pt x="520426" y="221265"/>
                  </a:lnTo>
                  <a:lnTo>
                    <a:pt x="486854" y="208123"/>
                  </a:lnTo>
                  <a:cubicBezTo>
                    <a:pt x="485874" y="207739"/>
                    <a:pt x="485154" y="206885"/>
                    <a:pt x="484943" y="205853"/>
                  </a:cubicBezTo>
                  <a:lnTo>
                    <a:pt x="477057" y="165112"/>
                  </a:lnTo>
                  <a:lnTo>
                    <a:pt x="454119" y="151492"/>
                  </a:lnTo>
                  <a:cubicBezTo>
                    <a:pt x="453636" y="151173"/>
                    <a:pt x="453261" y="150715"/>
                    <a:pt x="453043" y="150178"/>
                  </a:cubicBezTo>
                  <a:lnTo>
                    <a:pt x="429149" y="102389"/>
                  </a:lnTo>
                  <a:lnTo>
                    <a:pt x="399758" y="101672"/>
                  </a:lnTo>
                  <a:lnTo>
                    <a:pt x="380045" y="132735"/>
                  </a:lnTo>
                  <a:cubicBezTo>
                    <a:pt x="379561" y="133440"/>
                    <a:pt x="378840" y="133948"/>
                    <a:pt x="378014" y="134169"/>
                  </a:cubicBezTo>
                  <a:cubicBezTo>
                    <a:pt x="377151" y="134290"/>
                    <a:pt x="376278" y="134028"/>
                    <a:pt x="375625" y="133452"/>
                  </a:cubicBezTo>
                  <a:lnTo>
                    <a:pt x="339782" y="105495"/>
                  </a:lnTo>
                  <a:cubicBezTo>
                    <a:pt x="339075" y="104907"/>
                    <a:pt x="338678" y="104025"/>
                    <a:pt x="338707" y="103106"/>
                  </a:cubicBezTo>
                  <a:lnTo>
                    <a:pt x="338707" y="86738"/>
                  </a:lnTo>
                  <a:lnTo>
                    <a:pt x="298803" y="48984"/>
                  </a:lnTo>
                  <a:cubicBezTo>
                    <a:pt x="298502" y="48765"/>
                    <a:pt x="298257" y="48479"/>
                    <a:pt x="298086" y="48148"/>
                  </a:cubicBezTo>
                  <a:lnTo>
                    <a:pt x="289962" y="32736"/>
                  </a:lnTo>
                  <a:lnTo>
                    <a:pt x="242173" y="32736"/>
                  </a:lnTo>
                  <a:lnTo>
                    <a:pt x="242173" y="46834"/>
                  </a:lnTo>
                  <a:cubicBezTo>
                    <a:pt x="242173" y="48483"/>
                    <a:pt x="240835" y="49820"/>
                    <a:pt x="239186" y="49820"/>
                  </a:cubicBezTo>
                  <a:lnTo>
                    <a:pt x="167502" y="49820"/>
                  </a:lnTo>
                  <a:lnTo>
                    <a:pt x="166546" y="49820"/>
                  </a:lnTo>
                  <a:lnTo>
                    <a:pt x="68458" y="13262"/>
                  </a:lnTo>
                  <a:cubicBezTo>
                    <a:pt x="67319" y="12822"/>
                    <a:pt x="66563" y="11734"/>
                    <a:pt x="66547" y="10514"/>
                  </a:cubicBezTo>
                  <a:lnTo>
                    <a:pt x="66547" y="0"/>
                  </a:lnTo>
                  <a:lnTo>
                    <a:pt x="0" y="0"/>
                  </a:lnTo>
                  <a:lnTo>
                    <a:pt x="15293" y="49462"/>
                  </a:lnTo>
                  <a:lnTo>
                    <a:pt x="39187" y="101911"/>
                  </a:lnTo>
                  <a:lnTo>
                    <a:pt x="71087" y="138709"/>
                  </a:lnTo>
                  <a:cubicBezTo>
                    <a:pt x="71494" y="139178"/>
                    <a:pt x="71744" y="139763"/>
                    <a:pt x="71804" y="140381"/>
                  </a:cubicBezTo>
                  <a:lnTo>
                    <a:pt x="73476" y="161170"/>
                  </a:lnTo>
                  <a:cubicBezTo>
                    <a:pt x="73578" y="162510"/>
                    <a:pt x="72807" y="163763"/>
                    <a:pt x="71565" y="164276"/>
                  </a:cubicBezTo>
                  <a:lnTo>
                    <a:pt x="61409" y="167741"/>
                  </a:lnTo>
                  <a:lnTo>
                    <a:pt x="87096" y="187693"/>
                  </a:lnTo>
                  <a:lnTo>
                    <a:pt x="119593" y="209079"/>
                  </a:lnTo>
                  <a:lnTo>
                    <a:pt x="120549" y="210154"/>
                  </a:lnTo>
                  <a:lnTo>
                    <a:pt x="129629" y="227239"/>
                  </a:lnTo>
                  <a:cubicBezTo>
                    <a:pt x="129685" y="227595"/>
                    <a:pt x="129685" y="227958"/>
                    <a:pt x="129629" y="228314"/>
                  </a:cubicBezTo>
                  <a:lnTo>
                    <a:pt x="133452" y="257704"/>
                  </a:lnTo>
                  <a:lnTo>
                    <a:pt x="175148" y="294502"/>
                  </a:lnTo>
                  <a:cubicBezTo>
                    <a:pt x="175483" y="294736"/>
                    <a:pt x="175734" y="295071"/>
                    <a:pt x="175865" y="295458"/>
                  </a:cubicBezTo>
                  <a:lnTo>
                    <a:pt x="184587" y="314335"/>
                  </a:lnTo>
                  <a:lnTo>
                    <a:pt x="204300" y="304299"/>
                  </a:lnTo>
                  <a:lnTo>
                    <a:pt x="169174" y="256868"/>
                  </a:lnTo>
                  <a:cubicBezTo>
                    <a:pt x="169113" y="256593"/>
                    <a:pt x="169113" y="256307"/>
                    <a:pt x="169174" y="256032"/>
                  </a:cubicBezTo>
                  <a:lnTo>
                    <a:pt x="150656" y="202866"/>
                  </a:lnTo>
                  <a:lnTo>
                    <a:pt x="119593" y="169055"/>
                  </a:lnTo>
                  <a:cubicBezTo>
                    <a:pt x="119249" y="168778"/>
                    <a:pt x="118999" y="168403"/>
                    <a:pt x="118876" y="167980"/>
                  </a:cubicBezTo>
                  <a:lnTo>
                    <a:pt x="113619" y="150895"/>
                  </a:lnTo>
                  <a:lnTo>
                    <a:pt x="73237" y="104300"/>
                  </a:lnTo>
                  <a:cubicBezTo>
                    <a:pt x="72886" y="103933"/>
                    <a:pt x="72639" y="103480"/>
                    <a:pt x="72520" y="102986"/>
                  </a:cubicBezTo>
                  <a:lnTo>
                    <a:pt x="55555" y="32258"/>
                  </a:lnTo>
                  <a:cubicBezTo>
                    <a:pt x="55240" y="30571"/>
                    <a:pt x="56352" y="28949"/>
                    <a:pt x="58038" y="28634"/>
                  </a:cubicBezTo>
                  <a:cubicBezTo>
                    <a:pt x="58608" y="28527"/>
                    <a:pt x="59196" y="28582"/>
                    <a:pt x="59737" y="28793"/>
                  </a:cubicBezTo>
                  <a:lnTo>
                    <a:pt x="112783" y="52688"/>
                  </a:lnTo>
                  <a:cubicBezTo>
                    <a:pt x="113875" y="53164"/>
                    <a:pt x="114579" y="54244"/>
                    <a:pt x="114575" y="55436"/>
                  </a:cubicBezTo>
                  <a:lnTo>
                    <a:pt x="114575" y="72401"/>
                  </a:lnTo>
                  <a:lnTo>
                    <a:pt x="139067" y="126642"/>
                  </a:lnTo>
                  <a:lnTo>
                    <a:pt x="167024" y="157586"/>
                  </a:lnTo>
                  <a:lnTo>
                    <a:pt x="181839" y="159497"/>
                  </a:lnTo>
                  <a:cubicBezTo>
                    <a:pt x="183321" y="159727"/>
                    <a:pt x="184427" y="160984"/>
                    <a:pt x="184467" y="162484"/>
                  </a:cubicBezTo>
                  <a:lnTo>
                    <a:pt x="184467" y="178613"/>
                  </a:lnTo>
                  <a:lnTo>
                    <a:pt x="210393" y="199879"/>
                  </a:lnTo>
                  <a:cubicBezTo>
                    <a:pt x="211115" y="200456"/>
                    <a:pt x="211516" y="201345"/>
                    <a:pt x="211468" y="202268"/>
                  </a:cubicBezTo>
                  <a:lnTo>
                    <a:pt x="210751" y="226163"/>
                  </a:lnTo>
                  <a:lnTo>
                    <a:pt x="252328" y="261050"/>
                  </a:lnTo>
                  <a:lnTo>
                    <a:pt x="302507" y="316246"/>
                  </a:lnTo>
                  <a:cubicBezTo>
                    <a:pt x="302773" y="316518"/>
                    <a:pt x="302976" y="316844"/>
                    <a:pt x="303104" y="317202"/>
                  </a:cubicBezTo>
                  <a:lnTo>
                    <a:pt x="314096" y="348743"/>
                  </a:lnTo>
                  <a:lnTo>
                    <a:pt x="326043" y="362005"/>
                  </a:lnTo>
                  <a:cubicBezTo>
                    <a:pt x="326777" y="362766"/>
                    <a:pt x="327010" y="363881"/>
                    <a:pt x="326640" y="364872"/>
                  </a:cubicBezTo>
                  <a:lnTo>
                    <a:pt x="316724" y="394979"/>
                  </a:lnTo>
                  <a:lnTo>
                    <a:pt x="334167" y="424370"/>
                  </a:lnTo>
                  <a:lnTo>
                    <a:pt x="361527" y="437990"/>
                  </a:lnTo>
                  <a:cubicBezTo>
                    <a:pt x="361922" y="438166"/>
                    <a:pt x="362255" y="438457"/>
                    <a:pt x="362482" y="438826"/>
                  </a:cubicBezTo>
                  <a:lnTo>
                    <a:pt x="375027" y="454357"/>
                  </a:lnTo>
                  <a:lnTo>
                    <a:pt x="415768" y="464632"/>
                  </a:lnTo>
                  <a:cubicBezTo>
                    <a:pt x="416261" y="464751"/>
                    <a:pt x="416715" y="464998"/>
                    <a:pt x="417082" y="465349"/>
                  </a:cubicBezTo>
                  <a:lnTo>
                    <a:pt x="440976" y="486496"/>
                  </a:lnTo>
                  <a:lnTo>
                    <a:pt x="476818" y="502983"/>
                  </a:lnTo>
                  <a:lnTo>
                    <a:pt x="501789" y="507404"/>
                  </a:lnTo>
                  <a:lnTo>
                    <a:pt x="502983" y="507404"/>
                  </a:lnTo>
                  <a:lnTo>
                    <a:pt x="529267" y="524608"/>
                  </a:lnTo>
                  <a:lnTo>
                    <a:pt x="563198" y="533688"/>
                  </a:lnTo>
                  <a:lnTo>
                    <a:pt x="603819" y="514572"/>
                  </a:lnTo>
                  <a:cubicBezTo>
                    <a:pt x="604250" y="514461"/>
                    <a:pt x="604702" y="514461"/>
                    <a:pt x="605133" y="514572"/>
                  </a:cubicBezTo>
                  <a:lnTo>
                    <a:pt x="606208" y="514572"/>
                  </a:lnTo>
                  <a:lnTo>
                    <a:pt x="632612" y="525086"/>
                  </a:lnTo>
                  <a:cubicBezTo>
                    <a:pt x="632999" y="525216"/>
                    <a:pt x="633334" y="525468"/>
                    <a:pt x="633568" y="525803"/>
                  </a:cubicBezTo>
                  <a:lnTo>
                    <a:pt x="674547" y="567738"/>
                  </a:lnTo>
                  <a:lnTo>
                    <a:pt x="674547" y="550534"/>
                  </a:lnTo>
                  <a:cubicBezTo>
                    <a:pt x="674440" y="550062"/>
                    <a:pt x="674440" y="549572"/>
                    <a:pt x="674547" y="549100"/>
                  </a:cubicBezTo>
                  <a:lnTo>
                    <a:pt x="688167" y="522696"/>
                  </a:lnTo>
                  <a:cubicBezTo>
                    <a:pt x="688637" y="521670"/>
                    <a:pt x="689666" y="521015"/>
                    <a:pt x="690795" y="521024"/>
                  </a:cubicBezTo>
                  <a:lnTo>
                    <a:pt x="719828" y="521024"/>
                  </a:lnTo>
                  <a:lnTo>
                    <a:pt x="719828" y="513258"/>
                  </a:lnTo>
                  <a:lnTo>
                    <a:pt x="690079" y="486615"/>
                  </a:lnTo>
                  <a:cubicBezTo>
                    <a:pt x="689192" y="485744"/>
                    <a:pt x="688910" y="484428"/>
                    <a:pt x="689362" y="483270"/>
                  </a:cubicBezTo>
                  <a:cubicBezTo>
                    <a:pt x="689801" y="482131"/>
                    <a:pt x="690889" y="481374"/>
                    <a:pt x="692110" y="481358"/>
                  </a:cubicBezTo>
                  <a:lnTo>
                    <a:pt x="706566" y="481358"/>
                  </a:lnTo>
                  <a:lnTo>
                    <a:pt x="706566" y="471084"/>
                  </a:lnTo>
                  <a:cubicBezTo>
                    <a:pt x="706566" y="469434"/>
                    <a:pt x="707903" y="468097"/>
                    <a:pt x="709553" y="468097"/>
                  </a:cubicBezTo>
                  <a:lnTo>
                    <a:pt x="752802" y="468097"/>
                  </a:lnTo>
                  <a:lnTo>
                    <a:pt x="764750" y="444919"/>
                  </a:lnTo>
                  <a:cubicBezTo>
                    <a:pt x="765263" y="443677"/>
                    <a:pt x="766516" y="442906"/>
                    <a:pt x="767856" y="44300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grpSp>
      <p:pic>
        <p:nvPicPr>
          <p:cNvPr id="10" name="Рисунок 9">
            <a:extLst>
              <a:ext uri="{FF2B5EF4-FFF2-40B4-BE49-F238E27FC236}">
                <a16:creationId xmlns:a16="http://schemas.microsoft.com/office/drawing/2014/main" id="{E28E494F-2FB2-5D71-139D-5BB674425579}"/>
              </a:ext>
            </a:extLst>
          </p:cNvPr>
          <p:cNvPicPr>
            <a:picLocks noChangeAspect="1"/>
          </p:cNvPicPr>
          <p:nvPr/>
        </p:nvPicPr>
        <p:blipFill>
          <a:blip r:embed="rId2"/>
          <a:stretch>
            <a:fillRect/>
          </a:stretch>
        </p:blipFill>
        <p:spPr>
          <a:xfrm>
            <a:off x="1645431" y="1789399"/>
            <a:ext cx="1209675" cy="857250"/>
          </a:xfrm>
          <a:prstGeom prst="rect">
            <a:avLst/>
          </a:prstGeom>
        </p:spPr>
      </p:pic>
      <p:sp>
        <p:nvSpPr>
          <p:cNvPr id="1668" name="Прямоугольник 1667">
            <a:extLst>
              <a:ext uri="{FF2B5EF4-FFF2-40B4-BE49-F238E27FC236}">
                <a16:creationId xmlns:a16="http://schemas.microsoft.com/office/drawing/2014/main" id="{9C4264F8-327B-7067-4C07-490872225D3D}"/>
              </a:ext>
            </a:extLst>
          </p:cNvPr>
          <p:cNvSpPr/>
          <p:nvPr/>
        </p:nvSpPr>
        <p:spPr>
          <a:xfrm>
            <a:off x="-77260" y="4748064"/>
            <a:ext cx="1365280" cy="2138630"/>
          </a:xfrm>
          <a:prstGeom prst="rect">
            <a:avLst/>
          </a:prstGeom>
          <a:solidFill>
            <a:srgbClr val="444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1875FCB-1183-DADA-0548-8A9946639EFD}"/>
              </a:ext>
            </a:extLst>
          </p:cNvPr>
          <p:cNvSpPr txBox="1"/>
          <p:nvPr/>
        </p:nvSpPr>
        <p:spPr>
          <a:xfrm>
            <a:off x="3298054" y="1429799"/>
            <a:ext cx="7682832" cy="2246769"/>
          </a:xfrm>
          <a:prstGeom prst="rect">
            <a:avLst/>
          </a:prstGeom>
          <a:noFill/>
        </p:spPr>
        <p:txBody>
          <a:bodyPr wrap="square" rtlCol="0">
            <a:spAutoFit/>
          </a:bodyPr>
          <a:lstStyle/>
          <a:p>
            <a:r>
              <a:rPr lang="en-US" sz="2800" b="1" i="0" dirty="0">
                <a:solidFill>
                  <a:srgbClr val="30373E"/>
                </a:solidFill>
                <a:effectLst/>
                <a:latin typeface="-apple-system"/>
              </a:rPr>
              <a:t>AccountingSuite </a:t>
            </a:r>
            <a:r>
              <a:rPr lang="en-US" sz="2800" b="0" i="0" dirty="0">
                <a:solidFill>
                  <a:srgbClr val="30373E"/>
                </a:solidFill>
                <a:effectLst/>
                <a:latin typeface="-apple-system"/>
              </a:rPr>
              <a:t>was developed using the powerful </a:t>
            </a:r>
            <a:r>
              <a:rPr lang="en-US" sz="2800" b="0" i="0" u="none" strike="noStrike" dirty="0">
                <a:solidFill>
                  <a:srgbClr val="029645"/>
                </a:solidFill>
                <a:effectLst/>
                <a:latin typeface="-apple-system"/>
                <a:hlinkClick r:id="rId3"/>
              </a:rPr>
              <a:t>1C:Enterprise Platform</a:t>
            </a:r>
            <a:endParaRPr lang="en-GB" sz="2800" dirty="0"/>
          </a:p>
          <a:p>
            <a:r>
              <a:rPr lang="en-GB" sz="2800" b="1" dirty="0"/>
              <a:t>1C:Enterprise </a:t>
            </a:r>
            <a:r>
              <a:rPr lang="en-GB" sz="2800" dirty="0"/>
              <a:t>is leader in Russia and across the world with over 30 years experience</a:t>
            </a:r>
            <a:r>
              <a:rPr lang="ru-RU" sz="2800" dirty="0"/>
              <a:t> </a:t>
            </a:r>
            <a:r>
              <a:rPr lang="en-US" sz="2800" dirty="0"/>
              <a:t>in Accounting and ERP software</a:t>
            </a:r>
            <a:endParaRPr lang="en-GB" sz="2800" dirty="0"/>
          </a:p>
        </p:txBody>
      </p:sp>
      <p:pic>
        <p:nvPicPr>
          <p:cNvPr id="1667" name="Рисунок 1666">
            <a:extLst>
              <a:ext uri="{FF2B5EF4-FFF2-40B4-BE49-F238E27FC236}">
                <a16:creationId xmlns:a16="http://schemas.microsoft.com/office/drawing/2014/main" id="{82E4A2DA-9444-39E0-CC88-FFCA09A6FEE2}"/>
              </a:ext>
            </a:extLst>
          </p:cNvPr>
          <p:cNvPicPr>
            <a:picLocks noChangeAspect="1"/>
          </p:cNvPicPr>
          <p:nvPr/>
        </p:nvPicPr>
        <p:blipFill>
          <a:blip r:embed="rId4"/>
          <a:stretch>
            <a:fillRect/>
          </a:stretch>
        </p:blipFill>
        <p:spPr>
          <a:xfrm>
            <a:off x="1285782" y="4744135"/>
            <a:ext cx="9642629" cy="2124778"/>
          </a:xfrm>
          <a:prstGeom prst="rect">
            <a:avLst/>
          </a:prstGeom>
        </p:spPr>
      </p:pic>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Worldwide experience</a:t>
            </a:r>
            <a:endParaRPr lang="en-GB" dirty="0"/>
          </a:p>
        </p:txBody>
      </p:sp>
      <p:sp>
        <p:nvSpPr>
          <p:cNvPr id="1669" name="Прямоугольник 1668">
            <a:extLst>
              <a:ext uri="{FF2B5EF4-FFF2-40B4-BE49-F238E27FC236}">
                <a16:creationId xmlns:a16="http://schemas.microsoft.com/office/drawing/2014/main" id="{21B13240-F0DB-5AC2-BF92-31034466B526}"/>
              </a:ext>
            </a:extLst>
          </p:cNvPr>
          <p:cNvSpPr/>
          <p:nvPr/>
        </p:nvSpPr>
        <p:spPr>
          <a:xfrm>
            <a:off x="10926173" y="4744134"/>
            <a:ext cx="1365280" cy="2124778"/>
          </a:xfrm>
          <a:prstGeom prst="rect">
            <a:avLst/>
          </a:prstGeom>
          <a:solidFill>
            <a:srgbClr val="444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5132237"/>
      </p:ext>
    </p:extLst>
  </p:cSld>
  <p:clrMapOvr>
    <a:masterClrMapping/>
  </p:clrMapOvr>
  <p:transition spd="med">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a:extLst>
              <a:ext uri="{FF2B5EF4-FFF2-40B4-BE49-F238E27FC236}">
                <a16:creationId xmlns:a16="http://schemas.microsoft.com/office/drawing/2014/main" id="{EA2777FD-DFDF-1889-AA34-7B7A62F3542A}"/>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614160" y="1137038"/>
            <a:ext cx="8984765" cy="5989843"/>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Sales - Dropshipping</a:t>
            </a:r>
            <a:endParaRPr lang="en-GB" dirty="0"/>
          </a:p>
        </p:txBody>
      </p:sp>
      <p:pic>
        <p:nvPicPr>
          <p:cNvPr id="3" name="Рисунок 2">
            <a:extLst>
              <a:ext uri="{FF2B5EF4-FFF2-40B4-BE49-F238E27FC236}">
                <a16:creationId xmlns:a16="http://schemas.microsoft.com/office/drawing/2014/main" id="{745F3338-9AFD-8277-A1E5-0F4A4525CCF7}"/>
              </a:ext>
            </a:extLst>
          </p:cNvPr>
          <p:cNvPicPr>
            <a:picLocks noChangeAspect="1"/>
          </p:cNvPicPr>
          <p:nvPr/>
        </p:nvPicPr>
        <p:blipFill>
          <a:blip r:embed="rId3"/>
          <a:stretch>
            <a:fillRect/>
          </a:stretch>
        </p:blipFill>
        <p:spPr>
          <a:xfrm>
            <a:off x="0" y="1015007"/>
            <a:ext cx="12192000" cy="1207493"/>
          </a:xfrm>
          <a:prstGeom prst="rect">
            <a:avLst/>
          </a:prstGeom>
        </p:spPr>
      </p:pic>
      <p:sp>
        <p:nvSpPr>
          <p:cNvPr id="5" name="Заголовок 4">
            <a:extLst>
              <a:ext uri="{FF2B5EF4-FFF2-40B4-BE49-F238E27FC236}">
                <a16:creationId xmlns:a16="http://schemas.microsoft.com/office/drawing/2014/main" id="{D09F8CD0-0358-438B-9E9E-FFD19F151392}"/>
              </a:ext>
            </a:extLst>
          </p:cNvPr>
          <p:cNvSpPr>
            <a:spLocks noGrp="1"/>
          </p:cNvSpPr>
          <p:nvPr>
            <p:ph type="title"/>
          </p:nvPr>
        </p:nvSpPr>
        <p:spPr>
          <a:xfrm>
            <a:off x="695324" y="1398727"/>
            <a:ext cx="8766175" cy="503826"/>
          </a:xfrm>
        </p:spPr>
        <p:txBody>
          <a:bodyPr>
            <a:normAutofit/>
          </a:bodyPr>
          <a:lstStyle/>
          <a:p>
            <a:r>
              <a:rPr lang="en-US" b="1" dirty="0">
                <a:solidFill>
                  <a:schemeClr val="bg1"/>
                </a:solidFill>
              </a:rPr>
              <a:t>Ship seamless, sell effortless</a:t>
            </a:r>
            <a:endParaRPr lang="en-GB" b="1" dirty="0">
              <a:solidFill>
                <a:schemeClr val="bg1"/>
              </a:solidFill>
            </a:endParaRPr>
          </a:p>
        </p:txBody>
      </p:sp>
      <p:sp>
        <p:nvSpPr>
          <p:cNvPr id="11" name="!!object">
            <a:extLst>
              <a:ext uri="{FF2B5EF4-FFF2-40B4-BE49-F238E27FC236}">
                <a16:creationId xmlns:a16="http://schemas.microsoft.com/office/drawing/2014/main" id="{AFE2C27E-C14D-B9AD-B8EA-F49290AF72ED}"/>
              </a:ext>
            </a:extLst>
          </p:cNvPr>
          <p:cNvSpPr/>
          <p:nvPr/>
        </p:nvSpPr>
        <p:spPr>
          <a:xfrm>
            <a:off x="5999293" y="2392637"/>
            <a:ext cx="281681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2" name="!!object1">
            <a:extLst>
              <a:ext uri="{FF2B5EF4-FFF2-40B4-BE49-F238E27FC236}">
                <a16:creationId xmlns:a16="http://schemas.microsoft.com/office/drawing/2014/main" id="{9DB044D7-9D2A-29BA-8C76-405A6F6C48AA}"/>
              </a:ext>
            </a:extLst>
          </p:cNvPr>
          <p:cNvSpPr/>
          <p:nvPr/>
        </p:nvSpPr>
        <p:spPr>
          <a:xfrm>
            <a:off x="5999293" y="3431991"/>
            <a:ext cx="281681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9" name="!!object3">
            <a:extLst>
              <a:ext uri="{FF2B5EF4-FFF2-40B4-BE49-F238E27FC236}">
                <a16:creationId xmlns:a16="http://schemas.microsoft.com/office/drawing/2014/main" id="{97A14A96-D668-7185-1E5F-A64B26168145}"/>
              </a:ext>
            </a:extLst>
          </p:cNvPr>
          <p:cNvSpPr/>
          <p:nvPr/>
        </p:nvSpPr>
        <p:spPr>
          <a:xfrm>
            <a:off x="5999293" y="5616035"/>
            <a:ext cx="281681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32" name="!!object2">
            <a:extLst>
              <a:ext uri="{FF2B5EF4-FFF2-40B4-BE49-F238E27FC236}">
                <a16:creationId xmlns:a16="http://schemas.microsoft.com/office/drawing/2014/main" id="{64C7C02F-40B0-790A-CDF7-B0D7B80181C8}"/>
              </a:ext>
            </a:extLst>
          </p:cNvPr>
          <p:cNvSpPr/>
          <p:nvPr/>
        </p:nvSpPr>
        <p:spPr>
          <a:xfrm>
            <a:off x="5999293" y="4524013"/>
            <a:ext cx="281681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404952"/>
              </a:solidFill>
            </a:endParaRPr>
          </a:p>
        </p:txBody>
      </p:sp>
      <p:sp>
        <p:nvSpPr>
          <p:cNvPr id="73" name="TextBox 72">
            <a:extLst>
              <a:ext uri="{FF2B5EF4-FFF2-40B4-BE49-F238E27FC236}">
                <a16:creationId xmlns:a16="http://schemas.microsoft.com/office/drawing/2014/main" id="{1E5C7A5D-291B-552C-0C31-05C3C4FE4DCB}"/>
              </a:ext>
            </a:extLst>
          </p:cNvPr>
          <p:cNvSpPr txBox="1"/>
          <p:nvPr/>
        </p:nvSpPr>
        <p:spPr>
          <a:xfrm>
            <a:off x="2802634" y="5111279"/>
            <a:ext cx="1190171" cy="369332"/>
          </a:xfrm>
          <a:prstGeom prst="rect">
            <a:avLst/>
          </a:prstGeom>
          <a:noFill/>
        </p:spPr>
        <p:txBody>
          <a:bodyPr wrap="square" rtlCol="0">
            <a:spAutoFit/>
          </a:bodyPr>
          <a:lstStyle/>
          <a:p>
            <a:r>
              <a:rPr lang="en-US" dirty="0">
                <a:solidFill>
                  <a:srgbClr val="404952"/>
                </a:solidFill>
                <a:latin typeface="Aptos" panose="020B0004020202020204" pitchFamily="34" charset="0"/>
              </a:rPr>
              <a:t>ORDER</a:t>
            </a:r>
            <a:endParaRPr lang="en-GB" dirty="0">
              <a:solidFill>
                <a:srgbClr val="404952"/>
              </a:solidFill>
              <a:latin typeface="Aptos" panose="020B0004020202020204" pitchFamily="34" charset="0"/>
            </a:endParaRPr>
          </a:p>
        </p:txBody>
      </p:sp>
      <p:sp>
        <p:nvSpPr>
          <p:cNvPr id="74" name="TextBox 73">
            <a:extLst>
              <a:ext uri="{FF2B5EF4-FFF2-40B4-BE49-F238E27FC236}">
                <a16:creationId xmlns:a16="http://schemas.microsoft.com/office/drawing/2014/main" id="{7D0AE261-7B85-27C7-0F32-F3DDEFC31435}"/>
              </a:ext>
            </a:extLst>
          </p:cNvPr>
          <p:cNvSpPr txBox="1"/>
          <p:nvPr/>
        </p:nvSpPr>
        <p:spPr>
          <a:xfrm>
            <a:off x="1445194" y="3608268"/>
            <a:ext cx="1190171" cy="369332"/>
          </a:xfrm>
          <a:prstGeom prst="rect">
            <a:avLst/>
          </a:prstGeom>
          <a:noFill/>
        </p:spPr>
        <p:txBody>
          <a:bodyPr wrap="square" rtlCol="0">
            <a:spAutoFit/>
          </a:bodyPr>
          <a:lstStyle/>
          <a:p>
            <a:r>
              <a:rPr lang="en-US" dirty="0">
                <a:solidFill>
                  <a:srgbClr val="404952"/>
                </a:solidFill>
                <a:latin typeface="Aptos" panose="020B0004020202020204" pitchFamily="34" charset="0"/>
              </a:rPr>
              <a:t>ORDER</a:t>
            </a:r>
            <a:endParaRPr lang="en-GB" dirty="0">
              <a:solidFill>
                <a:srgbClr val="404952"/>
              </a:solidFill>
              <a:latin typeface="Aptos" panose="020B0004020202020204" pitchFamily="34" charset="0"/>
            </a:endParaRPr>
          </a:p>
        </p:txBody>
      </p:sp>
      <p:sp>
        <p:nvSpPr>
          <p:cNvPr id="75" name="TextBox 74">
            <a:extLst>
              <a:ext uri="{FF2B5EF4-FFF2-40B4-BE49-F238E27FC236}">
                <a16:creationId xmlns:a16="http://schemas.microsoft.com/office/drawing/2014/main" id="{9D2A8921-25E3-CCFC-8A6A-2A37DC514D67}"/>
              </a:ext>
            </a:extLst>
          </p:cNvPr>
          <p:cNvSpPr txBox="1"/>
          <p:nvPr/>
        </p:nvSpPr>
        <p:spPr>
          <a:xfrm>
            <a:off x="4544775" y="3259321"/>
            <a:ext cx="1657746" cy="369332"/>
          </a:xfrm>
          <a:prstGeom prst="rect">
            <a:avLst/>
          </a:prstGeom>
          <a:noFill/>
        </p:spPr>
        <p:txBody>
          <a:bodyPr wrap="square" rtlCol="0">
            <a:spAutoFit/>
          </a:bodyPr>
          <a:lstStyle/>
          <a:p>
            <a:r>
              <a:rPr lang="en-US" dirty="0">
                <a:solidFill>
                  <a:srgbClr val="404952"/>
                </a:solidFill>
                <a:latin typeface="Aptos" panose="020B0004020202020204" pitchFamily="34" charset="0"/>
              </a:rPr>
              <a:t>DELIVERY</a:t>
            </a:r>
            <a:endParaRPr lang="en-GB" dirty="0">
              <a:solidFill>
                <a:srgbClr val="404952"/>
              </a:solidFill>
              <a:latin typeface="Aptos" panose="020B0004020202020204" pitchFamily="34" charset="0"/>
            </a:endParaRPr>
          </a:p>
        </p:txBody>
      </p:sp>
      <p:sp>
        <p:nvSpPr>
          <p:cNvPr id="76" name="TextBox 75">
            <a:extLst>
              <a:ext uri="{FF2B5EF4-FFF2-40B4-BE49-F238E27FC236}">
                <a16:creationId xmlns:a16="http://schemas.microsoft.com/office/drawing/2014/main" id="{54E42070-5217-AF95-EA47-23E7D8F908A0}"/>
              </a:ext>
            </a:extLst>
          </p:cNvPr>
          <p:cNvSpPr txBox="1"/>
          <p:nvPr/>
        </p:nvSpPr>
        <p:spPr>
          <a:xfrm>
            <a:off x="4212665" y="5798204"/>
            <a:ext cx="1657746" cy="369332"/>
          </a:xfrm>
          <a:prstGeom prst="rect">
            <a:avLst/>
          </a:prstGeom>
          <a:noFill/>
        </p:spPr>
        <p:txBody>
          <a:bodyPr wrap="square" rtlCol="0">
            <a:spAutoFit/>
          </a:bodyPr>
          <a:lstStyle/>
          <a:p>
            <a:r>
              <a:rPr lang="en-US" dirty="0">
                <a:solidFill>
                  <a:srgbClr val="404952"/>
                </a:solidFill>
                <a:latin typeface="Aptos" panose="020B0004020202020204" pitchFamily="34" charset="0"/>
              </a:rPr>
              <a:t>PAYMENT</a:t>
            </a:r>
            <a:endParaRPr lang="en-GB" dirty="0">
              <a:solidFill>
                <a:srgbClr val="404952"/>
              </a:solidFill>
              <a:latin typeface="Aptos" panose="020B0004020202020204" pitchFamily="34" charset="0"/>
            </a:endParaRPr>
          </a:p>
        </p:txBody>
      </p:sp>
      <p:sp>
        <p:nvSpPr>
          <p:cNvPr id="2" name="Овал 1">
            <a:extLst>
              <a:ext uri="{FF2B5EF4-FFF2-40B4-BE49-F238E27FC236}">
                <a16:creationId xmlns:a16="http://schemas.microsoft.com/office/drawing/2014/main" id="{E57DD9E0-28C6-95EB-8256-69553EE1BAEC}"/>
              </a:ext>
            </a:extLst>
          </p:cNvPr>
          <p:cNvSpPr/>
          <p:nvPr/>
        </p:nvSpPr>
        <p:spPr>
          <a:xfrm>
            <a:off x="1511958" y="4585694"/>
            <a:ext cx="961786" cy="977426"/>
          </a:xfrm>
          <a:prstGeom prst="ellipse">
            <a:avLst/>
          </a:prstGeom>
          <a:solidFill>
            <a:srgbClr val="FECB00"/>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Овал 3">
            <a:extLst>
              <a:ext uri="{FF2B5EF4-FFF2-40B4-BE49-F238E27FC236}">
                <a16:creationId xmlns:a16="http://schemas.microsoft.com/office/drawing/2014/main" id="{879F17DB-14D5-FA10-EDD4-96ABF9B8A9CB}"/>
              </a:ext>
            </a:extLst>
          </p:cNvPr>
          <p:cNvSpPr/>
          <p:nvPr/>
        </p:nvSpPr>
        <p:spPr>
          <a:xfrm>
            <a:off x="2288140" y="2571580"/>
            <a:ext cx="961786" cy="977426"/>
          </a:xfrm>
          <a:prstGeom prst="ellipse">
            <a:avLst/>
          </a:prstGeom>
          <a:solidFill>
            <a:srgbClr val="FECB00"/>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Овал 5">
            <a:extLst>
              <a:ext uri="{FF2B5EF4-FFF2-40B4-BE49-F238E27FC236}">
                <a16:creationId xmlns:a16="http://schemas.microsoft.com/office/drawing/2014/main" id="{E45A5D73-17D1-1F5A-21A3-319FA277079F}"/>
              </a:ext>
            </a:extLst>
          </p:cNvPr>
          <p:cNvSpPr/>
          <p:nvPr/>
        </p:nvSpPr>
        <p:spPr>
          <a:xfrm>
            <a:off x="3773732" y="4106564"/>
            <a:ext cx="961786" cy="977426"/>
          </a:xfrm>
          <a:prstGeom prst="ellipse">
            <a:avLst/>
          </a:prstGeom>
          <a:solidFill>
            <a:srgbClr val="FECB00"/>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Стрелка: изогнутая влево 9">
            <a:extLst>
              <a:ext uri="{FF2B5EF4-FFF2-40B4-BE49-F238E27FC236}">
                <a16:creationId xmlns:a16="http://schemas.microsoft.com/office/drawing/2014/main" id="{6B415DFF-0744-85B3-328D-19EBF4CFCCD7}"/>
              </a:ext>
            </a:extLst>
          </p:cNvPr>
          <p:cNvSpPr/>
          <p:nvPr/>
        </p:nvSpPr>
        <p:spPr>
          <a:xfrm rot="19063773">
            <a:off x="3825688" y="2667493"/>
            <a:ext cx="606375" cy="1458744"/>
          </a:xfrm>
          <a:prstGeom prst="curvedLeftArrow">
            <a:avLst/>
          </a:prstGeom>
          <a:solidFill>
            <a:srgbClr val="40495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Стрелка: изогнутая влево 11">
            <a:extLst>
              <a:ext uri="{FF2B5EF4-FFF2-40B4-BE49-F238E27FC236}">
                <a16:creationId xmlns:a16="http://schemas.microsoft.com/office/drawing/2014/main" id="{0350C696-829C-6C88-291F-F587B8C97C7F}"/>
              </a:ext>
            </a:extLst>
          </p:cNvPr>
          <p:cNvSpPr/>
          <p:nvPr/>
        </p:nvSpPr>
        <p:spPr>
          <a:xfrm rot="4372087">
            <a:off x="3040017" y="4780633"/>
            <a:ext cx="606375" cy="1458744"/>
          </a:xfrm>
          <a:prstGeom prst="curvedLeftArrow">
            <a:avLst/>
          </a:prstGeom>
          <a:solidFill>
            <a:srgbClr val="40495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Стрелка: изогнутая влево 12">
            <a:extLst>
              <a:ext uri="{FF2B5EF4-FFF2-40B4-BE49-F238E27FC236}">
                <a16:creationId xmlns:a16="http://schemas.microsoft.com/office/drawing/2014/main" id="{11564364-D256-534E-AEF6-0C475F0BCD2D}"/>
              </a:ext>
            </a:extLst>
          </p:cNvPr>
          <p:cNvSpPr/>
          <p:nvPr/>
        </p:nvSpPr>
        <p:spPr>
          <a:xfrm rot="4372087">
            <a:off x="3531865" y="4933576"/>
            <a:ext cx="606375" cy="1458744"/>
          </a:xfrm>
          <a:prstGeom prst="curvedLeftArrow">
            <a:avLst/>
          </a:prstGeom>
          <a:solidFill>
            <a:srgbClr val="33333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Стрелка: изогнутая влево 14">
            <a:extLst>
              <a:ext uri="{FF2B5EF4-FFF2-40B4-BE49-F238E27FC236}">
                <a16:creationId xmlns:a16="http://schemas.microsoft.com/office/drawing/2014/main" id="{0721D975-D277-68AE-D81D-8342B2BBD78E}"/>
              </a:ext>
            </a:extLst>
          </p:cNvPr>
          <p:cNvSpPr/>
          <p:nvPr/>
        </p:nvSpPr>
        <p:spPr>
          <a:xfrm rot="12371649">
            <a:off x="1264507" y="2949497"/>
            <a:ext cx="606375" cy="1458744"/>
          </a:xfrm>
          <a:prstGeom prst="curvedLeftArrow">
            <a:avLst/>
          </a:prstGeom>
          <a:solidFill>
            <a:srgbClr val="40495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30FBEC31-C986-94EB-82C9-B71BEFF353E2}"/>
              </a:ext>
            </a:extLst>
          </p:cNvPr>
          <p:cNvSpPr txBox="1"/>
          <p:nvPr/>
        </p:nvSpPr>
        <p:spPr>
          <a:xfrm>
            <a:off x="4128875" y="4411030"/>
            <a:ext cx="1657746" cy="369332"/>
          </a:xfrm>
          <a:prstGeom prst="rect">
            <a:avLst/>
          </a:prstGeom>
          <a:noFill/>
        </p:spPr>
        <p:txBody>
          <a:bodyPr wrap="square" rtlCol="0">
            <a:spAutoFit/>
          </a:bodyPr>
          <a:lstStyle/>
          <a:p>
            <a:r>
              <a:rPr lang="en-US" dirty="0">
                <a:solidFill>
                  <a:srgbClr val="404952"/>
                </a:solidFill>
                <a:latin typeface="Aptos" panose="020B0004020202020204" pitchFamily="34" charset="0"/>
              </a:rPr>
              <a:t>CUSTOMER</a:t>
            </a:r>
            <a:endParaRPr lang="en-GB" dirty="0">
              <a:solidFill>
                <a:srgbClr val="404952"/>
              </a:solidFill>
              <a:latin typeface="Aptos" panose="020B0004020202020204" pitchFamily="34" charset="0"/>
            </a:endParaRPr>
          </a:p>
        </p:txBody>
      </p:sp>
      <p:sp>
        <p:nvSpPr>
          <p:cNvPr id="18" name="TextBox 17">
            <a:extLst>
              <a:ext uri="{FF2B5EF4-FFF2-40B4-BE49-F238E27FC236}">
                <a16:creationId xmlns:a16="http://schemas.microsoft.com/office/drawing/2014/main" id="{CAA67AC6-8642-8C0E-C018-2642A3C9169D}"/>
              </a:ext>
            </a:extLst>
          </p:cNvPr>
          <p:cNvSpPr txBox="1"/>
          <p:nvPr/>
        </p:nvSpPr>
        <p:spPr>
          <a:xfrm>
            <a:off x="2099445" y="2621821"/>
            <a:ext cx="1657746" cy="369332"/>
          </a:xfrm>
          <a:prstGeom prst="rect">
            <a:avLst/>
          </a:prstGeom>
          <a:noFill/>
        </p:spPr>
        <p:txBody>
          <a:bodyPr wrap="square" rtlCol="0">
            <a:spAutoFit/>
          </a:bodyPr>
          <a:lstStyle/>
          <a:p>
            <a:r>
              <a:rPr lang="en-US" dirty="0">
                <a:solidFill>
                  <a:srgbClr val="404952"/>
                </a:solidFill>
                <a:latin typeface="Aptos" panose="020B0004020202020204" pitchFamily="34" charset="0"/>
              </a:rPr>
              <a:t>DROPSHIPPER</a:t>
            </a:r>
            <a:endParaRPr lang="en-GB" dirty="0">
              <a:solidFill>
                <a:srgbClr val="404952"/>
              </a:solidFill>
              <a:latin typeface="Aptos" panose="020B0004020202020204" pitchFamily="34" charset="0"/>
            </a:endParaRPr>
          </a:p>
        </p:txBody>
      </p:sp>
      <p:sp>
        <p:nvSpPr>
          <p:cNvPr id="19" name="TextBox 18">
            <a:extLst>
              <a:ext uri="{FF2B5EF4-FFF2-40B4-BE49-F238E27FC236}">
                <a16:creationId xmlns:a16="http://schemas.microsoft.com/office/drawing/2014/main" id="{BEA08974-8906-9BFD-596D-B9411F7AB52A}"/>
              </a:ext>
            </a:extLst>
          </p:cNvPr>
          <p:cNvSpPr txBox="1"/>
          <p:nvPr/>
        </p:nvSpPr>
        <p:spPr>
          <a:xfrm>
            <a:off x="787957" y="4962736"/>
            <a:ext cx="2014851" cy="369332"/>
          </a:xfrm>
          <a:prstGeom prst="rect">
            <a:avLst/>
          </a:prstGeom>
          <a:noFill/>
        </p:spPr>
        <p:txBody>
          <a:bodyPr wrap="square" rtlCol="0">
            <a:spAutoFit/>
          </a:bodyPr>
          <a:lstStyle/>
          <a:p>
            <a:r>
              <a:rPr lang="en-US" dirty="0">
                <a:solidFill>
                  <a:srgbClr val="404952"/>
                </a:solidFill>
                <a:latin typeface="Aptos" panose="020B0004020202020204" pitchFamily="34" charset="0"/>
              </a:rPr>
              <a:t>YOUR COMPANY</a:t>
            </a:r>
            <a:endParaRPr lang="en-GB" dirty="0">
              <a:solidFill>
                <a:srgbClr val="404952"/>
              </a:solidFill>
              <a:latin typeface="Aptos" panose="020B0004020202020204" pitchFamily="34" charset="0"/>
            </a:endParaRPr>
          </a:p>
        </p:txBody>
      </p:sp>
      <p:sp>
        <p:nvSpPr>
          <p:cNvPr id="23" name="Прямоугольник 22">
            <a:extLst>
              <a:ext uri="{FF2B5EF4-FFF2-40B4-BE49-F238E27FC236}">
                <a16:creationId xmlns:a16="http://schemas.microsoft.com/office/drawing/2014/main" id="{3B63F997-10F2-673C-76D5-D3F7231D838B}"/>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Овал 23">
            <a:extLst>
              <a:ext uri="{FF2B5EF4-FFF2-40B4-BE49-F238E27FC236}">
                <a16:creationId xmlns:a16="http://schemas.microsoft.com/office/drawing/2014/main" id="{87BADCA4-C9DC-BF4D-E289-770582136AA3}"/>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5" name="Овал 24">
            <a:extLst>
              <a:ext uri="{FF2B5EF4-FFF2-40B4-BE49-F238E27FC236}">
                <a16:creationId xmlns:a16="http://schemas.microsoft.com/office/drawing/2014/main" id="{6E84643E-10B4-0976-1CD1-C1BE224B4EC3}"/>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7" name="Овал 26">
            <a:extLst>
              <a:ext uri="{FF2B5EF4-FFF2-40B4-BE49-F238E27FC236}">
                <a16:creationId xmlns:a16="http://schemas.microsoft.com/office/drawing/2014/main" id="{1F48FA9C-31F2-B78E-2A8E-C67ABA12C6DC}"/>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8" name="Овал 27">
            <a:extLst>
              <a:ext uri="{FF2B5EF4-FFF2-40B4-BE49-F238E27FC236}">
                <a16:creationId xmlns:a16="http://schemas.microsoft.com/office/drawing/2014/main" id="{7C3A3056-1873-01CE-07D8-2240B71493A8}"/>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TextBox 6">
            <a:extLst>
              <a:ext uri="{FF2B5EF4-FFF2-40B4-BE49-F238E27FC236}">
                <a16:creationId xmlns:a16="http://schemas.microsoft.com/office/drawing/2014/main" id="{A20ED5BD-C452-D68D-A0AB-2224488EC845}"/>
              </a:ext>
            </a:extLst>
          </p:cNvPr>
          <p:cNvSpPr txBox="1"/>
          <p:nvPr/>
        </p:nvSpPr>
        <p:spPr>
          <a:xfrm>
            <a:off x="6453123" y="2383656"/>
            <a:ext cx="1957754" cy="830997"/>
          </a:xfrm>
          <a:prstGeom prst="rect">
            <a:avLst/>
          </a:prstGeom>
          <a:noFill/>
        </p:spPr>
        <p:txBody>
          <a:bodyPr wrap="square" rtlCol="0">
            <a:spAutoFit/>
          </a:bodyPr>
          <a:lstStyle/>
          <a:p>
            <a:pPr algn="ctr"/>
            <a:r>
              <a:rPr lang="en-US" sz="2400" b="1" dirty="0">
                <a:solidFill>
                  <a:srgbClr val="404952"/>
                </a:solidFill>
              </a:rPr>
              <a:t>No obsolete inventory</a:t>
            </a:r>
            <a:endParaRPr lang="en-US" sz="2400" dirty="0">
              <a:solidFill>
                <a:srgbClr val="404952"/>
              </a:solidFill>
            </a:endParaRPr>
          </a:p>
        </p:txBody>
      </p:sp>
      <p:sp>
        <p:nvSpPr>
          <p:cNvPr id="9" name="TextBox 8">
            <a:extLst>
              <a:ext uri="{FF2B5EF4-FFF2-40B4-BE49-F238E27FC236}">
                <a16:creationId xmlns:a16="http://schemas.microsoft.com/office/drawing/2014/main" id="{320984D2-982F-11E5-E579-444B6D7FBA5E}"/>
              </a:ext>
            </a:extLst>
          </p:cNvPr>
          <p:cNvSpPr txBox="1"/>
          <p:nvPr/>
        </p:nvSpPr>
        <p:spPr>
          <a:xfrm>
            <a:off x="6080639" y="3406133"/>
            <a:ext cx="2702722" cy="830997"/>
          </a:xfrm>
          <a:prstGeom prst="rect">
            <a:avLst/>
          </a:prstGeom>
          <a:noFill/>
        </p:spPr>
        <p:txBody>
          <a:bodyPr wrap="square" rtlCol="0">
            <a:spAutoFit/>
          </a:bodyPr>
          <a:lstStyle/>
          <a:p>
            <a:pPr algn="ctr"/>
            <a:r>
              <a:rPr lang="en-GB" sz="2400" b="1" dirty="0">
                <a:solidFill>
                  <a:srgbClr val="404952"/>
                </a:solidFill>
              </a:rPr>
              <a:t>No need to worry about delivery</a:t>
            </a:r>
            <a:endParaRPr lang="en-US" sz="2400" b="1" dirty="0">
              <a:solidFill>
                <a:srgbClr val="404952"/>
              </a:solidFill>
            </a:endParaRPr>
          </a:p>
        </p:txBody>
      </p:sp>
      <p:sp>
        <p:nvSpPr>
          <p:cNvPr id="14" name="TextBox 13">
            <a:extLst>
              <a:ext uri="{FF2B5EF4-FFF2-40B4-BE49-F238E27FC236}">
                <a16:creationId xmlns:a16="http://schemas.microsoft.com/office/drawing/2014/main" id="{D18DBA92-F525-E80D-416F-A0FB58648120}"/>
              </a:ext>
            </a:extLst>
          </p:cNvPr>
          <p:cNvSpPr txBox="1"/>
          <p:nvPr/>
        </p:nvSpPr>
        <p:spPr>
          <a:xfrm>
            <a:off x="6050788" y="4684758"/>
            <a:ext cx="2812712" cy="461665"/>
          </a:xfrm>
          <a:prstGeom prst="rect">
            <a:avLst/>
          </a:prstGeom>
          <a:noFill/>
        </p:spPr>
        <p:txBody>
          <a:bodyPr wrap="square" rtlCol="0">
            <a:spAutoFit/>
          </a:bodyPr>
          <a:lstStyle/>
          <a:p>
            <a:pPr algn="ctr"/>
            <a:r>
              <a:rPr lang="en-US" sz="2400" b="1" dirty="0">
                <a:solidFill>
                  <a:srgbClr val="404952"/>
                </a:solidFill>
              </a:rPr>
              <a:t>Wide product range</a:t>
            </a:r>
            <a:endParaRPr lang="en-GB" sz="2400" dirty="0">
              <a:solidFill>
                <a:srgbClr val="404952"/>
              </a:solidFill>
            </a:endParaRPr>
          </a:p>
        </p:txBody>
      </p:sp>
      <p:sp>
        <p:nvSpPr>
          <p:cNvPr id="20" name="TextBox 19">
            <a:extLst>
              <a:ext uri="{FF2B5EF4-FFF2-40B4-BE49-F238E27FC236}">
                <a16:creationId xmlns:a16="http://schemas.microsoft.com/office/drawing/2014/main" id="{87E5DEA9-5F10-ACD8-7CD5-63540258707B}"/>
              </a:ext>
            </a:extLst>
          </p:cNvPr>
          <p:cNvSpPr txBox="1"/>
          <p:nvPr/>
        </p:nvSpPr>
        <p:spPr>
          <a:xfrm>
            <a:off x="6130927" y="5808611"/>
            <a:ext cx="2652434" cy="461665"/>
          </a:xfrm>
          <a:prstGeom prst="rect">
            <a:avLst/>
          </a:prstGeom>
          <a:noFill/>
        </p:spPr>
        <p:txBody>
          <a:bodyPr wrap="square" rtlCol="0">
            <a:spAutoFit/>
          </a:bodyPr>
          <a:lstStyle/>
          <a:p>
            <a:pPr algn="ctr"/>
            <a:r>
              <a:rPr lang="en-US" sz="2400" b="1" dirty="0">
                <a:solidFill>
                  <a:srgbClr val="404952"/>
                </a:solidFill>
              </a:rPr>
              <a:t>Flexible location</a:t>
            </a:r>
          </a:p>
        </p:txBody>
      </p:sp>
    </p:spTree>
    <p:extLst>
      <p:ext uri="{BB962C8B-B14F-4D97-AF65-F5344CB8AC3E}">
        <p14:creationId xmlns:p14="http://schemas.microsoft.com/office/powerpoint/2010/main" val="379223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99"/>
                                          </p:stCondLst>
                                        </p:cTn>
                                        <p:tgtEl>
                                          <p:spTgt spid="12"/>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999"/>
                                          </p:stCondLst>
                                        </p:cTn>
                                        <p:tgtEl>
                                          <p:spTgt spid="7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999"/>
                                          </p:stCondLst>
                                        </p:cTn>
                                        <p:tgtEl>
                                          <p:spTgt spid="1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999"/>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99"/>
                                          </p:stCondLst>
                                        </p:cTn>
                                        <p:tgtEl>
                                          <p:spTgt spid="75"/>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0"/>
                                  </p:stCondLst>
                                  <p:childTnLst>
                                    <p:set>
                                      <p:cBhvr>
                                        <p:cTn id="21" dur="1" fill="hold">
                                          <p:stCondLst>
                                            <p:cond delay="999"/>
                                          </p:stCondLst>
                                        </p:cTn>
                                        <p:tgtEl>
                                          <p:spTgt spid="7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10" grpId="0" animBg="1"/>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0899277B-EA92-E1BA-5930-3283744DF7A6}"/>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5538"/>
          <a:stretch/>
        </p:blipFill>
        <p:spPr>
          <a:xfrm>
            <a:off x="0" y="1074244"/>
            <a:ext cx="12192000" cy="5771195"/>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Consignment sales</a:t>
            </a:r>
            <a:endParaRPr lang="en-GB" dirty="0"/>
          </a:p>
        </p:txBody>
      </p:sp>
      <p:pic>
        <p:nvPicPr>
          <p:cNvPr id="2" name="Рисунок 1">
            <a:extLst>
              <a:ext uri="{FF2B5EF4-FFF2-40B4-BE49-F238E27FC236}">
                <a16:creationId xmlns:a16="http://schemas.microsoft.com/office/drawing/2014/main" id="{7068C202-737C-FC19-65D7-3228647E8539}"/>
              </a:ext>
            </a:extLst>
          </p:cNvPr>
          <p:cNvPicPr>
            <a:picLocks noChangeAspect="1"/>
          </p:cNvPicPr>
          <p:nvPr/>
        </p:nvPicPr>
        <p:blipFill>
          <a:blip r:embed="rId3"/>
          <a:stretch>
            <a:fillRect/>
          </a:stretch>
        </p:blipFill>
        <p:spPr>
          <a:xfrm>
            <a:off x="0" y="1015007"/>
            <a:ext cx="12192000" cy="1207493"/>
          </a:xfrm>
          <a:prstGeom prst="rect">
            <a:avLst/>
          </a:prstGeom>
        </p:spPr>
      </p:pic>
      <p:sp>
        <p:nvSpPr>
          <p:cNvPr id="4" name="Заголовок 4">
            <a:extLst>
              <a:ext uri="{FF2B5EF4-FFF2-40B4-BE49-F238E27FC236}">
                <a16:creationId xmlns:a16="http://schemas.microsoft.com/office/drawing/2014/main" id="{1E5EF872-8039-FC40-9DB0-A2F2B9FAE01E}"/>
              </a:ext>
            </a:extLst>
          </p:cNvPr>
          <p:cNvSpPr>
            <a:spLocks noGrp="1"/>
          </p:cNvSpPr>
          <p:nvPr>
            <p:ph type="title"/>
          </p:nvPr>
        </p:nvSpPr>
        <p:spPr>
          <a:xfrm>
            <a:off x="695324" y="1398727"/>
            <a:ext cx="11322505" cy="503826"/>
          </a:xfrm>
        </p:spPr>
        <p:txBody>
          <a:bodyPr>
            <a:normAutofit fontScale="90000"/>
          </a:bodyPr>
          <a:lstStyle/>
          <a:p>
            <a:r>
              <a:rPr lang="en-GB" b="1" dirty="0">
                <a:solidFill>
                  <a:schemeClr val="bg1"/>
                </a:solidFill>
              </a:rPr>
              <a:t>Consignment shops handle the selling process for you, saving you time and effort</a:t>
            </a:r>
          </a:p>
        </p:txBody>
      </p:sp>
      <p:sp>
        <p:nvSpPr>
          <p:cNvPr id="5" name="!!object">
            <a:extLst>
              <a:ext uri="{FF2B5EF4-FFF2-40B4-BE49-F238E27FC236}">
                <a16:creationId xmlns:a16="http://schemas.microsoft.com/office/drawing/2014/main" id="{4DB4D67F-A61D-0404-85A1-BCC5F2EA369A}"/>
              </a:ext>
            </a:extLst>
          </p:cNvPr>
          <p:cNvSpPr/>
          <p:nvPr/>
        </p:nvSpPr>
        <p:spPr>
          <a:xfrm>
            <a:off x="695324" y="2416448"/>
            <a:ext cx="261937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6" name="!!object1">
            <a:extLst>
              <a:ext uri="{FF2B5EF4-FFF2-40B4-BE49-F238E27FC236}">
                <a16:creationId xmlns:a16="http://schemas.microsoft.com/office/drawing/2014/main" id="{0A33737A-C979-5FA7-183D-B4B7DB7B68F1}"/>
              </a:ext>
            </a:extLst>
          </p:cNvPr>
          <p:cNvSpPr/>
          <p:nvPr/>
        </p:nvSpPr>
        <p:spPr>
          <a:xfrm>
            <a:off x="695324" y="3414477"/>
            <a:ext cx="597217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400" dirty="0">
              <a:solidFill>
                <a:srgbClr val="404952"/>
              </a:solidFill>
            </a:endParaRPr>
          </a:p>
        </p:txBody>
      </p:sp>
      <p:sp>
        <p:nvSpPr>
          <p:cNvPr id="8" name="!!object3">
            <a:extLst>
              <a:ext uri="{FF2B5EF4-FFF2-40B4-BE49-F238E27FC236}">
                <a16:creationId xmlns:a16="http://schemas.microsoft.com/office/drawing/2014/main" id="{EA666F79-192F-3CB5-3AE0-FDCDA73C3212}"/>
              </a:ext>
            </a:extLst>
          </p:cNvPr>
          <p:cNvSpPr/>
          <p:nvPr/>
        </p:nvSpPr>
        <p:spPr>
          <a:xfrm>
            <a:off x="695324" y="5398454"/>
            <a:ext cx="1115377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GB" sz="2400" dirty="0">
              <a:solidFill>
                <a:srgbClr val="404952"/>
              </a:solidFill>
            </a:endParaRPr>
          </a:p>
        </p:txBody>
      </p:sp>
      <p:sp>
        <p:nvSpPr>
          <p:cNvPr id="9" name="!!object2">
            <a:extLst>
              <a:ext uri="{FF2B5EF4-FFF2-40B4-BE49-F238E27FC236}">
                <a16:creationId xmlns:a16="http://schemas.microsoft.com/office/drawing/2014/main" id="{892D8049-1E21-7900-EDFF-B6A431E72852}"/>
              </a:ext>
            </a:extLst>
          </p:cNvPr>
          <p:cNvSpPr/>
          <p:nvPr/>
        </p:nvSpPr>
        <p:spPr>
          <a:xfrm>
            <a:off x="695324" y="4431989"/>
            <a:ext cx="9972676" cy="792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GB" sz="2400" dirty="0">
              <a:solidFill>
                <a:srgbClr val="404952"/>
              </a:solidFill>
            </a:endParaRPr>
          </a:p>
        </p:txBody>
      </p:sp>
      <p:sp>
        <p:nvSpPr>
          <p:cNvPr id="12" name="Прямоугольник 11">
            <a:extLst>
              <a:ext uri="{FF2B5EF4-FFF2-40B4-BE49-F238E27FC236}">
                <a16:creationId xmlns:a16="http://schemas.microsoft.com/office/drawing/2014/main" id="{27B4A44A-1F26-9E13-F0DA-1B23F9FCD966}"/>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Овал 12">
            <a:extLst>
              <a:ext uri="{FF2B5EF4-FFF2-40B4-BE49-F238E27FC236}">
                <a16:creationId xmlns:a16="http://schemas.microsoft.com/office/drawing/2014/main" id="{940142FC-2DB1-B00D-9895-3A5494BD1DE3}"/>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Овал 13">
            <a:extLst>
              <a:ext uri="{FF2B5EF4-FFF2-40B4-BE49-F238E27FC236}">
                <a16:creationId xmlns:a16="http://schemas.microsoft.com/office/drawing/2014/main" id="{BE1F257E-8314-5177-400E-E56C81405A86}"/>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Овал 14">
            <a:extLst>
              <a:ext uri="{FF2B5EF4-FFF2-40B4-BE49-F238E27FC236}">
                <a16:creationId xmlns:a16="http://schemas.microsoft.com/office/drawing/2014/main" id="{F584BD5A-1503-ACE5-C0AB-DC97BC8D5913}"/>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Овал 16">
            <a:extLst>
              <a:ext uri="{FF2B5EF4-FFF2-40B4-BE49-F238E27FC236}">
                <a16:creationId xmlns:a16="http://schemas.microsoft.com/office/drawing/2014/main" id="{FB014473-A4D0-F59E-3115-FE58977DAC75}"/>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TextBox 6">
            <a:extLst>
              <a:ext uri="{FF2B5EF4-FFF2-40B4-BE49-F238E27FC236}">
                <a16:creationId xmlns:a16="http://schemas.microsoft.com/office/drawing/2014/main" id="{FCF2EBFF-BC6B-20A4-008B-41BAE06E1420}"/>
              </a:ext>
            </a:extLst>
          </p:cNvPr>
          <p:cNvSpPr txBox="1"/>
          <p:nvPr/>
        </p:nvSpPr>
        <p:spPr>
          <a:xfrm>
            <a:off x="366712" y="2563981"/>
            <a:ext cx="3314700" cy="830997"/>
          </a:xfrm>
          <a:prstGeom prst="rect">
            <a:avLst/>
          </a:prstGeom>
          <a:noFill/>
        </p:spPr>
        <p:txBody>
          <a:bodyPr wrap="square" rtlCol="0">
            <a:spAutoFit/>
          </a:bodyPr>
          <a:lstStyle/>
          <a:p>
            <a:pPr algn="ctr"/>
            <a:r>
              <a:rPr lang="en-US" sz="2400" b="1" dirty="0">
                <a:solidFill>
                  <a:srgbClr val="404952"/>
                </a:solidFill>
              </a:rPr>
              <a:t>Lower storage cost</a:t>
            </a:r>
            <a:endParaRPr lang="en-US" sz="2400" dirty="0">
              <a:solidFill>
                <a:srgbClr val="404952"/>
              </a:solidFill>
            </a:endParaRPr>
          </a:p>
          <a:p>
            <a:endParaRPr lang="en-GB" sz="2400" dirty="0"/>
          </a:p>
        </p:txBody>
      </p:sp>
      <p:sp>
        <p:nvSpPr>
          <p:cNvPr id="10" name="TextBox 9">
            <a:extLst>
              <a:ext uri="{FF2B5EF4-FFF2-40B4-BE49-F238E27FC236}">
                <a16:creationId xmlns:a16="http://schemas.microsoft.com/office/drawing/2014/main" id="{00E3BA5B-01FF-5DED-DB94-8B9C2EF738C6}"/>
              </a:ext>
            </a:extLst>
          </p:cNvPr>
          <p:cNvSpPr txBox="1"/>
          <p:nvPr/>
        </p:nvSpPr>
        <p:spPr>
          <a:xfrm>
            <a:off x="695324" y="3224947"/>
            <a:ext cx="6990443" cy="1569660"/>
          </a:xfrm>
          <a:prstGeom prst="rect">
            <a:avLst/>
          </a:prstGeom>
          <a:noFill/>
        </p:spPr>
        <p:txBody>
          <a:bodyPr wrap="square" rtlCol="0">
            <a:spAutoFit/>
          </a:bodyPr>
          <a:lstStyle/>
          <a:p>
            <a:pPr algn="ctr"/>
            <a:endParaRPr lang="en-US" sz="2400" dirty="0">
              <a:solidFill>
                <a:srgbClr val="404952"/>
              </a:solidFill>
            </a:endParaRPr>
          </a:p>
          <a:p>
            <a:r>
              <a:rPr lang="en-GB" sz="2400" b="1" dirty="0">
                <a:solidFill>
                  <a:srgbClr val="404952"/>
                </a:solidFill>
              </a:rPr>
              <a:t>Access a wider market of potential customers</a:t>
            </a:r>
            <a:endParaRPr lang="en-US" sz="2400" dirty="0">
              <a:solidFill>
                <a:srgbClr val="404952"/>
              </a:solidFill>
            </a:endParaRPr>
          </a:p>
          <a:p>
            <a:endParaRPr lang="en-GB" sz="2400" dirty="0">
              <a:solidFill>
                <a:srgbClr val="404952"/>
              </a:solidFill>
            </a:endParaRPr>
          </a:p>
          <a:p>
            <a:endParaRPr lang="en-GB" sz="2400" dirty="0"/>
          </a:p>
        </p:txBody>
      </p:sp>
      <p:sp>
        <p:nvSpPr>
          <p:cNvPr id="18" name="TextBox 17">
            <a:extLst>
              <a:ext uri="{FF2B5EF4-FFF2-40B4-BE49-F238E27FC236}">
                <a16:creationId xmlns:a16="http://schemas.microsoft.com/office/drawing/2014/main" id="{C17305AD-CB04-FA91-D3E2-2DF511283ED5}"/>
              </a:ext>
            </a:extLst>
          </p:cNvPr>
          <p:cNvSpPr txBox="1"/>
          <p:nvPr/>
        </p:nvSpPr>
        <p:spPr>
          <a:xfrm>
            <a:off x="695324" y="4234261"/>
            <a:ext cx="10331678" cy="1569660"/>
          </a:xfrm>
          <a:prstGeom prst="rect">
            <a:avLst/>
          </a:prstGeom>
          <a:noFill/>
        </p:spPr>
        <p:txBody>
          <a:bodyPr wrap="square" rtlCol="0">
            <a:spAutoFit/>
          </a:bodyPr>
          <a:lstStyle/>
          <a:p>
            <a:pPr algn="ctr"/>
            <a:endParaRPr lang="en-US" sz="2400" dirty="0">
              <a:solidFill>
                <a:srgbClr val="404952"/>
              </a:solidFill>
            </a:endParaRPr>
          </a:p>
          <a:p>
            <a:r>
              <a:rPr lang="en-GB" sz="2400" b="1" dirty="0">
                <a:solidFill>
                  <a:srgbClr val="404952"/>
                </a:solidFill>
              </a:rPr>
              <a:t>Benefit from the expertise and marketing strategies of the consignment shop</a:t>
            </a:r>
            <a:endParaRPr lang="en-US" sz="2400" dirty="0">
              <a:solidFill>
                <a:srgbClr val="404952"/>
              </a:solidFill>
            </a:endParaRPr>
          </a:p>
          <a:p>
            <a:endParaRPr lang="en-GB" sz="2400" dirty="0">
              <a:solidFill>
                <a:srgbClr val="404952"/>
              </a:solidFill>
            </a:endParaRPr>
          </a:p>
          <a:p>
            <a:endParaRPr lang="en-GB" sz="2400" dirty="0"/>
          </a:p>
        </p:txBody>
      </p:sp>
      <p:sp>
        <p:nvSpPr>
          <p:cNvPr id="19" name="TextBox 18">
            <a:extLst>
              <a:ext uri="{FF2B5EF4-FFF2-40B4-BE49-F238E27FC236}">
                <a16:creationId xmlns:a16="http://schemas.microsoft.com/office/drawing/2014/main" id="{CA2327A7-6E55-6DE0-A625-55B614756CBA}"/>
              </a:ext>
            </a:extLst>
          </p:cNvPr>
          <p:cNvSpPr txBox="1"/>
          <p:nvPr/>
        </p:nvSpPr>
        <p:spPr>
          <a:xfrm>
            <a:off x="695324" y="5220209"/>
            <a:ext cx="12686847" cy="1200329"/>
          </a:xfrm>
          <a:prstGeom prst="rect">
            <a:avLst/>
          </a:prstGeom>
          <a:noFill/>
        </p:spPr>
        <p:txBody>
          <a:bodyPr wrap="square" rtlCol="0">
            <a:spAutoFit/>
          </a:bodyPr>
          <a:lstStyle/>
          <a:p>
            <a:pPr algn="ctr"/>
            <a:endParaRPr lang="en-US" sz="2400" dirty="0">
              <a:solidFill>
                <a:srgbClr val="404952"/>
              </a:solidFill>
            </a:endParaRPr>
          </a:p>
          <a:p>
            <a:r>
              <a:rPr lang="en-US" sz="2400" b="1" dirty="0">
                <a:solidFill>
                  <a:srgbClr val="404952"/>
                </a:solidFill>
              </a:rPr>
              <a:t>This option gives</a:t>
            </a:r>
            <a:r>
              <a:rPr lang="en-GB" sz="2400" b="1" dirty="0">
                <a:solidFill>
                  <a:srgbClr val="404952"/>
                </a:solidFill>
              </a:rPr>
              <a:t> your items a second life, reducing waste and promoting sustainability</a:t>
            </a:r>
            <a:endParaRPr lang="en-US" sz="2400" dirty="0">
              <a:solidFill>
                <a:srgbClr val="404952"/>
              </a:solidFill>
            </a:endParaRPr>
          </a:p>
          <a:p>
            <a:endParaRPr lang="en-GB" sz="2400" dirty="0"/>
          </a:p>
        </p:txBody>
      </p:sp>
    </p:spTree>
    <p:extLst>
      <p:ext uri="{BB962C8B-B14F-4D97-AF65-F5344CB8AC3E}">
        <p14:creationId xmlns:p14="http://schemas.microsoft.com/office/powerpoint/2010/main" val="33914904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C1B4911-025A-98CA-EA07-A2724B859C62}"/>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2023376"/>
            <a:ext cx="12192000" cy="4572000"/>
          </a:xfrm>
          <a:prstGeom prst="rect">
            <a:avLst/>
          </a:prstGeom>
        </p:spPr>
      </p:pic>
      <p:sp>
        <p:nvSpPr>
          <p:cNvPr id="4" name="!!purchase order">
            <a:extLst>
              <a:ext uri="{FF2B5EF4-FFF2-40B4-BE49-F238E27FC236}">
                <a16:creationId xmlns:a16="http://schemas.microsoft.com/office/drawing/2014/main" id="{68BC13F8-277B-722B-533F-2D119DB93FEC}"/>
              </a:ext>
            </a:extLst>
          </p:cNvPr>
          <p:cNvSpPr/>
          <p:nvPr/>
        </p:nvSpPr>
        <p:spPr>
          <a:xfrm>
            <a:off x="1147562" y="3047553"/>
            <a:ext cx="1122270" cy="366632"/>
          </a:xfrm>
          <a:prstGeom prst="rect">
            <a:avLst/>
          </a:prstGeom>
          <a:solidFill>
            <a:schemeClr val="bg1">
              <a:lumMod val="95000"/>
              <a:alpha val="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 name="!!purchaseorder">
            <a:extLst>
              <a:ext uri="{FF2B5EF4-FFF2-40B4-BE49-F238E27FC236}">
                <a16:creationId xmlns:a16="http://schemas.microsoft.com/office/drawing/2014/main" id="{75B57E8B-1AE1-1EE6-FD5E-CDF66C9034B6}"/>
              </a:ext>
            </a:extLst>
          </p:cNvPr>
          <p:cNvSpPr/>
          <p:nvPr/>
        </p:nvSpPr>
        <p:spPr>
          <a:xfrm>
            <a:off x="1081668" y="2910922"/>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Purchase order</a:t>
            </a:r>
            <a:endParaRPr lang="en-GB" sz="1600" dirty="0">
              <a:solidFill>
                <a:schemeClr val="tx1"/>
              </a:solidFill>
            </a:endParaRPr>
          </a:p>
        </p:txBody>
      </p:sp>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Purchases</a:t>
            </a:r>
            <a:endParaRPr lang="en-GB" dirty="0"/>
          </a:p>
        </p:txBody>
      </p:sp>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3"/>
          <a:stretch>
            <a:fillRect/>
          </a:stretch>
        </p:blipFill>
        <p:spPr>
          <a:xfrm>
            <a:off x="0" y="1015007"/>
            <a:ext cx="12192000" cy="1207493"/>
          </a:xfrm>
          <a:prstGeom prst="rect">
            <a:avLst/>
          </a:prstGeom>
        </p:spPr>
      </p:pic>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a:xfrm>
            <a:off x="695324" y="1398727"/>
            <a:ext cx="8766175" cy="503826"/>
          </a:xfrm>
        </p:spPr>
        <p:txBody>
          <a:bodyPr>
            <a:normAutofit/>
          </a:bodyPr>
          <a:lstStyle/>
          <a:p>
            <a:r>
              <a:rPr lang="en-US" b="1" dirty="0">
                <a:solidFill>
                  <a:schemeClr val="bg1"/>
                </a:solidFill>
              </a:rPr>
              <a:t>Flexible workflows</a:t>
            </a:r>
            <a:endParaRPr lang="en-GB" b="1" dirty="0">
              <a:solidFill>
                <a:schemeClr val="bg1"/>
              </a:solidFill>
            </a:endParaRPr>
          </a:p>
        </p:txBody>
      </p:sp>
      <p:cxnSp>
        <p:nvCxnSpPr>
          <p:cNvPr id="6" name="Прямая со стрелкой 5">
            <a:extLst>
              <a:ext uri="{FF2B5EF4-FFF2-40B4-BE49-F238E27FC236}">
                <a16:creationId xmlns:a16="http://schemas.microsoft.com/office/drawing/2014/main" id="{119F6C6C-CDA1-D64B-E795-C894EC77FDF5}"/>
              </a:ext>
            </a:extLst>
          </p:cNvPr>
          <p:cNvCxnSpPr/>
          <p:nvPr/>
        </p:nvCxnSpPr>
        <p:spPr>
          <a:xfrm>
            <a:off x="2375210" y="3267308"/>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Прямоугольник 7">
            <a:extLst>
              <a:ext uri="{FF2B5EF4-FFF2-40B4-BE49-F238E27FC236}">
                <a16:creationId xmlns:a16="http://schemas.microsoft.com/office/drawing/2014/main" id="{A217ABB1-DE15-A230-E961-5C5AA1856780}"/>
              </a:ext>
            </a:extLst>
          </p:cNvPr>
          <p:cNvSpPr/>
          <p:nvPr/>
        </p:nvSpPr>
        <p:spPr>
          <a:xfrm>
            <a:off x="3334215" y="2910922"/>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Prepayment</a:t>
            </a:r>
            <a:endParaRPr lang="en-GB" sz="1600" dirty="0">
              <a:solidFill>
                <a:schemeClr val="tx1"/>
              </a:solidFill>
            </a:endParaRPr>
          </a:p>
        </p:txBody>
      </p:sp>
      <p:sp>
        <p:nvSpPr>
          <p:cNvPr id="10" name="Прямоугольник 9">
            <a:extLst>
              <a:ext uri="{FF2B5EF4-FFF2-40B4-BE49-F238E27FC236}">
                <a16:creationId xmlns:a16="http://schemas.microsoft.com/office/drawing/2014/main" id="{1FBE1160-5C1D-7BAF-3F26-1BCB830C1FA0}"/>
              </a:ext>
            </a:extLst>
          </p:cNvPr>
          <p:cNvSpPr/>
          <p:nvPr/>
        </p:nvSpPr>
        <p:spPr>
          <a:xfrm>
            <a:off x="5586762" y="2910922"/>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a:t>
            </a:r>
            <a:endParaRPr lang="en-GB" sz="1600" dirty="0">
              <a:solidFill>
                <a:schemeClr val="tx1"/>
              </a:solidFill>
            </a:endParaRPr>
          </a:p>
        </p:txBody>
      </p:sp>
      <p:cxnSp>
        <p:nvCxnSpPr>
          <p:cNvPr id="11" name="Прямая со стрелкой 10">
            <a:extLst>
              <a:ext uri="{FF2B5EF4-FFF2-40B4-BE49-F238E27FC236}">
                <a16:creationId xmlns:a16="http://schemas.microsoft.com/office/drawing/2014/main" id="{9B550D1E-042B-C022-8DE4-16A36FB9D729}"/>
              </a:ext>
            </a:extLst>
          </p:cNvPr>
          <p:cNvCxnSpPr/>
          <p:nvPr/>
        </p:nvCxnSpPr>
        <p:spPr>
          <a:xfrm>
            <a:off x="6880304" y="3267308"/>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A74747B0-37A4-BF6B-54A0-29984FCE0BCB}"/>
              </a:ext>
            </a:extLst>
          </p:cNvPr>
          <p:cNvSpPr/>
          <p:nvPr/>
        </p:nvSpPr>
        <p:spPr>
          <a:xfrm>
            <a:off x="7839309" y="2910922"/>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 Payment</a:t>
            </a:r>
            <a:endParaRPr lang="en-GB" sz="1600" dirty="0">
              <a:solidFill>
                <a:schemeClr val="tx1"/>
              </a:solidFill>
            </a:endParaRPr>
          </a:p>
        </p:txBody>
      </p:sp>
      <p:cxnSp>
        <p:nvCxnSpPr>
          <p:cNvPr id="13" name="Прямая со стрелкой 12">
            <a:extLst>
              <a:ext uri="{FF2B5EF4-FFF2-40B4-BE49-F238E27FC236}">
                <a16:creationId xmlns:a16="http://schemas.microsoft.com/office/drawing/2014/main" id="{F7F0DAEC-7F99-1AF0-371A-EA8AABE60D93}"/>
              </a:ext>
            </a:extLst>
          </p:cNvPr>
          <p:cNvCxnSpPr/>
          <p:nvPr/>
        </p:nvCxnSpPr>
        <p:spPr>
          <a:xfrm>
            <a:off x="4627757" y="3267308"/>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a16="http://schemas.microsoft.com/office/drawing/2014/main" id="{67531623-C1AA-EAAD-3956-0F6718177040}"/>
              </a:ext>
            </a:extLst>
          </p:cNvPr>
          <p:cNvSpPr/>
          <p:nvPr/>
        </p:nvSpPr>
        <p:spPr>
          <a:xfrm>
            <a:off x="1147562" y="522267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Items receipt</a:t>
            </a:r>
            <a:endParaRPr lang="en-GB" sz="1600" dirty="0">
              <a:solidFill>
                <a:schemeClr val="tx1"/>
              </a:solidFill>
            </a:endParaRPr>
          </a:p>
        </p:txBody>
      </p:sp>
      <p:cxnSp>
        <p:nvCxnSpPr>
          <p:cNvPr id="15" name="Прямая со стрелкой 14">
            <a:extLst>
              <a:ext uri="{FF2B5EF4-FFF2-40B4-BE49-F238E27FC236}">
                <a16:creationId xmlns:a16="http://schemas.microsoft.com/office/drawing/2014/main" id="{74FAB5D7-16C8-223B-2894-F42B834847E9}"/>
              </a:ext>
            </a:extLst>
          </p:cNvPr>
          <p:cNvCxnSpPr/>
          <p:nvPr/>
        </p:nvCxnSpPr>
        <p:spPr>
          <a:xfrm>
            <a:off x="2441104" y="557905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16">
            <a:extLst>
              <a:ext uri="{FF2B5EF4-FFF2-40B4-BE49-F238E27FC236}">
                <a16:creationId xmlns:a16="http://schemas.microsoft.com/office/drawing/2014/main" id="{88FF360C-77F7-C876-303E-CBB785E81059}"/>
              </a:ext>
            </a:extLst>
          </p:cNvPr>
          <p:cNvSpPr/>
          <p:nvPr/>
        </p:nvSpPr>
        <p:spPr>
          <a:xfrm>
            <a:off x="3400109" y="522267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a:t>
            </a:r>
            <a:endParaRPr lang="en-GB" sz="1600" dirty="0">
              <a:solidFill>
                <a:schemeClr val="tx1"/>
              </a:solidFill>
            </a:endParaRPr>
          </a:p>
        </p:txBody>
      </p:sp>
      <p:sp>
        <p:nvSpPr>
          <p:cNvPr id="18" name="Прямоугольник 17">
            <a:extLst>
              <a:ext uri="{FF2B5EF4-FFF2-40B4-BE49-F238E27FC236}">
                <a16:creationId xmlns:a16="http://schemas.microsoft.com/office/drawing/2014/main" id="{6EB17CA0-F86C-179D-8687-1470E604C4E9}"/>
              </a:ext>
            </a:extLst>
          </p:cNvPr>
          <p:cNvSpPr/>
          <p:nvPr/>
        </p:nvSpPr>
        <p:spPr>
          <a:xfrm>
            <a:off x="5652656" y="522267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 payment</a:t>
            </a:r>
            <a:endParaRPr lang="en-GB" sz="1600" dirty="0">
              <a:solidFill>
                <a:schemeClr val="tx1"/>
              </a:solidFill>
            </a:endParaRPr>
          </a:p>
        </p:txBody>
      </p:sp>
      <p:cxnSp>
        <p:nvCxnSpPr>
          <p:cNvPr id="21" name="Прямая со стрелкой 20">
            <a:extLst>
              <a:ext uri="{FF2B5EF4-FFF2-40B4-BE49-F238E27FC236}">
                <a16:creationId xmlns:a16="http://schemas.microsoft.com/office/drawing/2014/main" id="{8F6E8F2E-6CED-F805-F798-F1DB27AD9ED3}"/>
              </a:ext>
            </a:extLst>
          </p:cNvPr>
          <p:cNvCxnSpPr/>
          <p:nvPr/>
        </p:nvCxnSpPr>
        <p:spPr>
          <a:xfrm>
            <a:off x="4693651" y="557905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purchase order">
            <a:extLst>
              <a:ext uri="{FF2B5EF4-FFF2-40B4-BE49-F238E27FC236}">
                <a16:creationId xmlns:a16="http://schemas.microsoft.com/office/drawing/2014/main" id="{BCF63C45-5DD8-43FE-BDB3-5010E0891D46}"/>
              </a:ext>
            </a:extLst>
          </p:cNvPr>
          <p:cNvSpPr/>
          <p:nvPr/>
        </p:nvSpPr>
        <p:spPr>
          <a:xfrm>
            <a:off x="1147562" y="4145472"/>
            <a:ext cx="1122270" cy="366632"/>
          </a:xfrm>
          <a:prstGeom prst="rect">
            <a:avLst/>
          </a:prstGeom>
          <a:solidFill>
            <a:schemeClr val="bg1">
              <a:lumMod val="95000"/>
              <a:alpha val="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37" name="!!purchaseorder">
            <a:extLst>
              <a:ext uri="{FF2B5EF4-FFF2-40B4-BE49-F238E27FC236}">
                <a16:creationId xmlns:a16="http://schemas.microsoft.com/office/drawing/2014/main" id="{3B9BA807-8B0A-4D1F-8723-9E8108DAF641}"/>
              </a:ext>
            </a:extLst>
          </p:cNvPr>
          <p:cNvSpPr/>
          <p:nvPr/>
        </p:nvSpPr>
        <p:spPr>
          <a:xfrm>
            <a:off x="1081668" y="400884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Purchase order</a:t>
            </a:r>
            <a:endParaRPr lang="en-GB" sz="1600" dirty="0">
              <a:solidFill>
                <a:schemeClr val="tx1"/>
              </a:solidFill>
            </a:endParaRPr>
          </a:p>
        </p:txBody>
      </p:sp>
      <p:cxnSp>
        <p:nvCxnSpPr>
          <p:cNvPr id="38" name="Прямая со стрелкой 5">
            <a:extLst>
              <a:ext uri="{FF2B5EF4-FFF2-40B4-BE49-F238E27FC236}">
                <a16:creationId xmlns:a16="http://schemas.microsoft.com/office/drawing/2014/main" id="{373A2E4D-3069-413A-B889-CCE51673842A}"/>
              </a:ext>
            </a:extLst>
          </p:cNvPr>
          <p:cNvCxnSpPr/>
          <p:nvPr/>
        </p:nvCxnSpPr>
        <p:spPr>
          <a:xfrm>
            <a:off x="2375210" y="436522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Прямоугольник 7">
            <a:extLst>
              <a:ext uri="{FF2B5EF4-FFF2-40B4-BE49-F238E27FC236}">
                <a16:creationId xmlns:a16="http://schemas.microsoft.com/office/drawing/2014/main" id="{DAD0A801-1BC8-4353-A0FE-2B261C212816}"/>
              </a:ext>
            </a:extLst>
          </p:cNvPr>
          <p:cNvSpPr/>
          <p:nvPr/>
        </p:nvSpPr>
        <p:spPr>
          <a:xfrm>
            <a:off x="3334215" y="400884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Items receipt</a:t>
            </a:r>
            <a:endParaRPr lang="en-GB" sz="1600" dirty="0">
              <a:solidFill>
                <a:schemeClr val="tx1"/>
              </a:solidFill>
            </a:endParaRPr>
          </a:p>
        </p:txBody>
      </p:sp>
      <p:sp>
        <p:nvSpPr>
          <p:cNvPr id="40" name="Прямоугольник 9">
            <a:extLst>
              <a:ext uri="{FF2B5EF4-FFF2-40B4-BE49-F238E27FC236}">
                <a16:creationId xmlns:a16="http://schemas.microsoft.com/office/drawing/2014/main" id="{95F16E97-EDD2-4BCC-B5AF-43C935F3BA92}"/>
              </a:ext>
            </a:extLst>
          </p:cNvPr>
          <p:cNvSpPr/>
          <p:nvPr/>
        </p:nvSpPr>
        <p:spPr>
          <a:xfrm>
            <a:off x="5586762" y="400884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a:t>
            </a:r>
            <a:endParaRPr lang="en-GB" sz="1600" dirty="0">
              <a:solidFill>
                <a:schemeClr val="tx1"/>
              </a:solidFill>
            </a:endParaRPr>
          </a:p>
        </p:txBody>
      </p:sp>
      <p:cxnSp>
        <p:nvCxnSpPr>
          <p:cNvPr id="41" name="Прямая со стрелкой 10">
            <a:extLst>
              <a:ext uri="{FF2B5EF4-FFF2-40B4-BE49-F238E27FC236}">
                <a16:creationId xmlns:a16="http://schemas.microsoft.com/office/drawing/2014/main" id="{B70770B1-5D57-4A6D-A605-28FB060A464F}"/>
              </a:ext>
            </a:extLst>
          </p:cNvPr>
          <p:cNvCxnSpPr/>
          <p:nvPr/>
        </p:nvCxnSpPr>
        <p:spPr>
          <a:xfrm>
            <a:off x="6880304" y="436522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Прямоугольник 11">
            <a:extLst>
              <a:ext uri="{FF2B5EF4-FFF2-40B4-BE49-F238E27FC236}">
                <a16:creationId xmlns:a16="http://schemas.microsoft.com/office/drawing/2014/main" id="{73B9425C-4498-40AA-8620-B520C76552DF}"/>
              </a:ext>
            </a:extLst>
          </p:cNvPr>
          <p:cNvSpPr/>
          <p:nvPr/>
        </p:nvSpPr>
        <p:spPr>
          <a:xfrm>
            <a:off x="7839309" y="4008841"/>
            <a:ext cx="1293542" cy="71322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Bill Payment</a:t>
            </a:r>
            <a:endParaRPr lang="en-GB" sz="1600" dirty="0">
              <a:solidFill>
                <a:schemeClr val="tx1"/>
              </a:solidFill>
            </a:endParaRPr>
          </a:p>
        </p:txBody>
      </p:sp>
      <p:cxnSp>
        <p:nvCxnSpPr>
          <p:cNvPr id="43" name="Прямая со стрелкой 12">
            <a:extLst>
              <a:ext uri="{FF2B5EF4-FFF2-40B4-BE49-F238E27FC236}">
                <a16:creationId xmlns:a16="http://schemas.microsoft.com/office/drawing/2014/main" id="{48708543-D640-4C27-872B-08F27DDCE506}"/>
              </a:ext>
            </a:extLst>
          </p:cNvPr>
          <p:cNvCxnSpPr/>
          <p:nvPr/>
        </p:nvCxnSpPr>
        <p:spPr>
          <a:xfrm>
            <a:off x="4627757" y="4365227"/>
            <a:ext cx="959005"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17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09EEB-FF0E-EC45-773B-04F3E10F6D81}"/>
            </a:ext>
          </a:extLst>
        </p:cNvPr>
        <p:cNvGrpSpPr/>
        <p:nvPr/>
      </p:nvGrpSpPr>
      <p:grpSpPr>
        <a:xfrm>
          <a:off x="0" y="0"/>
          <a:ext cx="0" cy="0"/>
          <a:chOff x="0" y="0"/>
          <a:chExt cx="0" cy="0"/>
        </a:xfrm>
      </p:grpSpPr>
      <p:pic>
        <p:nvPicPr>
          <p:cNvPr id="21" name="Рисунок 20">
            <a:extLst>
              <a:ext uri="{FF2B5EF4-FFF2-40B4-BE49-F238E27FC236}">
                <a16:creationId xmlns:a16="http://schemas.microsoft.com/office/drawing/2014/main" id="{854A4032-9028-BAD1-CE64-FB73C067032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023376"/>
            <a:ext cx="12192000" cy="4572000"/>
          </a:xfrm>
          <a:prstGeom prst="rect">
            <a:avLst/>
          </a:prstGeom>
        </p:spPr>
      </p:pic>
      <p:pic>
        <p:nvPicPr>
          <p:cNvPr id="9" name="Рисунок 8">
            <a:extLst>
              <a:ext uri="{FF2B5EF4-FFF2-40B4-BE49-F238E27FC236}">
                <a16:creationId xmlns:a16="http://schemas.microsoft.com/office/drawing/2014/main" id="{AFDDF0C7-3E6B-B32A-4778-22ABBE2E9452}"/>
              </a:ext>
            </a:extLst>
          </p:cNvPr>
          <p:cNvPicPr>
            <a:picLocks noChangeAspect="1"/>
          </p:cNvPicPr>
          <p:nvPr/>
        </p:nvPicPr>
        <p:blipFill>
          <a:blip r:embed="rId4"/>
          <a:stretch>
            <a:fillRect/>
          </a:stretch>
        </p:blipFill>
        <p:spPr>
          <a:xfrm>
            <a:off x="0" y="1015007"/>
            <a:ext cx="12192000" cy="1207493"/>
          </a:xfrm>
          <a:prstGeom prst="rect">
            <a:avLst/>
          </a:prstGeom>
        </p:spPr>
      </p:pic>
      <p:sp>
        <p:nvSpPr>
          <p:cNvPr id="5" name="Заголовок 4">
            <a:extLst>
              <a:ext uri="{FF2B5EF4-FFF2-40B4-BE49-F238E27FC236}">
                <a16:creationId xmlns:a16="http://schemas.microsoft.com/office/drawing/2014/main" id="{E2F57B1F-9114-3485-A580-76290AE20839}"/>
              </a:ext>
            </a:extLst>
          </p:cNvPr>
          <p:cNvSpPr>
            <a:spLocks noGrp="1"/>
          </p:cNvSpPr>
          <p:nvPr>
            <p:ph type="title"/>
          </p:nvPr>
        </p:nvSpPr>
        <p:spPr>
          <a:xfrm>
            <a:off x="695324" y="1398727"/>
            <a:ext cx="8766175" cy="503826"/>
          </a:xfrm>
        </p:spPr>
        <p:txBody>
          <a:bodyPr>
            <a:normAutofit/>
          </a:bodyPr>
          <a:lstStyle/>
          <a:p>
            <a:r>
              <a:rPr lang="en-US" b="1" dirty="0">
                <a:solidFill>
                  <a:schemeClr val="bg1"/>
                </a:solidFill>
              </a:rPr>
              <a:t>Purchase orders</a:t>
            </a:r>
            <a:endParaRPr lang="en-GB" b="1" dirty="0">
              <a:solidFill>
                <a:schemeClr val="bg1"/>
              </a:solidFill>
            </a:endParaRPr>
          </a:p>
        </p:txBody>
      </p:sp>
      <p:sp>
        <p:nvSpPr>
          <p:cNvPr id="16" name="Заголовок 4">
            <a:extLst>
              <a:ext uri="{FF2B5EF4-FFF2-40B4-BE49-F238E27FC236}">
                <a16:creationId xmlns:a16="http://schemas.microsoft.com/office/drawing/2014/main" id="{2641C71A-202A-D340-D8D5-FA78A51D42F7}"/>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Purchases</a:t>
            </a:r>
            <a:endParaRPr lang="en-GB" dirty="0"/>
          </a:p>
        </p:txBody>
      </p:sp>
      <p:sp>
        <p:nvSpPr>
          <p:cNvPr id="3" name="Прямоугольник 2">
            <a:extLst>
              <a:ext uri="{FF2B5EF4-FFF2-40B4-BE49-F238E27FC236}">
                <a16:creationId xmlns:a16="http://schemas.microsoft.com/office/drawing/2014/main" id="{CC35D07E-D0B8-2FC6-D6A7-3280B81A83D1}"/>
              </a:ext>
            </a:extLst>
          </p:cNvPr>
          <p:cNvSpPr/>
          <p:nvPr/>
        </p:nvSpPr>
        <p:spPr>
          <a:xfrm>
            <a:off x="4044000" y="4139802"/>
            <a:ext cx="4104000" cy="684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Inventory Management</a:t>
            </a:r>
            <a:endParaRPr lang="en-GB" sz="2400" dirty="0">
              <a:solidFill>
                <a:srgbClr val="404952"/>
              </a:solidFill>
            </a:endParaRPr>
          </a:p>
        </p:txBody>
      </p:sp>
      <p:sp>
        <p:nvSpPr>
          <p:cNvPr id="4" name="!!purchase order">
            <a:extLst>
              <a:ext uri="{FF2B5EF4-FFF2-40B4-BE49-F238E27FC236}">
                <a16:creationId xmlns:a16="http://schemas.microsoft.com/office/drawing/2014/main" id="{6EF7B313-B720-91CE-CF37-2D5D7A9DAF7E}"/>
              </a:ext>
            </a:extLst>
          </p:cNvPr>
          <p:cNvSpPr/>
          <p:nvPr/>
        </p:nvSpPr>
        <p:spPr>
          <a:xfrm>
            <a:off x="4044000" y="2480344"/>
            <a:ext cx="4104000" cy="684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dirty="0">
                <a:solidFill>
                  <a:srgbClr val="404952"/>
                </a:solidFill>
              </a:rPr>
              <a:t>Streamline ordering process</a:t>
            </a:r>
          </a:p>
          <a:p>
            <a:pPr algn="ctr"/>
            <a:endParaRPr lang="en-US" sz="2400" dirty="0">
              <a:solidFill>
                <a:srgbClr val="404952"/>
              </a:solidFill>
            </a:endParaRPr>
          </a:p>
          <a:p>
            <a:pPr algn="ctr"/>
            <a:endParaRPr lang="en-GB" sz="2400" dirty="0">
              <a:solidFill>
                <a:srgbClr val="404952"/>
              </a:solidFill>
            </a:endParaRPr>
          </a:p>
        </p:txBody>
      </p:sp>
      <p:sp>
        <p:nvSpPr>
          <p:cNvPr id="6" name="Прямоугольник 5">
            <a:extLst>
              <a:ext uri="{FF2B5EF4-FFF2-40B4-BE49-F238E27FC236}">
                <a16:creationId xmlns:a16="http://schemas.microsoft.com/office/drawing/2014/main" id="{2089382C-EDE0-2A65-A09C-9023E7AF9BCD}"/>
              </a:ext>
            </a:extLst>
          </p:cNvPr>
          <p:cNvSpPr/>
          <p:nvPr/>
        </p:nvSpPr>
        <p:spPr>
          <a:xfrm>
            <a:off x="4044000" y="4969531"/>
            <a:ext cx="4104000" cy="684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dirty="0">
                <a:solidFill>
                  <a:srgbClr val="404952"/>
                </a:solidFill>
              </a:rPr>
              <a:t>Audit trail</a:t>
            </a:r>
          </a:p>
          <a:p>
            <a:pPr algn="ctr"/>
            <a:endParaRPr lang="en-GB" sz="2400" dirty="0">
              <a:solidFill>
                <a:srgbClr val="404952"/>
              </a:solidFill>
            </a:endParaRPr>
          </a:p>
        </p:txBody>
      </p:sp>
      <p:sp>
        <p:nvSpPr>
          <p:cNvPr id="7" name="Прямоугольник 6">
            <a:extLst>
              <a:ext uri="{FF2B5EF4-FFF2-40B4-BE49-F238E27FC236}">
                <a16:creationId xmlns:a16="http://schemas.microsoft.com/office/drawing/2014/main" id="{761470D4-0866-6650-41C4-69AC15271323}"/>
              </a:ext>
            </a:extLst>
          </p:cNvPr>
          <p:cNvSpPr/>
          <p:nvPr/>
        </p:nvSpPr>
        <p:spPr>
          <a:xfrm>
            <a:off x="4044000" y="3310073"/>
            <a:ext cx="4104000" cy="684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dirty="0">
                <a:solidFill>
                  <a:srgbClr val="404952"/>
                </a:solidFill>
              </a:rPr>
              <a:t>Clear documentation</a:t>
            </a:r>
          </a:p>
          <a:p>
            <a:pPr algn="ctr"/>
            <a:endParaRPr lang="en-US" sz="2400" dirty="0">
              <a:solidFill>
                <a:srgbClr val="404952"/>
              </a:solidFill>
            </a:endParaRPr>
          </a:p>
          <a:p>
            <a:pPr algn="ctr"/>
            <a:endParaRPr lang="en-GB" sz="2400" dirty="0">
              <a:solidFill>
                <a:srgbClr val="404952"/>
              </a:solidFill>
            </a:endParaRPr>
          </a:p>
        </p:txBody>
      </p:sp>
    </p:spTree>
    <p:extLst>
      <p:ext uri="{BB962C8B-B14F-4D97-AF65-F5344CB8AC3E}">
        <p14:creationId xmlns:p14="http://schemas.microsoft.com/office/powerpoint/2010/main" val="10570624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A145-9F3C-1504-516D-703A0C6690FE}"/>
            </a:ext>
          </a:extLst>
        </p:cNvPr>
        <p:cNvGrpSpPr/>
        <p:nvPr/>
      </p:nvGrpSpPr>
      <p:grpSpPr>
        <a:xfrm>
          <a:off x="0" y="0"/>
          <a:ext cx="0" cy="0"/>
          <a:chOff x="0" y="0"/>
          <a:chExt cx="0" cy="0"/>
        </a:xfrm>
      </p:grpSpPr>
      <p:pic>
        <p:nvPicPr>
          <p:cNvPr id="20" name="Рисунок 19">
            <a:extLst>
              <a:ext uri="{FF2B5EF4-FFF2-40B4-BE49-F238E27FC236}">
                <a16:creationId xmlns:a16="http://schemas.microsoft.com/office/drawing/2014/main" id="{321E7A77-A0F1-FA17-062E-FCE14C14B34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842418" y="1102556"/>
            <a:ext cx="16885918" cy="6332219"/>
          </a:xfrm>
          <a:prstGeom prst="rect">
            <a:avLst/>
          </a:prstGeom>
        </p:spPr>
      </p:pic>
      <p:pic>
        <p:nvPicPr>
          <p:cNvPr id="21" name="Рисунок 20">
            <a:extLst>
              <a:ext uri="{FF2B5EF4-FFF2-40B4-BE49-F238E27FC236}">
                <a16:creationId xmlns:a16="http://schemas.microsoft.com/office/drawing/2014/main" id="{ED53C41A-3AAC-9550-405A-C5761D41426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l="59590"/>
          <a:stretch>
            <a:fillRect/>
          </a:stretch>
        </p:blipFill>
        <p:spPr>
          <a:xfrm>
            <a:off x="7217166" y="1102555"/>
            <a:ext cx="6823549" cy="6332219"/>
          </a:xfrm>
          <a:prstGeom prst="ellipse">
            <a:avLst/>
          </a:prstGeom>
          <a:ln>
            <a:noFill/>
          </a:ln>
          <a:effectLst>
            <a:softEdge rad="112500"/>
          </a:effectLst>
        </p:spPr>
      </p:pic>
      <p:sp>
        <p:nvSpPr>
          <p:cNvPr id="16" name="Заголовок 4">
            <a:extLst>
              <a:ext uri="{FF2B5EF4-FFF2-40B4-BE49-F238E27FC236}">
                <a16:creationId xmlns:a16="http://schemas.microsoft.com/office/drawing/2014/main" id="{5DDCC0C8-CB14-B71D-99D2-B83A44E4C7A0}"/>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Inventory</a:t>
            </a:r>
            <a:endParaRPr lang="en-GB" dirty="0"/>
          </a:p>
        </p:txBody>
      </p:sp>
      <p:pic>
        <p:nvPicPr>
          <p:cNvPr id="9" name="Рисунок 8">
            <a:extLst>
              <a:ext uri="{FF2B5EF4-FFF2-40B4-BE49-F238E27FC236}">
                <a16:creationId xmlns:a16="http://schemas.microsoft.com/office/drawing/2014/main" id="{7E55D9A5-58E5-7A4C-5279-D37F2AE37F47}"/>
              </a:ext>
            </a:extLst>
          </p:cNvPr>
          <p:cNvPicPr>
            <a:picLocks noChangeAspect="1"/>
          </p:cNvPicPr>
          <p:nvPr/>
        </p:nvPicPr>
        <p:blipFill>
          <a:blip r:embed="rId3"/>
          <a:stretch>
            <a:fillRect/>
          </a:stretch>
        </p:blipFill>
        <p:spPr>
          <a:xfrm>
            <a:off x="0" y="1027707"/>
            <a:ext cx="12192000" cy="1207493"/>
          </a:xfrm>
          <a:prstGeom prst="rect">
            <a:avLst/>
          </a:prstGeom>
        </p:spPr>
      </p:pic>
      <p:sp>
        <p:nvSpPr>
          <p:cNvPr id="6" name="Прямоугольник 5">
            <a:extLst>
              <a:ext uri="{FF2B5EF4-FFF2-40B4-BE49-F238E27FC236}">
                <a16:creationId xmlns:a16="http://schemas.microsoft.com/office/drawing/2014/main" id="{E4CCE1DD-6510-AABA-7DB9-0DA6BB8CA17C}"/>
              </a:ext>
            </a:extLst>
          </p:cNvPr>
          <p:cNvSpPr/>
          <p:nvPr/>
        </p:nvSpPr>
        <p:spPr>
          <a:xfrm>
            <a:off x="971869" y="2435752"/>
            <a:ext cx="2991609" cy="1800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4952"/>
              </a:solidFill>
            </a:endParaRPr>
          </a:p>
          <a:p>
            <a:pPr algn="ctr"/>
            <a:endParaRPr lang="en-US" dirty="0">
              <a:solidFill>
                <a:srgbClr val="404952"/>
              </a:solidFill>
            </a:endParaRPr>
          </a:p>
          <a:p>
            <a:r>
              <a:rPr lang="en-US" b="1" dirty="0">
                <a:solidFill>
                  <a:srgbClr val="404952"/>
                </a:solidFill>
              </a:rPr>
              <a:t>Detailed inventory</a:t>
            </a:r>
            <a:r>
              <a:rPr lang="en-US" dirty="0">
                <a:solidFill>
                  <a:srgbClr val="404952"/>
                </a:solidFill>
              </a:rPr>
              <a:t>, including</a:t>
            </a:r>
            <a:r>
              <a:rPr lang="ru-RU" dirty="0">
                <a:solidFill>
                  <a:srgbClr val="404952"/>
                </a:solidFill>
              </a:rPr>
              <a:t>:</a:t>
            </a:r>
          </a:p>
          <a:p>
            <a:pPr marL="285750" indent="-285750">
              <a:buFont typeface="Arial" panose="020B0604020202020204" pitchFamily="34" charset="0"/>
              <a:buChar char="•"/>
            </a:pPr>
            <a:r>
              <a:rPr lang="en-US" dirty="0">
                <a:solidFill>
                  <a:srgbClr val="404952"/>
                </a:solidFill>
              </a:rPr>
              <a:t>Quality</a:t>
            </a:r>
          </a:p>
          <a:p>
            <a:pPr marL="285750" indent="-285750">
              <a:buFont typeface="Arial" panose="020B0604020202020204" pitchFamily="34" charset="0"/>
              <a:buChar char="•"/>
            </a:pPr>
            <a:r>
              <a:rPr lang="en-US" dirty="0">
                <a:solidFill>
                  <a:srgbClr val="404952"/>
                </a:solidFill>
              </a:rPr>
              <a:t>Size / Color</a:t>
            </a:r>
          </a:p>
          <a:p>
            <a:pPr marL="285750" indent="-285750">
              <a:buFont typeface="Arial" panose="020B0604020202020204" pitchFamily="34" charset="0"/>
              <a:buChar char="•"/>
            </a:pPr>
            <a:r>
              <a:rPr lang="en-US" dirty="0">
                <a:solidFill>
                  <a:srgbClr val="404952"/>
                </a:solidFill>
              </a:rPr>
              <a:t>Serial and Lot numbers</a:t>
            </a:r>
            <a:endParaRPr lang="ru-RU" dirty="0">
              <a:solidFill>
                <a:srgbClr val="404952"/>
              </a:solidFill>
            </a:endParaRPr>
          </a:p>
          <a:p>
            <a:pPr marL="285750" indent="-285750">
              <a:buFont typeface="Arial" panose="020B0604020202020204" pitchFamily="34" charset="0"/>
              <a:buChar char="•"/>
            </a:pPr>
            <a:r>
              <a:rPr lang="en-US" dirty="0">
                <a:solidFill>
                  <a:srgbClr val="404952"/>
                </a:solidFill>
              </a:rPr>
              <a:t>Units of measure</a:t>
            </a:r>
          </a:p>
          <a:p>
            <a:pPr algn="ctr"/>
            <a:endParaRPr lang="en-US" dirty="0">
              <a:solidFill>
                <a:srgbClr val="404952"/>
              </a:solidFill>
            </a:endParaRPr>
          </a:p>
          <a:p>
            <a:pPr algn="ctr"/>
            <a:endParaRPr lang="en-GB" dirty="0">
              <a:solidFill>
                <a:srgbClr val="404952"/>
              </a:solidFill>
            </a:endParaRPr>
          </a:p>
        </p:txBody>
      </p:sp>
      <p:sp>
        <p:nvSpPr>
          <p:cNvPr id="7" name="Прямоугольник 6">
            <a:extLst>
              <a:ext uri="{FF2B5EF4-FFF2-40B4-BE49-F238E27FC236}">
                <a16:creationId xmlns:a16="http://schemas.microsoft.com/office/drawing/2014/main" id="{60CA969E-D494-AB11-7C44-23582EE94D34}"/>
              </a:ext>
            </a:extLst>
          </p:cNvPr>
          <p:cNvSpPr/>
          <p:nvPr/>
        </p:nvSpPr>
        <p:spPr>
          <a:xfrm>
            <a:off x="4287519" y="2435752"/>
            <a:ext cx="2268000" cy="1617057"/>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404952"/>
                </a:solidFill>
              </a:rPr>
              <a:t>Multi-stage </a:t>
            </a:r>
            <a:r>
              <a:rPr lang="en-US" b="1" dirty="0">
                <a:solidFill>
                  <a:srgbClr val="404952"/>
                </a:solidFill>
              </a:rPr>
              <a:t>assembly </a:t>
            </a:r>
            <a:r>
              <a:rPr lang="ru-RU" b="1" dirty="0">
                <a:solidFill>
                  <a:srgbClr val="404952"/>
                </a:solidFill>
              </a:rPr>
              <a:t> </a:t>
            </a:r>
            <a:r>
              <a:rPr lang="en-US" b="1" dirty="0">
                <a:solidFill>
                  <a:srgbClr val="404952"/>
                </a:solidFill>
              </a:rPr>
              <a:t>and disassembly </a:t>
            </a:r>
            <a:r>
              <a:rPr lang="en-US" dirty="0">
                <a:solidFill>
                  <a:srgbClr val="404952"/>
                </a:solidFill>
              </a:rPr>
              <a:t>with labor and residuals</a:t>
            </a:r>
            <a:endParaRPr lang="en-GB" dirty="0">
              <a:solidFill>
                <a:srgbClr val="404952"/>
              </a:solidFill>
            </a:endParaRPr>
          </a:p>
        </p:txBody>
      </p:sp>
      <p:sp>
        <p:nvSpPr>
          <p:cNvPr id="8" name="Прямоугольник 7">
            <a:extLst>
              <a:ext uri="{FF2B5EF4-FFF2-40B4-BE49-F238E27FC236}">
                <a16:creationId xmlns:a16="http://schemas.microsoft.com/office/drawing/2014/main" id="{66E98E55-B749-B42B-250F-A5E4878CA992}"/>
              </a:ext>
            </a:extLst>
          </p:cNvPr>
          <p:cNvSpPr/>
          <p:nvPr/>
        </p:nvSpPr>
        <p:spPr>
          <a:xfrm>
            <a:off x="987937" y="4749934"/>
            <a:ext cx="2268000" cy="1617057"/>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404952"/>
                </a:solidFill>
              </a:rPr>
              <a:t>Minimize</a:t>
            </a:r>
            <a:r>
              <a:rPr lang="en-GB" dirty="0">
                <a:solidFill>
                  <a:srgbClr val="404952"/>
                </a:solidFill>
              </a:rPr>
              <a:t> stockouts and overstock</a:t>
            </a:r>
          </a:p>
        </p:txBody>
      </p:sp>
      <p:sp>
        <p:nvSpPr>
          <p:cNvPr id="10" name="Прямоугольник 9">
            <a:extLst>
              <a:ext uri="{FF2B5EF4-FFF2-40B4-BE49-F238E27FC236}">
                <a16:creationId xmlns:a16="http://schemas.microsoft.com/office/drawing/2014/main" id="{C698551D-6F06-7BC3-8F3F-D3E8C22E05C2}"/>
              </a:ext>
            </a:extLst>
          </p:cNvPr>
          <p:cNvSpPr/>
          <p:nvPr/>
        </p:nvSpPr>
        <p:spPr>
          <a:xfrm>
            <a:off x="3571494" y="4570649"/>
            <a:ext cx="2991609" cy="1800000"/>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404952"/>
                </a:solidFill>
              </a:rPr>
              <a:t>Landed cost allows to </a:t>
            </a:r>
            <a:r>
              <a:rPr lang="en-GB" b="1" dirty="0">
                <a:solidFill>
                  <a:srgbClr val="404952"/>
                </a:solidFill>
              </a:rPr>
              <a:t>allocate any cost </a:t>
            </a:r>
            <a:r>
              <a:rPr lang="en-GB" dirty="0">
                <a:solidFill>
                  <a:srgbClr val="404952"/>
                </a:solidFill>
              </a:rPr>
              <a:t>associated with freight, tax tariffs or anything else </a:t>
            </a:r>
          </a:p>
        </p:txBody>
      </p:sp>
      <p:sp>
        <p:nvSpPr>
          <p:cNvPr id="13" name="TextBox 12">
            <a:extLst>
              <a:ext uri="{FF2B5EF4-FFF2-40B4-BE49-F238E27FC236}">
                <a16:creationId xmlns:a16="http://schemas.microsoft.com/office/drawing/2014/main" id="{0B3C74D0-7E53-2C85-599E-C0BFEA6ACFB3}"/>
              </a:ext>
            </a:extLst>
          </p:cNvPr>
          <p:cNvSpPr txBox="1"/>
          <p:nvPr/>
        </p:nvSpPr>
        <p:spPr>
          <a:xfrm>
            <a:off x="597353" y="1341087"/>
            <a:ext cx="7029450" cy="523220"/>
          </a:xfrm>
          <a:prstGeom prst="rect">
            <a:avLst/>
          </a:prstGeom>
          <a:noFill/>
        </p:spPr>
        <p:txBody>
          <a:bodyPr wrap="square">
            <a:spAutoFit/>
          </a:bodyPr>
          <a:lstStyle/>
          <a:p>
            <a:r>
              <a:rPr lang="en-GB" sz="2800" b="1" dirty="0">
                <a:solidFill>
                  <a:schemeClr val="bg1"/>
                </a:solidFill>
                <a:ea typeface="+mj-ea"/>
                <a:cs typeface="+mj-cs"/>
              </a:rPr>
              <a:t>Efficient management of stock levels</a:t>
            </a:r>
          </a:p>
        </p:txBody>
      </p:sp>
      <p:sp>
        <p:nvSpPr>
          <p:cNvPr id="11" name="Прямоугольник 10">
            <a:extLst>
              <a:ext uri="{FF2B5EF4-FFF2-40B4-BE49-F238E27FC236}">
                <a16:creationId xmlns:a16="http://schemas.microsoft.com/office/drawing/2014/main" id="{758FBB9F-9E92-0AC1-2B51-36A59AC44ECD}"/>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Овал 11">
            <a:extLst>
              <a:ext uri="{FF2B5EF4-FFF2-40B4-BE49-F238E27FC236}">
                <a16:creationId xmlns:a16="http://schemas.microsoft.com/office/drawing/2014/main" id="{FC00421D-5931-F2FB-2D4B-284D3617FD09}"/>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Овал 13">
            <a:extLst>
              <a:ext uri="{FF2B5EF4-FFF2-40B4-BE49-F238E27FC236}">
                <a16:creationId xmlns:a16="http://schemas.microsoft.com/office/drawing/2014/main" id="{91131C71-FEA6-9DD6-1C1B-A18AFEB4CA8A}"/>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Овал 14">
            <a:extLst>
              <a:ext uri="{FF2B5EF4-FFF2-40B4-BE49-F238E27FC236}">
                <a16:creationId xmlns:a16="http://schemas.microsoft.com/office/drawing/2014/main" id="{77770147-FBFB-D383-3D30-E2290905F7E6}"/>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Овал 16">
            <a:extLst>
              <a:ext uri="{FF2B5EF4-FFF2-40B4-BE49-F238E27FC236}">
                <a16:creationId xmlns:a16="http://schemas.microsoft.com/office/drawing/2014/main" id="{FCAFBC97-C809-FD79-3FA8-920BC346796D}"/>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3" name="Рисунок 2">
            <a:extLst>
              <a:ext uri="{FF2B5EF4-FFF2-40B4-BE49-F238E27FC236}">
                <a16:creationId xmlns:a16="http://schemas.microsoft.com/office/drawing/2014/main" id="{3DC2D02B-06EC-CB7E-9A60-E3DCE445D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542" y="266818"/>
            <a:ext cx="5020491" cy="4546580"/>
          </a:xfrm>
          <a:prstGeom prst="rect">
            <a:avLst/>
          </a:prstGeom>
        </p:spPr>
      </p:pic>
      <p:pic>
        <p:nvPicPr>
          <p:cNvPr id="19" name="Рисунок 18">
            <a:extLst>
              <a:ext uri="{FF2B5EF4-FFF2-40B4-BE49-F238E27FC236}">
                <a16:creationId xmlns:a16="http://schemas.microsoft.com/office/drawing/2014/main" id="{A4698252-B272-FE4C-3A8E-FE07D8937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52" y="789072"/>
            <a:ext cx="6567477" cy="4122276"/>
          </a:xfrm>
          <a:prstGeom prst="rect">
            <a:avLst/>
          </a:prstGeom>
        </p:spPr>
      </p:pic>
      <p:pic>
        <p:nvPicPr>
          <p:cNvPr id="5" name="Рисунок 4">
            <a:extLst>
              <a:ext uri="{FF2B5EF4-FFF2-40B4-BE49-F238E27FC236}">
                <a16:creationId xmlns:a16="http://schemas.microsoft.com/office/drawing/2014/main" id="{705DF00A-F677-6504-80B6-1276CC3F60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403" y="1303017"/>
            <a:ext cx="6782759" cy="4032635"/>
          </a:xfrm>
          <a:prstGeom prst="rect">
            <a:avLst/>
          </a:prstGeom>
        </p:spPr>
      </p:pic>
      <p:pic>
        <p:nvPicPr>
          <p:cNvPr id="23" name="Рисунок 22">
            <a:extLst>
              <a:ext uri="{FF2B5EF4-FFF2-40B4-BE49-F238E27FC236}">
                <a16:creationId xmlns:a16="http://schemas.microsoft.com/office/drawing/2014/main" id="{B77D1DEF-84F8-FF1F-8EE4-2422078ADD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9234" y="1770845"/>
            <a:ext cx="8705531" cy="5001670"/>
          </a:xfrm>
          <a:prstGeom prst="rect">
            <a:avLst/>
          </a:prstGeom>
        </p:spPr>
      </p:pic>
    </p:spTree>
    <p:extLst>
      <p:ext uri="{BB962C8B-B14F-4D97-AF65-F5344CB8AC3E}">
        <p14:creationId xmlns:p14="http://schemas.microsoft.com/office/powerpoint/2010/main" val="41507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par>
                                <p:cTn id="22" presetID="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par>
                                <p:cTn id="36" presetID="2" presetClass="entr" presetSubtype="4"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grpId="0" nodeType="click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8F46-4A9E-25DB-1603-1D0C74A815D8}"/>
            </a:ext>
          </a:extLst>
        </p:cNvPr>
        <p:cNvGrpSpPr/>
        <p:nvPr/>
      </p:nvGrpSpPr>
      <p:grpSpPr>
        <a:xfrm>
          <a:off x="0" y="0"/>
          <a:ext cx="0" cy="0"/>
          <a:chOff x="0" y="0"/>
          <a:chExt cx="0" cy="0"/>
        </a:xfrm>
      </p:grpSpPr>
      <p:grpSp>
        <p:nvGrpSpPr>
          <p:cNvPr id="33" name="Группа 32">
            <a:extLst>
              <a:ext uri="{FF2B5EF4-FFF2-40B4-BE49-F238E27FC236}">
                <a16:creationId xmlns:a16="http://schemas.microsoft.com/office/drawing/2014/main" id="{1F57FA43-ED16-8F56-3961-BE40F9995044}"/>
              </a:ext>
            </a:extLst>
          </p:cNvPr>
          <p:cNvGrpSpPr/>
          <p:nvPr/>
        </p:nvGrpSpPr>
        <p:grpSpPr>
          <a:xfrm>
            <a:off x="-1184666" y="139788"/>
            <a:ext cx="6858000" cy="6858000"/>
            <a:chOff x="-1397794" y="586066"/>
            <a:chExt cx="6858000" cy="6858000"/>
          </a:xfrm>
        </p:grpSpPr>
        <p:pic>
          <p:nvPicPr>
            <p:cNvPr id="3" name="Рисунок 2">
              <a:extLst>
                <a:ext uri="{FF2B5EF4-FFF2-40B4-BE49-F238E27FC236}">
                  <a16:creationId xmlns:a16="http://schemas.microsoft.com/office/drawing/2014/main" id="{9449C561-2DC8-9A6E-7F59-CA4EABEAD3A5}"/>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397794" y="586066"/>
              <a:ext cx="6858000" cy="6858000"/>
            </a:xfrm>
            <a:prstGeom prst="rect">
              <a:avLst/>
            </a:prstGeom>
          </p:spPr>
        </p:pic>
        <p:sp>
          <p:nvSpPr>
            <p:cNvPr id="19" name="Полилиния: фигура 18">
              <a:extLst>
                <a:ext uri="{FF2B5EF4-FFF2-40B4-BE49-F238E27FC236}">
                  <a16:creationId xmlns:a16="http://schemas.microsoft.com/office/drawing/2014/main" id="{43CEBDB4-8DD3-4D64-C727-58D4462EC99E}"/>
                </a:ext>
              </a:extLst>
            </p:cNvPr>
            <p:cNvSpPr/>
            <p:nvPr/>
          </p:nvSpPr>
          <p:spPr>
            <a:xfrm>
              <a:off x="2038350" y="2292944"/>
              <a:ext cx="78581" cy="78781"/>
            </a:xfrm>
            <a:custGeom>
              <a:avLst/>
              <a:gdLst>
                <a:gd name="connsiteX0" fmla="*/ 19050 w 78581"/>
                <a:gd name="connsiteY0" fmla="*/ 78781 h 78781"/>
                <a:gd name="connsiteX1" fmla="*/ 19050 w 78581"/>
                <a:gd name="connsiteY1" fmla="*/ 78781 h 78781"/>
                <a:gd name="connsiteX2" fmla="*/ 33338 w 78581"/>
                <a:gd name="connsiteY2" fmla="*/ 59731 h 78781"/>
                <a:gd name="connsiteX3" fmla="*/ 40481 w 78581"/>
                <a:gd name="connsiteY3" fmla="*/ 57350 h 78781"/>
                <a:gd name="connsiteX4" fmla="*/ 47625 w 78581"/>
                <a:gd name="connsiteY4" fmla="*/ 50206 h 78781"/>
                <a:gd name="connsiteX5" fmla="*/ 61913 w 78581"/>
                <a:gd name="connsiteY5" fmla="*/ 31156 h 78781"/>
                <a:gd name="connsiteX6" fmla="*/ 69056 w 78581"/>
                <a:gd name="connsiteY6" fmla="*/ 24012 h 78781"/>
                <a:gd name="connsiteX7" fmla="*/ 78581 w 78581"/>
                <a:gd name="connsiteY7" fmla="*/ 4962 h 78781"/>
                <a:gd name="connsiteX8" fmla="*/ 69056 w 78581"/>
                <a:gd name="connsiteY8" fmla="*/ 200 h 78781"/>
                <a:gd name="connsiteX9" fmla="*/ 26194 w 78581"/>
                <a:gd name="connsiteY9" fmla="*/ 4962 h 78781"/>
                <a:gd name="connsiteX10" fmla="*/ 7144 w 78581"/>
                <a:gd name="connsiteY10" fmla="*/ 14487 h 78781"/>
                <a:gd name="connsiteX11" fmla="*/ 0 w 78581"/>
                <a:gd name="connsiteY11" fmla="*/ 31156 h 78781"/>
                <a:gd name="connsiteX12" fmla="*/ 11906 w 78581"/>
                <a:gd name="connsiteY12" fmla="*/ 74019 h 78781"/>
                <a:gd name="connsiteX13" fmla="*/ 19050 w 78581"/>
                <a:gd name="connsiteY13" fmla="*/ 78781 h 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581" h="78781">
                  <a:moveTo>
                    <a:pt x="19050" y="78781"/>
                  </a:moveTo>
                  <a:lnTo>
                    <a:pt x="19050" y="78781"/>
                  </a:lnTo>
                  <a:cubicBezTo>
                    <a:pt x="23813" y="72431"/>
                    <a:pt x="27725" y="65344"/>
                    <a:pt x="33338" y="59731"/>
                  </a:cubicBezTo>
                  <a:cubicBezTo>
                    <a:pt x="35113" y="57956"/>
                    <a:pt x="38393" y="58742"/>
                    <a:pt x="40481" y="57350"/>
                  </a:cubicBezTo>
                  <a:cubicBezTo>
                    <a:pt x="43283" y="55482"/>
                    <a:pt x="45492" y="52812"/>
                    <a:pt x="47625" y="50206"/>
                  </a:cubicBezTo>
                  <a:cubicBezTo>
                    <a:pt x="52651" y="44063"/>
                    <a:pt x="56301" y="36769"/>
                    <a:pt x="61913" y="31156"/>
                  </a:cubicBezTo>
                  <a:cubicBezTo>
                    <a:pt x="64294" y="28775"/>
                    <a:pt x="67248" y="26853"/>
                    <a:pt x="69056" y="24012"/>
                  </a:cubicBezTo>
                  <a:cubicBezTo>
                    <a:pt x="72867" y="18022"/>
                    <a:pt x="78581" y="4962"/>
                    <a:pt x="78581" y="4962"/>
                  </a:cubicBezTo>
                  <a:cubicBezTo>
                    <a:pt x="75406" y="3375"/>
                    <a:pt x="72600" y="408"/>
                    <a:pt x="69056" y="200"/>
                  </a:cubicBezTo>
                  <a:cubicBezTo>
                    <a:pt x="52417" y="-779"/>
                    <a:pt x="41071" y="1987"/>
                    <a:pt x="26194" y="4962"/>
                  </a:cubicBezTo>
                  <a:cubicBezTo>
                    <a:pt x="23740" y="5944"/>
                    <a:pt x="9737" y="10598"/>
                    <a:pt x="7144" y="14487"/>
                  </a:cubicBezTo>
                  <a:cubicBezTo>
                    <a:pt x="3791" y="19517"/>
                    <a:pt x="2381" y="25600"/>
                    <a:pt x="0" y="31156"/>
                  </a:cubicBezTo>
                  <a:cubicBezTo>
                    <a:pt x="3542" y="57719"/>
                    <a:pt x="-3263" y="61884"/>
                    <a:pt x="11906" y="74019"/>
                  </a:cubicBezTo>
                  <a:cubicBezTo>
                    <a:pt x="13292" y="75128"/>
                    <a:pt x="17860" y="77987"/>
                    <a:pt x="19050" y="78781"/>
                  </a:cubicBezTo>
                  <a:close/>
                </a:path>
              </a:pathLst>
            </a:cu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Полилиния: фигура 19">
              <a:extLst>
                <a:ext uri="{FF2B5EF4-FFF2-40B4-BE49-F238E27FC236}">
                  <a16:creationId xmlns:a16="http://schemas.microsoft.com/office/drawing/2014/main" id="{BF36398A-345D-D23D-FAD5-76DAF408B11E}"/>
                </a:ext>
              </a:extLst>
            </p:cNvPr>
            <p:cNvSpPr/>
            <p:nvPr/>
          </p:nvSpPr>
          <p:spPr>
            <a:xfrm rot="20193033">
              <a:off x="2043814" y="2366354"/>
              <a:ext cx="69334" cy="45244"/>
            </a:xfrm>
            <a:custGeom>
              <a:avLst/>
              <a:gdLst>
                <a:gd name="connsiteX0" fmla="*/ 0 w 69334"/>
                <a:gd name="connsiteY0" fmla="*/ 45244 h 45244"/>
                <a:gd name="connsiteX1" fmla="*/ 0 w 69334"/>
                <a:gd name="connsiteY1" fmla="*/ 45244 h 45244"/>
                <a:gd name="connsiteX2" fmla="*/ 14288 w 69334"/>
                <a:gd name="connsiteY2" fmla="*/ 23812 h 45244"/>
                <a:gd name="connsiteX3" fmla="*/ 21432 w 69334"/>
                <a:gd name="connsiteY3" fmla="*/ 16669 h 45244"/>
                <a:gd name="connsiteX4" fmla="*/ 47625 w 69334"/>
                <a:gd name="connsiteY4" fmla="*/ 2381 h 45244"/>
                <a:gd name="connsiteX5" fmla="*/ 64294 w 69334"/>
                <a:gd name="connsiteY5" fmla="*/ 0 h 45244"/>
                <a:gd name="connsiteX6" fmla="*/ 69057 w 69334"/>
                <a:gd name="connsiteY6" fmla="*/ 7144 h 45244"/>
                <a:gd name="connsiteX7" fmla="*/ 54769 w 69334"/>
                <a:gd name="connsiteY7" fmla="*/ 26194 h 45244"/>
                <a:gd name="connsiteX8" fmla="*/ 40482 w 69334"/>
                <a:gd name="connsiteY8" fmla="*/ 33337 h 45244"/>
                <a:gd name="connsiteX9" fmla="*/ 19050 w 69334"/>
                <a:gd name="connsiteY9" fmla="*/ 40481 h 45244"/>
                <a:gd name="connsiteX10" fmla="*/ 0 w 69334"/>
                <a:gd name="connsiteY10" fmla="*/ 45244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334" h="45244">
                  <a:moveTo>
                    <a:pt x="0" y="45244"/>
                  </a:moveTo>
                  <a:lnTo>
                    <a:pt x="0" y="45244"/>
                  </a:lnTo>
                  <a:cubicBezTo>
                    <a:pt x="4763" y="38100"/>
                    <a:pt x="9136" y="30681"/>
                    <a:pt x="14288" y="23812"/>
                  </a:cubicBezTo>
                  <a:cubicBezTo>
                    <a:pt x="16309" y="21118"/>
                    <a:pt x="18774" y="18736"/>
                    <a:pt x="21432" y="16669"/>
                  </a:cubicBezTo>
                  <a:cubicBezTo>
                    <a:pt x="28965" y="10810"/>
                    <a:pt x="38105" y="4761"/>
                    <a:pt x="47625" y="2381"/>
                  </a:cubicBezTo>
                  <a:cubicBezTo>
                    <a:pt x="53070" y="1020"/>
                    <a:pt x="58738" y="794"/>
                    <a:pt x="64294" y="0"/>
                  </a:cubicBezTo>
                  <a:cubicBezTo>
                    <a:pt x="65882" y="2381"/>
                    <a:pt x="68702" y="4304"/>
                    <a:pt x="69057" y="7144"/>
                  </a:cubicBezTo>
                  <a:cubicBezTo>
                    <a:pt x="70764" y="20801"/>
                    <a:pt x="64431" y="20155"/>
                    <a:pt x="54769" y="26194"/>
                  </a:cubicBezTo>
                  <a:cubicBezTo>
                    <a:pt x="44220" y="32787"/>
                    <a:pt x="51494" y="29666"/>
                    <a:pt x="40482" y="33337"/>
                  </a:cubicBezTo>
                  <a:cubicBezTo>
                    <a:pt x="27291" y="42131"/>
                    <a:pt x="39584" y="35347"/>
                    <a:pt x="19050" y="40481"/>
                  </a:cubicBezTo>
                  <a:lnTo>
                    <a:pt x="0" y="45244"/>
                  </a:lnTo>
                  <a:close/>
                </a:path>
              </a:pathLst>
            </a:cu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Полилиния: фигура 20">
              <a:extLst>
                <a:ext uri="{FF2B5EF4-FFF2-40B4-BE49-F238E27FC236}">
                  <a16:creationId xmlns:a16="http://schemas.microsoft.com/office/drawing/2014/main" id="{18DD7C3B-2834-896C-1F33-338BDF0F0921}"/>
                </a:ext>
              </a:extLst>
            </p:cNvPr>
            <p:cNvSpPr/>
            <p:nvPr/>
          </p:nvSpPr>
          <p:spPr>
            <a:xfrm rot="413204">
              <a:off x="2014140" y="2517294"/>
              <a:ext cx="127000" cy="80537"/>
            </a:xfrm>
            <a:custGeom>
              <a:avLst/>
              <a:gdLst>
                <a:gd name="connsiteX0" fmla="*/ 24607 w 127000"/>
                <a:gd name="connsiteY0" fmla="*/ 6718 h 80537"/>
                <a:gd name="connsiteX1" fmla="*/ 24607 w 127000"/>
                <a:gd name="connsiteY1" fmla="*/ 6718 h 80537"/>
                <a:gd name="connsiteX2" fmla="*/ 117475 w 127000"/>
                <a:gd name="connsiteY2" fmla="*/ 18624 h 80537"/>
                <a:gd name="connsiteX3" fmla="*/ 127000 w 127000"/>
                <a:gd name="connsiteY3" fmla="*/ 30531 h 80537"/>
                <a:gd name="connsiteX4" fmla="*/ 124619 w 127000"/>
                <a:gd name="connsiteY4" fmla="*/ 63868 h 80537"/>
                <a:gd name="connsiteX5" fmla="*/ 115094 w 127000"/>
                <a:gd name="connsiteY5" fmla="*/ 71012 h 80537"/>
                <a:gd name="connsiteX6" fmla="*/ 98425 w 127000"/>
                <a:gd name="connsiteY6" fmla="*/ 78156 h 80537"/>
                <a:gd name="connsiteX7" fmla="*/ 84138 w 127000"/>
                <a:gd name="connsiteY7" fmla="*/ 80537 h 80537"/>
                <a:gd name="connsiteX8" fmla="*/ 53182 w 127000"/>
                <a:gd name="connsiteY8" fmla="*/ 78156 h 80537"/>
                <a:gd name="connsiteX9" fmla="*/ 36513 w 127000"/>
                <a:gd name="connsiteY9" fmla="*/ 59106 h 80537"/>
                <a:gd name="connsiteX10" fmla="*/ 29369 w 127000"/>
                <a:gd name="connsiteY10" fmla="*/ 54343 h 80537"/>
                <a:gd name="connsiteX11" fmla="*/ 15082 w 127000"/>
                <a:gd name="connsiteY11" fmla="*/ 32912 h 80537"/>
                <a:gd name="connsiteX12" fmla="*/ 7938 w 127000"/>
                <a:gd name="connsiteY12" fmla="*/ 40056 h 80537"/>
                <a:gd name="connsiteX13" fmla="*/ 3175 w 127000"/>
                <a:gd name="connsiteY13" fmla="*/ 51962 h 80537"/>
                <a:gd name="connsiteX14" fmla="*/ 794 w 127000"/>
                <a:gd name="connsiteY14" fmla="*/ 59106 h 80537"/>
                <a:gd name="connsiteX15" fmla="*/ 15082 w 127000"/>
                <a:gd name="connsiteY15" fmla="*/ 49581 h 80537"/>
                <a:gd name="connsiteX16" fmla="*/ 19844 w 127000"/>
                <a:gd name="connsiteY16" fmla="*/ 42437 h 80537"/>
                <a:gd name="connsiteX17" fmla="*/ 24607 w 127000"/>
                <a:gd name="connsiteY17" fmla="*/ 25768 h 80537"/>
                <a:gd name="connsiteX18" fmla="*/ 24607 w 127000"/>
                <a:gd name="connsiteY18" fmla="*/ 6718 h 8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 h="80537">
                  <a:moveTo>
                    <a:pt x="24607" y="6718"/>
                  </a:moveTo>
                  <a:lnTo>
                    <a:pt x="24607" y="6718"/>
                  </a:lnTo>
                  <a:cubicBezTo>
                    <a:pt x="166558" y="10554"/>
                    <a:pt x="93498" y="-17343"/>
                    <a:pt x="117475" y="18624"/>
                  </a:cubicBezTo>
                  <a:cubicBezTo>
                    <a:pt x="120294" y="22853"/>
                    <a:pt x="123825" y="26562"/>
                    <a:pt x="127000" y="30531"/>
                  </a:cubicBezTo>
                  <a:cubicBezTo>
                    <a:pt x="126206" y="41643"/>
                    <a:pt x="127762" y="53180"/>
                    <a:pt x="124619" y="63868"/>
                  </a:cubicBezTo>
                  <a:cubicBezTo>
                    <a:pt x="123499" y="67676"/>
                    <a:pt x="118460" y="68909"/>
                    <a:pt x="115094" y="71012"/>
                  </a:cubicBezTo>
                  <a:cubicBezTo>
                    <a:pt x="111081" y="73520"/>
                    <a:pt x="103450" y="77039"/>
                    <a:pt x="98425" y="78156"/>
                  </a:cubicBezTo>
                  <a:cubicBezTo>
                    <a:pt x="93712" y="79203"/>
                    <a:pt x="88900" y="79743"/>
                    <a:pt x="84138" y="80537"/>
                  </a:cubicBezTo>
                  <a:cubicBezTo>
                    <a:pt x="73819" y="79743"/>
                    <a:pt x="63154" y="80926"/>
                    <a:pt x="53182" y="78156"/>
                  </a:cubicBezTo>
                  <a:cubicBezTo>
                    <a:pt x="38075" y="73960"/>
                    <a:pt x="43847" y="67907"/>
                    <a:pt x="36513" y="59106"/>
                  </a:cubicBezTo>
                  <a:cubicBezTo>
                    <a:pt x="34681" y="56907"/>
                    <a:pt x="31750" y="55931"/>
                    <a:pt x="29369" y="54343"/>
                  </a:cubicBezTo>
                  <a:cubicBezTo>
                    <a:pt x="29183" y="54032"/>
                    <a:pt x="17285" y="33279"/>
                    <a:pt x="15082" y="32912"/>
                  </a:cubicBezTo>
                  <a:cubicBezTo>
                    <a:pt x="11760" y="32358"/>
                    <a:pt x="10319" y="37675"/>
                    <a:pt x="7938" y="40056"/>
                  </a:cubicBezTo>
                  <a:cubicBezTo>
                    <a:pt x="6350" y="44025"/>
                    <a:pt x="4676" y="47960"/>
                    <a:pt x="3175" y="51962"/>
                  </a:cubicBezTo>
                  <a:cubicBezTo>
                    <a:pt x="2294" y="54312"/>
                    <a:pt x="-1667" y="59598"/>
                    <a:pt x="794" y="59106"/>
                  </a:cubicBezTo>
                  <a:cubicBezTo>
                    <a:pt x="6407" y="57984"/>
                    <a:pt x="10319" y="52756"/>
                    <a:pt x="15082" y="49581"/>
                  </a:cubicBezTo>
                  <a:cubicBezTo>
                    <a:pt x="16669" y="47200"/>
                    <a:pt x="18012" y="44636"/>
                    <a:pt x="19844" y="42437"/>
                  </a:cubicBezTo>
                  <a:cubicBezTo>
                    <a:pt x="24836" y="36447"/>
                    <a:pt x="32145" y="35190"/>
                    <a:pt x="24607" y="25768"/>
                  </a:cubicBezTo>
                  <a:cubicBezTo>
                    <a:pt x="23039" y="23808"/>
                    <a:pt x="24607" y="9893"/>
                    <a:pt x="24607" y="6718"/>
                  </a:cubicBezTo>
                  <a:close/>
                </a:path>
              </a:pathLst>
            </a:custGeom>
            <a:solidFill>
              <a:srgbClr val="F9F9F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Прямоугольник 21">
              <a:extLst>
                <a:ext uri="{FF2B5EF4-FFF2-40B4-BE49-F238E27FC236}">
                  <a16:creationId xmlns:a16="http://schemas.microsoft.com/office/drawing/2014/main" id="{82CEB870-B3A9-472E-D53F-08BD2DA6FC4B}"/>
                </a:ext>
              </a:extLst>
            </p:cNvPr>
            <p:cNvSpPr/>
            <p:nvPr/>
          </p:nvSpPr>
          <p:spPr>
            <a:xfrm rot="390269">
              <a:off x="1861617" y="4183287"/>
              <a:ext cx="352114" cy="749300"/>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Прямоугольник 24">
              <a:extLst>
                <a:ext uri="{FF2B5EF4-FFF2-40B4-BE49-F238E27FC236}">
                  <a16:creationId xmlns:a16="http://schemas.microsoft.com/office/drawing/2014/main" id="{346F60AE-9389-5B8F-2B82-1D8EE0C5C112}"/>
                </a:ext>
              </a:extLst>
            </p:cNvPr>
            <p:cNvSpPr/>
            <p:nvPr/>
          </p:nvSpPr>
          <p:spPr>
            <a:xfrm rot="650050">
              <a:off x="1987237" y="4080827"/>
              <a:ext cx="52046" cy="168986"/>
            </a:xfrm>
            <a:prstGeom prst="rect">
              <a:avLst/>
            </a:prstGeom>
            <a:solidFill>
              <a:srgbClr val="E3E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Прямоугольник 25">
              <a:extLst>
                <a:ext uri="{FF2B5EF4-FFF2-40B4-BE49-F238E27FC236}">
                  <a16:creationId xmlns:a16="http://schemas.microsoft.com/office/drawing/2014/main" id="{D1521140-1859-3A2F-C76E-00615702AE0D}"/>
                </a:ext>
              </a:extLst>
            </p:cNvPr>
            <p:cNvSpPr/>
            <p:nvPr/>
          </p:nvSpPr>
          <p:spPr>
            <a:xfrm rot="3587723">
              <a:off x="1773506" y="4124181"/>
              <a:ext cx="330973" cy="395693"/>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Прямоугольник 26">
              <a:extLst>
                <a:ext uri="{FF2B5EF4-FFF2-40B4-BE49-F238E27FC236}">
                  <a16:creationId xmlns:a16="http://schemas.microsoft.com/office/drawing/2014/main" id="{1E5D0B99-BDAE-FA5A-C4F6-95C18521815F}"/>
                </a:ext>
              </a:extLst>
            </p:cNvPr>
            <p:cNvSpPr/>
            <p:nvPr/>
          </p:nvSpPr>
          <p:spPr>
            <a:xfrm rot="650050">
              <a:off x="1988314" y="4081986"/>
              <a:ext cx="66915" cy="168986"/>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Полилиния: фигура 27">
              <a:extLst>
                <a:ext uri="{FF2B5EF4-FFF2-40B4-BE49-F238E27FC236}">
                  <a16:creationId xmlns:a16="http://schemas.microsoft.com/office/drawing/2014/main" id="{0CED62EA-87AA-B1DE-DD35-386C06353115}"/>
                </a:ext>
              </a:extLst>
            </p:cNvPr>
            <p:cNvSpPr/>
            <p:nvPr/>
          </p:nvSpPr>
          <p:spPr>
            <a:xfrm rot="21128166">
              <a:off x="2068959" y="2406149"/>
              <a:ext cx="70540" cy="45719"/>
            </a:xfrm>
            <a:custGeom>
              <a:avLst/>
              <a:gdLst>
                <a:gd name="connsiteX0" fmla="*/ 0 w 69334"/>
                <a:gd name="connsiteY0" fmla="*/ 45244 h 45244"/>
                <a:gd name="connsiteX1" fmla="*/ 0 w 69334"/>
                <a:gd name="connsiteY1" fmla="*/ 45244 h 45244"/>
                <a:gd name="connsiteX2" fmla="*/ 14288 w 69334"/>
                <a:gd name="connsiteY2" fmla="*/ 23812 h 45244"/>
                <a:gd name="connsiteX3" fmla="*/ 21432 w 69334"/>
                <a:gd name="connsiteY3" fmla="*/ 16669 h 45244"/>
                <a:gd name="connsiteX4" fmla="*/ 47625 w 69334"/>
                <a:gd name="connsiteY4" fmla="*/ 2381 h 45244"/>
                <a:gd name="connsiteX5" fmla="*/ 64294 w 69334"/>
                <a:gd name="connsiteY5" fmla="*/ 0 h 45244"/>
                <a:gd name="connsiteX6" fmla="*/ 69057 w 69334"/>
                <a:gd name="connsiteY6" fmla="*/ 7144 h 45244"/>
                <a:gd name="connsiteX7" fmla="*/ 54769 w 69334"/>
                <a:gd name="connsiteY7" fmla="*/ 26194 h 45244"/>
                <a:gd name="connsiteX8" fmla="*/ 40482 w 69334"/>
                <a:gd name="connsiteY8" fmla="*/ 33337 h 45244"/>
                <a:gd name="connsiteX9" fmla="*/ 19050 w 69334"/>
                <a:gd name="connsiteY9" fmla="*/ 40481 h 45244"/>
                <a:gd name="connsiteX10" fmla="*/ 0 w 69334"/>
                <a:gd name="connsiteY10" fmla="*/ 45244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334" h="45244">
                  <a:moveTo>
                    <a:pt x="0" y="45244"/>
                  </a:moveTo>
                  <a:lnTo>
                    <a:pt x="0" y="45244"/>
                  </a:lnTo>
                  <a:cubicBezTo>
                    <a:pt x="4763" y="38100"/>
                    <a:pt x="9136" y="30681"/>
                    <a:pt x="14288" y="23812"/>
                  </a:cubicBezTo>
                  <a:cubicBezTo>
                    <a:pt x="16309" y="21118"/>
                    <a:pt x="18774" y="18736"/>
                    <a:pt x="21432" y="16669"/>
                  </a:cubicBezTo>
                  <a:cubicBezTo>
                    <a:pt x="28965" y="10810"/>
                    <a:pt x="38105" y="4761"/>
                    <a:pt x="47625" y="2381"/>
                  </a:cubicBezTo>
                  <a:cubicBezTo>
                    <a:pt x="53070" y="1020"/>
                    <a:pt x="58738" y="794"/>
                    <a:pt x="64294" y="0"/>
                  </a:cubicBezTo>
                  <a:cubicBezTo>
                    <a:pt x="65882" y="2381"/>
                    <a:pt x="68702" y="4304"/>
                    <a:pt x="69057" y="7144"/>
                  </a:cubicBezTo>
                  <a:cubicBezTo>
                    <a:pt x="70764" y="20801"/>
                    <a:pt x="64431" y="20155"/>
                    <a:pt x="54769" y="26194"/>
                  </a:cubicBezTo>
                  <a:cubicBezTo>
                    <a:pt x="44220" y="32787"/>
                    <a:pt x="51494" y="29666"/>
                    <a:pt x="40482" y="33337"/>
                  </a:cubicBezTo>
                  <a:cubicBezTo>
                    <a:pt x="27291" y="42131"/>
                    <a:pt x="39584" y="35347"/>
                    <a:pt x="19050" y="40481"/>
                  </a:cubicBezTo>
                  <a:lnTo>
                    <a:pt x="0" y="45244"/>
                  </a:lnTo>
                  <a:close/>
                </a:path>
              </a:pathLst>
            </a:cu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Прямоугольник 30">
              <a:extLst>
                <a:ext uri="{FF2B5EF4-FFF2-40B4-BE49-F238E27FC236}">
                  <a16:creationId xmlns:a16="http://schemas.microsoft.com/office/drawing/2014/main" id="{AA688AB4-08B2-AD34-ED60-C6B86DF4233A}"/>
                </a:ext>
              </a:extLst>
            </p:cNvPr>
            <p:cNvSpPr/>
            <p:nvPr/>
          </p:nvSpPr>
          <p:spPr>
            <a:xfrm rot="269743">
              <a:off x="2010460" y="2596911"/>
              <a:ext cx="106305" cy="1286952"/>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Прямоугольник 31">
              <a:extLst>
                <a:ext uri="{FF2B5EF4-FFF2-40B4-BE49-F238E27FC236}">
                  <a16:creationId xmlns:a16="http://schemas.microsoft.com/office/drawing/2014/main" id="{9B47BBC1-5FBA-CADB-B74F-AC958C225DF0}"/>
                </a:ext>
              </a:extLst>
            </p:cNvPr>
            <p:cNvSpPr/>
            <p:nvPr/>
          </p:nvSpPr>
          <p:spPr>
            <a:xfrm rot="269743">
              <a:off x="2001823" y="3839772"/>
              <a:ext cx="59668" cy="56426"/>
            </a:xfrm>
            <a:prstGeom prst="rect">
              <a:avLst/>
            </a:prstGeom>
            <a:solidFill>
              <a:srgbClr val="F9F9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Группа 39">
            <a:extLst>
              <a:ext uri="{FF2B5EF4-FFF2-40B4-BE49-F238E27FC236}">
                <a16:creationId xmlns:a16="http://schemas.microsoft.com/office/drawing/2014/main" id="{45D37DCA-7186-2EBA-8EA9-E71ECB9A76F0}"/>
              </a:ext>
            </a:extLst>
          </p:cNvPr>
          <p:cNvGrpSpPr/>
          <p:nvPr/>
        </p:nvGrpSpPr>
        <p:grpSpPr>
          <a:xfrm>
            <a:off x="-721559" y="563570"/>
            <a:ext cx="5938830" cy="5938830"/>
            <a:chOff x="-721559" y="563570"/>
            <a:chExt cx="5938830" cy="5938830"/>
          </a:xfrm>
        </p:grpSpPr>
        <p:grpSp>
          <p:nvGrpSpPr>
            <p:cNvPr id="36" name="Группа 35">
              <a:extLst>
                <a:ext uri="{FF2B5EF4-FFF2-40B4-BE49-F238E27FC236}">
                  <a16:creationId xmlns:a16="http://schemas.microsoft.com/office/drawing/2014/main" id="{B6414B1C-2B74-3E58-F18D-33D1E10CDEC6}"/>
                </a:ext>
              </a:extLst>
            </p:cNvPr>
            <p:cNvGrpSpPr/>
            <p:nvPr/>
          </p:nvGrpSpPr>
          <p:grpSpPr>
            <a:xfrm>
              <a:off x="2173865" y="2071176"/>
              <a:ext cx="130390" cy="1497612"/>
              <a:chOff x="1572387" y="2690429"/>
              <a:chExt cx="130390" cy="1497612"/>
            </a:xfrm>
          </p:grpSpPr>
          <p:sp>
            <p:nvSpPr>
              <p:cNvPr id="34" name="Прямоугольник 33">
                <a:extLst>
                  <a:ext uri="{FF2B5EF4-FFF2-40B4-BE49-F238E27FC236}">
                    <a16:creationId xmlns:a16="http://schemas.microsoft.com/office/drawing/2014/main" id="{88B69CFA-AAAA-AC96-951D-AF8686120FDD}"/>
                  </a:ext>
                </a:extLst>
              </p:cNvPr>
              <p:cNvSpPr/>
              <p:nvPr/>
            </p:nvSpPr>
            <p:spPr>
              <a:xfrm>
                <a:off x="1607297" y="2690429"/>
                <a:ext cx="45719" cy="1388142"/>
              </a:xfrm>
              <a:prstGeom prst="rect">
                <a:avLst/>
              </a:prstGeom>
              <a:solidFill>
                <a:srgbClr val="D5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Овал 34">
                <a:extLst>
                  <a:ext uri="{FF2B5EF4-FFF2-40B4-BE49-F238E27FC236}">
                    <a16:creationId xmlns:a16="http://schemas.microsoft.com/office/drawing/2014/main" id="{C0FE6D1B-D43D-F5DC-5A27-66D471FADD8D}"/>
                  </a:ext>
                </a:extLst>
              </p:cNvPr>
              <p:cNvSpPr/>
              <p:nvPr/>
            </p:nvSpPr>
            <p:spPr>
              <a:xfrm>
                <a:off x="1572387" y="4057651"/>
                <a:ext cx="130390" cy="130390"/>
              </a:xfrm>
              <a:prstGeom prst="ellipse">
                <a:avLst/>
              </a:prstGeom>
              <a:solidFill>
                <a:srgbClr val="D0D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Овал 38">
              <a:extLst>
                <a:ext uri="{FF2B5EF4-FFF2-40B4-BE49-F238E27FC236}">
                  <a16:creationId xmlns:a16="http://schemas.microsoft.com/office/drawing/2014/main" id="{35720944-F420-E305-2BE9-F7F9D0961E24}"/>
                </a:ext>
              </a:extLst>
            </p:cNvPr>
            <p:cNvSpPr/>
            <p:nvPr/>
          </p:nvSpPr>
          <p:spPr>
            <a:xfrm>
              <a:off x="-721559" y="563570"/>
              <a:ext cx="5938830" cy="5938830"/>
            </a:xfrm>
            <a:prstGeom prst="ellipse">
              <a:avLst/>
            </a:prstGeom>
            <a:noFill/>
            <a:ln>
              <a:solidFill>
                <a:srgbClr val="FCFC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Прямоугольник 1">
            <a:extLst>
              <a:ext uri="{FF2B5EF4-FFF2-40B4-BE49-F238E27FC236}">
                <a16:creationId xmlns:a16="http://schemas.microsoft.com/office/drawing/2014/main" id="{0FB1AFCA-439D-6875-4C53-EC86319AE2B1}"/>
              </a:ext>
            </a:extLst>
          </p:cNvPr>
          <p:cNvSpPr/>
          <p:nvPr/>
        </p:nvSpPr>
        <p:spPr>
          <a:xfrm>
            <a:off x="2290933" y="4507869"/>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Track time </a:t>
            </a:r>
            <a:r>
              <a:rPr lang="en-US" sz="2400" dirty="0">
                <a:solidFill>
                  <a:srgbClr val="404952"/>
                </a:solidFill>
              </a:rPr>
              <a:t>for accurate invoicing</a:t>
            </a:r>
          </a:p>
          <a:p>
            <a:pPr algn="ctr"/>
            <a:endParaRPr lang="en-US" sz="2400" dirty="0">
              <a:solidFill>
                <a:srgbClr val="404952"/>
              </a:solidFill>
            </a:endParaRPr>
          </a:p>
          <a:p>
            <a:pPr algn="ctr"/>
            <a:endParaRPr lang="en-GB" sz="2400" dirty="0">
              <a:solidFill>
                <a:srgbClr val="404952"/>
              </a:solidFill>
            </a:endParaRPr>
          </a:p>
        </p:txBody>
      </p:sp>
      <p:sp>
        <p:nvSpPr>
          <p:cNvPr id="4" name="Прямоугольник 3">
            <a:extLst>
              <a:ext uri="{FF2B5EF4-FFF2-40B4-BE49-F238E27FC236}">
                <a16:creationId xmlns:a16="http://schemas.microsoft.com/office/drawing/2014/main" id="{15AFBCEB-85D0-E16B-F639-595C14609FB8}"/>
              </a:ext>
            </a:extLst>
          </p:cNvPr>
          <p:cNvSpPr/>
          <p:nvPr/>
        </p:nvSpPr>
        <p:spPr>
          <a:xfrm>
            <a:off x="2799296" y="2501136"/>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Customized breakdown</a:t>
            </a:r>
            <a:r>
              <a:rPr lang="en-US" sz="2400" dirty="0">
                <a:solidFill>
                  <a:srgbClr val="404952"/>
                </a:solidFill>
              </a:rPr>
              <a:t> of financial results</a:t>
            </a:r>
          </a:p>
          <a:p>
            <a:pPr algn="ctr"/>
            <a:endParaRPr lang="en-US" sz="2400" dirty="0">
              <a:solidFill>
                <a:srgbClr val="404952"/>
              </a:solidFill>
            </a:endParaRPr>
          </a:p>
          <a:p>
            <a:pPr algn="ctr"/>
            <a:endParaRPr lang="en-GB" sz="2400" dirty="0">
              <a:solidFill>
                <a:srgbClr val="404952"/>
              </a:solidFill>
            </a:endParaRPr>
          </a:p>
        </p:txBody>
      </p:sp>
      <p:sp>
        <p:nvSpPr>
          <p:cNvPr id="5" name="Прямоугольник 4">
            <a:extLst>
              <a:ext uri="{FF2B5EF4-FFF2-40B4-BE49-F238E27FC236}">
                <a16:creationId xmlns:a16="http://schemas.microsoft.com/office/drawing/2014/main" id="{C9B5DD2A-16D0-7F33-D172-A369383EB516}"/>
              </a:ext>
            </a:extLst>
          </p:cNvPr>
          <p:cNvSpPr/>
          <p:nvPr/>
        </p:nvSpPr>
        <p:spPr>
          <a:xfrm>
            <a:off x="5278973" y="4507869"/>
            <a:ext cx="2818795"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Control </a:t>
            </a:r>
            <a:r>
              <a:rPr lang="en-US" sz="2400" dirty="0">
                <a:solidFill>
                  <a:srgbClr val="404952"/>
                </a:solidFill>
              </a:rPr>
              <a:t>cost and </a:t>
            </a:r>
            <a:r>
              <a:rPr lang="en-US" sz="2400" b="1" dirty="0">
                <a:solidFill>
                  <a:srgbClr val="404952"/>
                </a:solidFill>
              </a:rPr>
              <a:t>prevent </a:t>
            </a:r>
            <a:r>
              <a:rPr lang="en-US" sz="2400" dirty="0">
                <a:solidFill>
                  <a:srgbClr val="404952"/>
                </a:solidFill>
              </a:rPr>
              <a:t>budget overruns</a:t>
            </a:r>
          </a:p>
          <a:p>
            <a:pPr algn="ctr"/>
            <a:endParaRPr lang="en-US" sz="2400" dirty="0">
              <a:solidFill>
                <a:srgbClr val="404952"/>
              </a:solidFill>
            </a:endParaRPr>
          </a:p>
          <a:p>
            <a:pPr algn="ctr"/>
            <a:endParaRPr lang="en-GB" sz="2400" dirty="0">
              <a:solidFill>
                <a:srgbClr val="404952"/>
              </a:solidFill>
            </a:endParaRPr>
          </a:p>
        </p:txBody>
      </p:sp>
      <p:sp>
        <p:nvSpPr>
          <p:cNvPr id="6" name="Прямоугольник 5">
            <a:extLst>
              <a:ext uri="{FF2B5EF4-FFF2-40B4-BE49-F238E27FC236}">
                <a16:creationId xmlns:a16="http://schemas.microsoft.com/office/drawing/2014/main" id="{127B43FF-3FBD-852C-2057-4CA3F49B1E31}"/>
              </a:ext>
            </a:extLst>
          </p:cNvPr>
          <p:cNvSpPr/>
          <p:nvPr/>
        </p:nvSpPr>
        <p:spPr>
          <a:xfrm>
            <a:off x="5762468" y="2501136"/>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Enhance </a:t>
            </a:r>
            <a:r>
              <a:rPr lang="en-US" sz="2400" dirty="0">
                <a:solidFill>
                  <a:srgbClr val="404952"/>
                </a:solidFill>
              </a:rPr>
              <a:t>decision-making</a:t>
            </a:r>
          </a:p>
          <a:p>
            <a:pPr algn="ctr"/>
            <a:endParaRPr lang="en-US" sz="2400" dirty="0">
              <a:solidFill>
                <a:srgbClr val="404952"/>
              </a:solidFill>
            </a:endParaRPr>
          </a:p>
          <a:p>
            <a:pPr algn="ctr"/>
            <a:endParaRPr lang="en-GB" sz="2400" dirty="0">
              <a:solidFill>
                <a:srgbClr val="404952"/>
              </a:solidFill>
            </a:endParaRPr>
          </a:p>
        </p:txBody>
      </p:sp>
      <p:sp>
        <p:nvSpPr>
          <p:cNvPr id="7" name="Прямоугольник 6">
            <a:extLst>
              <a:ext uri="{FF2B5EF4-FFF2-40B4-BE49-F238E27FC236}">
                <a16:creationId xmlns:a16="http://schemas.microsoft.com/office/drawing/2014/main" id="{41ED66FD-DE64-67B6-7539-5C0E282F0BFC}"/>
              </a:ext>
            </a:extLst>
          </p:cNvPr>
          <p:cNvSpPr/>
          <p:nvPr/>
        </p:nvSpPr>
        <p:spPr>
          <a:xfrm>
            <a:off x="8268992" y="4507869"/>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Resource</a:t>
            </a:r>
          </a:p>
          <a:p>
            <a:pPr algn="ctr"/>
            <a:r>
              <a:rPr lang="en-US" sz="2400" dirty="0">
                <a:solidFill>
                  <a:srgbClr val="404952"/>
                </a:solidFill>
              </a:rPr>
              <a:t>allocation</a:t>
            </a:r>
          </a:p>
          <a:p>
            <a:pPr algn="ctr"/>
            <a:endParaRPr lang="en-US" sz="2400" dirty="0">
              <a:solidFill>
                <a:srgbClr val="404952"/>
              </a:solidFill>
            </a:endParaRPr>
          </a:p>
          <a:p>
            <a:pPr algn="ctr"/>
            <a:endParaRPr lang="en-GB" sz="2400" dirty="0">
              <a:solidFill>
                <a:srgbClr val="404952"/>
              </a:solidFill>
            </a:endParaRPr>
          </a:p>
        </p:txBody>
      </p:sp>
      <p:sp>
        <p:nvSpPr>
          <p:cNvPr id="8" name="Прямоугольник 7">
            <a:extLst>
              <a:ext uri="{FF2B5EF4-FFF2-40B4-BE49-F238E27FC236}">
                <a16:creationId xmlns:a16="http://schemas.microsoft.com/office/drawing/2014/main" id="{76DE91D7-33FE-D5A1-CC95-B4D8149D6A15}"/>
              </a:ext>
            </a:extLst>
          </p:cNvPr>
          <p:cNvSpPr/>
          <p:nvPr/>
        </p:nvSpPr>
        <p:spPr>
          <a:xfrm>
            <a:off x="8725640" y="2501777"/>
            <a:ext cx="2816816" cy="186067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dirty="0">
                <a:solidFill>
                  <a:srgbClr val="404952"/>
                </a:solidFill>
              </a:rPr>
              <a:t>Improved</a:t>
            </a:r>
            <a:r>
              <a:rPr lang="en-US" sz="2400" b="1" dirty="0">
                <a:solidFill>
                  <a:srgbClr val="404952"/>
                </a:solidFill>
              </a:rPr>
              <a:t> transparency</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12" name="Прямоугольник 11">
            <a:extLst>
              <a:ext uri="{FF2B5EF4-FFF2-40B4-BE49-F238E27FC236}">
                <a16:creationId xmlns:a16="http://schemas.microsoft.com/office/drawing/2014/main" id="{D50015B6-707D-C4FF-D57C-33732872F4D4}"/>
              </a:ext>
            </a:extLst>
          </p:cNvPr>
          <p:cNvSpPr/>
          <p:nvPr/>
        </p:nvSpPr>
        <p:spPr>
          <a:xfrm>
            <a:off x="2914916" y="2597745"/>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Прямоугольник 12">
            <a:extLst>
              <a:ext uri="{FF2B5EF4-FFF2-40B4-BE49-F238E27FC236}">
                <a16:creationId xmlns:a16="http://schemas.microsoft.com/office/drawing/2014/main" id="{3659D96D-3D37-FA9C-DAB4-95F6730B3004}"/>
              </a:ext>
            </a:extLst>
          </p:cNvPr>
          <p:cNvSpPr/>
          <p:nvPr/>
        </p:nvSpPr>
        <p:spPr>
          <a:xfrm>
            <a:off x="5907834" y="2597745"/>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Прямоугольник 13">
            <a:extLst>
              <a:ext uri="{FF2B5EF4-FFF2-40B4-BE49-F238E27FC236}">
                <a16:creationId xmlns:a16="http://schemas.microsoft.com/office/drawing/2014/main" id="{4A920E18-9F9D-1236-DDC2-7E5C8D840C90}"/>
              </a:ext>
            </a:extLst>
          </p:cNvPr>
          <p:cNvSpPr/>
          <p:nvPr/>
        </p:nvSpPr>
        <p:spPr>
          <a:xfrm>
            <a:off x="8871006" y="2595272"/>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Прямоугольник 14">
            <a:extLst>
              <a:ext uri="{FF2B5EF4-FFF2-40B4-BE49-F238E27FC236}">
                <a16:creationId xmlns:a16="http://schemas.microsoft.com/office/drawing/2014/main" id="{DCDACF9C-5BF3-7686-E555-96B65BC4BAF4}"/>
              </a:ext>
            </a:extLst>
          </p:cNvPr>
          <p:cNvSpPr/>
          <p:nvPr/>
        </p:nvSpPr>
        <p:spPr>
          <a:xfrm>
            <a:off x="5425328" y="4604478"/>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Прямоугольник 16">
            <a:extLst>
              <a:ext uri="{FF2B5EF4-FFF2-40B4-BE49-F238E27FC236}">
                <a16:creationId xmlns:a16="http://schemas.microsoft.com/office/drawing/2014/main" id="{A0BE66BC-7F79-8A77-9014-AAB55452C49A}"/>
              </a:ext>
            </a:extLst>
          </p:cNvPr>
          <p:cNvSpPr/>
          <p:nvPr/>
        </p:nvSpPr>
        <p:spPr>
          <a:xfrm>
            <a:off x="8414358" y="4604478"/>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Прямоугольник 17">
            <a:extLst>
              <a:ext uri="{FF2B5EF4-FFF2-40B4-BE49-F238E27FC236}">
                <a16:creationId xmlns:a16="http://schemas.microsoft.com/office/drawing/2014/main" id="{FB56F5D1-48D1-5CC7-67A7-7A5430387031}"/>
              </a:ext>
            </a:extLst>
          </p:cNvPr>
          <p:cNvSpPr/>
          <p:nvPr/>
        </p:nvSpPr>
        <p:spPr>
          <a:xfrm>
            <a:off x="2450980" y="4604478"/>
            <a:ext cx="2526084" cy="16674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Овал 40">
            <a:extLst>
              <a:ext uri="{FF2B5EF4-FFF2-40B4-BE49-F238E27FC236}">
                <a16:creationId xmlns:a16="http://schemas.microsoft.com/office/drawing/2014/main" id="{AB73CC65-77EC-A150-3333-177C1E41645F}"/>
              </a:ext>
            </a:extLst>
          </p:cNvPr>
          <p:cNvSpPr/>
          <p:nvPr/>
        </p:nvSpPr>
        <p:spPr>
          <a:xfrm>
            <a:off x="2173865" y="3457557"/>
            <a:ext cx="130390" cy="130390"/>
          </a:xfrm>
          <a:prstGeom prst="ellipse">
            <a:avLst/>
          </a:prstGeom>
          <a:solidFill>
            <a:srgbClr val="D0D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Рисунок 41">
            <a:extLst>
              <a:ext uri="{FF2B5EF4-FFF2-40B4-BE49-F238E27FC236}">
                <a16:creationId xmlns:a16="http://schemas.microsoft.com/office/drawing/2014/main" id="{72DFDE71-BEDF-5953-C4A8-0927AEEEF0EB}"/>
              </a:ext>
            </a:extLst>
          </p:cNvPr>
          <p:cNvPicPr>
            <a:picLocks noChangeAspect="1"/>
          </p:cNvPicPr>
          <p:nvPr/>
        </p:nvPicPr>
        <p:blipFill>
          <a:blip r:embed="rId3"/>
          <a:stretch>
            <a:fillRect/>
          </a:stretch>
        </p:blipFill>
        <p:spPr>
          <a:xfrm>
            <a:off x="0" y="1015007"/>
            <a:ext cx="12192000" cy="1207493"/>
          </a:xfrm>
          <a:prstGeom prst="rect">
            <a:avLst/>
          </a:prstGeom>
        </p:spPr>
      </p:pic>
      <p:sp>
        <p:nvSpPr>
          <p:cNvPr id="44" name="TextBox 43">
            <a:extLst>
              <a:ext uri="{FF2B5EF4-FFF2-40B4-BE49-F238E27FC236}">
                <a16:creationId xmlns:a16="http://schemas.microsoft.com/office/drawing/2014/main" id="{7516671B-6E04-0F09-908A-E9855B1EAA90}"/>
              </a:ext>
            </a:extLst>
          </p:cNvPr>
          <p:cNvSpPr txBox="1"/>
          <p:nvPr/>
        </p:nvSpPr>
        <p:spPr>
          <a:xfrm>
            <a:off x="459833" y="1302364"/>
            <a:ext cx="9034462" cy="523220"/>
          </a:xfrm>
          <a:prstGeom prst="rect">
            <a:avLst/>
          </a:prstGeom>
          <a:noFill/>
        </p:spPr>
        <p:txBody>
          <a:bodyPr wrap="square">
            <a:spAutoFit/>
          </a:bodyPr>
          <a:lstStyle/>
          <a:p>
            <a:r>
              <a:rPr lang="en-GB" sz="2800" b="1" dirty="0">
                <a:solidFill>
                  <a:schemeClr val="bg1"/>
                </a:solidFill>
                <a:ea typeface="+mj-ea"/>
                <a:cs typeface="+mj-cs"/>
              </a:rPr>
              <a:t>Stay on track, stay on budget, stay successful</a:t>
            </a:r>
          </a:p>
        </p:txBody>
      </p:sp>
      <p:sp>
        <p:nvSpPr>
          <p:cNvPr id="45" name="Заголовок 4">
            <a:extLst>
              <a:ext uri="{FF2B5EF4-FFF2-40B4-BE49-F238E27FC236}">
                <a16:creationId xmlns:a16="http://schemas.microsoft.com/office/drawing/2014/main" id="{B7C539C3-10FE-6486-0461-61BEB0FE8D5F}"/>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Projects &amp; Time</a:t>
            </a:r>
            <a:endParaRPr lang="en-GB" dirty="0"/>
          </a:p>
        </p:txBody>
      </p:sp>
      <p:sp>
        <p:nvSpPr>
          <p:cNvPr id="46" name="Прямоугольник 45">
            <a:extLst>
              <a:ext uri="{FF2B5EF4-FFF2-40B4-BE49-F238E27FC236}">
                <a16:creationId xmlns:a16="http://schemas.microsoft.com/office/drawing/2014/main" id="{BC21056A-1B27-8A93-DA23-DB615D9703E6}"/>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7" name="Овал 46">
            <a:extLst>
              <a:ext uri="{FF2B5EF4-FFF2-40B4-BE49-F238E27FC236}">
                <a16:creationId xmlns:a16="http://schemas.microsoft.com/office/drawing/2014/main" id="{5F190C75-ADF0-D75A-8922-CD10A58633F9}"/>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48" name="Овал 47">
            <a:extLst>
              <a:ext uri="{FF2B5EF4-FFF2-40B4-BE49-F238E27FC236}">
                <a16:creationId xmlns:a16="http://schemas.microsoft.com/office/drawing/2014/main" id="{F00DBB9A-66FF-87F8-D5EC-83E0B706D421}"/>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49" name="Овал 48">
            <a:extLst>
              <a:ext uri="{FF2B5EF4-FFF2-40B4-BE49-F238E27FC236}">
                <a16:creationId xmlns:a16="http://schemas.microsoft.com/office/drawing/2014/main" id="{CFAAF0F7-A900-CFEF-F647-0A02FE6F65A2}"/>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50" name="Овал 49">
            <a:extLst>
              <a:ext uri="{FF2B5EF4-FFF2-40B4-BE49-F238E27FC236}">
                <a16:creationId xmlns:a16="http://schemas.microsoft.com/office/drawing/2014/main" id="{948ECE0F-6917-0460-1865-26973B590EDA}"/>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679180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B53BD-5CA4-584B-44D4-08B3299C6A1E}"/>
            </a:ext>
          </a:extLst>
        </p:cNvPr>
        <p:cNvGrpSpPr/>
        <p:nvPr/>
      </p:nvGrpSpPr>
      <p:grpSpPr>
        <a:xfrm>
          <a:off x="0" y="0"/>
          <a:ext cx="0" cy="0"/>
          <a:chOff x="0" y="0"/>
          <a:chExt cx="0" cy="0"/>
        </a:xfrm>
      </p:grpSpPr>
      <p:pic>
        <p:nvPicPr>
          <p:cNvPr id="25" name="Рисунок 24">
            <a:extLst>
              <a:ext uri="{FF2B5EF4-FFF2-40B4-BE49-F238E27FC236}">
                <a16:creationId xmlns:a16="http://schemas.microsoft.com/office/drawing/2014/main" id="{32CF4919-B96A-3C1B-7962-7A295C76DEE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r="56517"/>
          <a:stretch>
            <a:fillRect/>
          </a:stretch>
        </p:blipFill>
        <p:spPr>
          <a:xfrm>
            <a:off x="0" y="2222500"/>
            <a:ext cx="5295900" cy="5054600"/>
          </a:xfrm>
          <a:custGeom>
            <a:avLst/>
            <a:gdLst>
              <a:gd name="connsiteX0" fmla="*/ 0 w 5295900"/>
              <a:gd name="connsiteY0" fmla="*/ 0 h 5054600"/>
              <a:gd name="connsiteX1" fmla="*/ 4948296 w 5295900"/>
              <a:gd name="connsiteY1" fmla="*/ 0 h 5054600"/>
              <a:gd name="connsiteX2" fmla="*/ 4983767 w 5295900"/>
              <a:gd name="connsiteY2" fmla="*/ 69572 h 5054600"/>
              <a:gd name="connsiteX3" fmla="*/ 5295900 w 5295900"/>
              <a:gd name="connsiteY3" fmla="*/ 1530350 h 5054600"/>
              <a:gd name="connsiteX4" fmla="*/ 2870028 w 5295900"/>
              <a:gd name="connsiteY4" fmla="*/ 4988283 h 5054600"/>
              <a:gd name="connsiteX5" fmla="*/ 2692013 w 5295900"/>
              <a:gd name="connsiteY5" fmla="*/ 5054600 h 5054600"/>
              <a:gd name="connsiteX6" fmla="*/ 0 w 5295900"/>
              <a:gd name="connsiteY6" fmla="*/ 5054600 h 505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900" h="5054600">
                <a:moveTo>
                  <a:pt x="0" y="0"/>
                </a:moveTo>
                <a:lnTo>
                  <a:pt x="4948296" y="0"/>
                </a:lnTo>
                <a:lnTo>
                  <a:pt x="4983767" y="69572"/>
                </a:lnTo>
                <a:cubicBezTo>
                  <a:pt x="5184757" y="518556"/>
                  <a:pt x="5295900" y="1012190"/>
                  <a:pt x="5295900" y="1530350"/>
                </a:cubicBezTo>
                <a:cubicBezTo>
                  <a:pt x="5295900" y="3084832"/>
                  <a:pt x="4295612" y="4418569"/>
                  <a:pt x="2870028" y="4988283"/>
                </a:cubicBezTo>
                <a:lnTo>
                  <a:pt x="2692013" y="5054600"/>
                </a:lnTo>
                <a:lnTo>
                  <a:pt x="0" y="5054600"/>
                </a:lnTo>
                <a:close/>
              </a:path>
            </a:pathLst>
          </a:custGeom>
        </p:spPr>
      </p:pic>
      <p:pic>
        <p:nvPicPr>
          <p:cNvPr id="26" name="Рисунок 25">
            <a:extLst>
              <a:ext uri="{FF2B5EF4-FFF2-40B4-BE49-F238E27FC236}">
                <a16:creationId xmlns:a16="http://schemas.microsoft.com/office/drawing/2014/main" id="{EA8F9FA6-2843-0AB6-2EB7-2FE98CA591E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2103"/>
          <a:stretch>
            <a:fillRect/>
          </a:stretch>
        </p:blipFill>
        <p:spPr>
          <a:xfrm>
            <a:off x="2692013" y="2222500"/>
            <a:ext cx="9487366" cy="5054600"/>
          </a:xfrm>
          <a:custGeom>
            <a:avLst/>
            <a:gdLst>
              <a:gd name="connsiteX0" fmla="*/ 2256283 w 9487366"/>
              <a:gd name="connsiteY0" fmla="*/ 0 h 5054600"/>
              <a:gd name="connsiteX1" fmla="*/ 9487366 w 9487366"/>
              <a:gd name="connsiteY1" fmla="*/ 0 h 5054600"/>
              <a:gd name="connsiteX2" fmla="*/ 9487366 w 9487366"/>
              <a:gd name="connsiteY2" fmla="*/ 5054600 h 5054600"/>
              <a:gd name="connsiteX3" fmla="*/ 0 w 9487366"/>
              <a:gd name="connsiteY3" fmla="*/ 5054600 h 5054600"/>
              <a:gd name="connsiteX4" fmla="*/ 178015 w 9487366"/>
              <a:gd name="connsiteY4" fmla="*/ 4988283 h 5054600"/>
              <a:gd name="connsiteX5" fmla="*/ 2603887 w 9487366"/>
              <a:gd name="connsiteY5" fmla="*/ 1530350 h 5054600"/>
              <a:gd name="connsiteX6" fmla="*/ 2291754 w 9487366"/>
              <a:gd name="connsiteY6" fmla="*/ 69572 h 505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7366" h="5054600">
                <a:moveTo>
                  <a:pt x="2256283" y="0"/>
                </a:moveTo>
                <a:lnTo>
                  <a:pt x="9487366" y="0"/>
                </a:lnTo>
                <a:lnTo>
                  <a:pt x="9487366" y="5054600"/>
                </a:lnTo>
                <a:lnTo>
                  <a:pt x="0" y="5054600"/>
                </a:lnTo>
                <a:lnTo>
                  <a:pt x="178015" y="4988283"/>
                </a:lnTo>
                <a:cubicBezTo>
                  <a:pt x="1603599" y="4418569"/>
                  <a:pt x="2603887" y="3084832"/>
                  <a:pt x="2603887" y="1530350"/>
                </a:cubicBezTo>
                <a:cubicBezTo>
                  <a:pt x="2603887" y="1012190"/>
                  <a:pt x="2492744" y="518556"/>
                  <a:pt x="2291754" y="69572"/>
                </a:cubicBezTo>
                <a:close/>
              </a:path>
            </a:pathLst>
          </a:custGeom>
        </p:spPr>
      </p:pic>
      <p:pic>
        <p:nvPicPr>
          <p:cNvPr id="9" name="Рисунок 8">
            <a:extLst>
              <a:ext uri="{FF2B5EF4-FFF2-40B4-BE49-F238E27FC236}">
                <a16:creationId xmlns:a16="http://schemas.microsoft.com/office/drawing/2014/main" id="{14969889-73A3-B036-D5BD-FAFD0030EA01}"/>
              </a:ext>
            </a:extLst>
          </p:cNvPr>
          <p:cNvPicPr>
            <a:picLocks noChangeAspect="1"/>
          </p:cNvPicPr>
          <p:nvPr/>
        </p:nvPicPr>
        <p:blipFill>
          <a:blip r:embed="rId3"/>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BFB1D010-4BCB-2B80-51A2-F733748E95FA}"/>
              </a:ext>
            </a:extLst>
          </p:cNvPr>
          <p:cNvSpPr txBox="1">
            <a:spLocks/>
          </p:cNvSpPr>
          <p:nvPr/>
        </p:nvSpPr>
        <p:spPr>
          <a:xfrm>
            <a:off x="933769" y="226145"/>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Budgeting</a:t>
            </a:r>
            <a:endParaRPr lang="en-GB" dirty="0"/>
          </a:p>
        </p:txBody>
      </p:sp>
      <p:sp>
        <p:nvSpPr>
          <p:cNvPr id="2" name="TextBox 1">
            <a:extLst>
              <a:ext uri="{FF2B5EF4-FFF2-40B4-BE49-F238E27FC236}">
                <a16:creationId xmlns:a16="http://schemas.microsoft.com/office/drawing/2014/main" id="{F21F448A-03F3-2F05-C2D5-E7CFF91E72BD}"/>
              </a:ext>
            </a:extLst>
          </p:cNvPr>
          <p:cNvSpPr txBox="1"/>
          <p:nvPr/>
        </p:nvSpPr>
        <p:spPr>
          <a:xfrm>
            <a:off x="416668" y="1367840"/>
            <a:ext cx="9034462" cy="523220"/>
          </a:xfrm>
          <a:prstGeom prst="rect">
            <a:avLst/>
          </a:prstGeom>
          <a:noFill/>
        </p:spPr>
        <p:txBody>
          <a:bodyPr wrap="square">
            <a:spAutoFit/>
          </a:bodyPr>
          <a:lstStyle/>
          <a:p>
            <a:r>
              <a:rPr lang="en-GB" sz="2800" b="1" dirty="0">
                <a:solidFill>
                  <a:schemeClr val="bg1"/>
                </a:solidFill>
                <a:ea typeface="+mj-ea"/>
                <a:cs typeface="+mj-cs"/>
              </a:rPr>
              <a:t>Confidence in the changing environment</a:t>
            </a:r>
          </a:p>
        </p:txBody>
      </p:sp>
      <p:sp>
        <p:nvSpPr>
          <p:cNvPr id="3" name="Прямоугольник 2">
            <a:extLst>
              <a:ext uri="{FF2B5EF4-FFF2-40B4-BE49-F238E27FC236}">
                <a16:creationId xmlns:a16="http://schemas.microsoft.com/office/drawing/2014/main" id="{151E8BBA-89F8-8C8F-FB84-56F45FE5D515}"/>
              </a:ext>
            </a:extLst>
          </p:cNvPr>
          <p:cNvSpPr/>
          <p:nvPr/>
        </p:nvSpPr>
        <p:spPr>
          <a:xfrm>
            <a:off x="5881709" y="4428767"/>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04952"/>
                </a:solidFill>
              </a:rPr>
              <a:t>Prioritize the spendings</a:t>
            </a:r>
          </a:p>
        </p:txBody>
      </p:sp>
      <p:sp>
        <p:nvSpPr>
          <p:cNvPr id="4" name="Прямоугольник 3">
            <a:extLst>
              <a:ext uri="{FF2B5EF4-FFF2-40B4-BE49-F238E27FC236}">
                <a16:creationId xmlns:a16="http://schemas.microsoft.com/office/drawing/2014/main" id="{94E9A170-5BDE-B540-280C-338DE8E51371}"/>
              </a:ext>
            </a:extLst>
          </p:cNvPr>
          <p:cNvSpPr/>
          <p:nvPr/>
        </p:nvSpPr>
        <p:spPr>
          <a:xfrm>
            <a:off x="5889319" y="2836688"/>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Set financial goals</a:t>
            </a:r>
            <a:endParaRPr lang="en-GB" sz="2400" dirty="0">
              <a:solidFill>
                <a:srgbClr val="404952"/>
              </a:solidFill>
            </a:endParaRPr>
          </a:p>
        </p:txBody>
      </p:sp>
      <p:sp>
        <p:nvSpPr>
          <p:cNvPr id="5" name="Прямоугольник 4">
            <a:extLst>
              <a:ext uri="{FF2B5EF4-FFF2-40B4-BE49-F238E27FC236}">
                <a16:creationId xmlns:a16="http://schemas.microsoft.com/office/drawing/2014/main" id="{0DE8CE14-59F4-DC47-AAC2-2CD77EDBB4C1}"/>
              </a:ext>
            </a:extLst>
          </p:cNvPr>
          <p:cNvSpPr/>
          <p:nvPr/>
        </p:nvSpPr>
        <p:spPr>
          <a:xfrm>
            <a:off x="5889319" y="3640384"/>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Track the expenses</a:t>
            </a:r>
            <a:endParaRPr lang="en-GB" sz="2400" dirty="0">
              <a:solidFill>
                <a:srgbClr val="404952"/>
              </a:solidFill>
            </a:endParaRPr>
          </a:p>
        </p:txBody>
      </p:sp>
      <p:sp>
        <p:nvSpPr>
          <p:cNvPr id="6" name="Прямоугольник 5">
            <a:extLst>
              <a:ext uri="{FF2B5EF4-FFF2-40B4-BE49-F238E27FC236}">
                <a16:creationId xmlns:a16="http://schemas.microsoft.com/office/drawing/2014/main" id="{CF5B8B4C-50B0-7AFD-FCBB-D44EED13E9D8}"/>
              </a:ext>
            </a:extLst>
          </p:cNvPr>
          <p:cNvSpPr/>
          <p:nvPr/>
        </p:nvSpPr>
        <p:spPr>
          <a:xfrm>
            <a:off x="5881709" y="5231931"/>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Compare actual result to budget</a:t>
            </a:r>
            <a:endParaRPr lang="en-GB" sz="2400" dirty="0">
              <a:solidFill>
                <a:srgbClr val="404952"/>
              </a:solidFill>
            </a:endParaRPr>
          </a:p>
        </p:txBody>
      </p:sp>
      <p:sp>
        <p:nvSpPr>
          <p:cNvPr id="7" name="Прямоугольник 6">
            <a:extLst>
              <a:ext uri="{FF2B5EF4-FFF2-40B4-BE49-F238E27FC236}">
                <a16:creationId xmlns:a16="http://schemas.microsoft.com/office/drawing/2014/main" id="{1EA48C9E-05BB-74FF-701C-370B17213896}"/>
              </a:ext>
            </a:extLst>
          </p:cNvPr>
          <p:cNvSpPr/>
          <p:nvPr/>
        </p:nvSpPr>
        <p:spPr>
          <a:xfrm>
            <a:off x="5889319" y="6020314"/>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Gain control over your finance</a:t>
            </a:r>
            <a:endParaRPr lang="en-GB" sz="2400" dirty="0">
              <a:solidFill>
                <a:srgbClr val="404952"/>
              </a:solidFill>
            </a:endParaRPr>
          </a:p>
        </p:txBody>
      </p:sp>
      <p:sp>
        <p:nvSpPr>
          <p:cNvPr id="27" name="Прямоугольник 26">
            <a:extLst>
              <a:ext uri="{FF2B5EF4-FFF2-40B4-BE49-F238E27FC236}">
                <a16:creationId xmlns:a16="http://schemas.microsoft.com/office/drawing/2014/main" id="{12E52592-D27E-DBDB-2735-82077C68BE03}"/>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Овал 27">
            <a:extLst>
              <a:ext uri="{FF2B5EF4-FFF2-40B4-BE49-F238E27FC236}">
                <a16:creationId xmlns:a16="http://schemas.microsoft.com/office/drawing/2014/main" id="{88CAFCCF-C772-034B-1588-9FBD767C3E38}"/>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9" name="Овал 28">
            <a:extLst>
              <a:ext uri="{FF2B5EF4-FFF2-40B4-BE49-F238E27FC236}">
                <a16:creationId xmlns:a16="http://schemas.microsoft.com/office/drawing/2014/main" id="{59078506-568A-AF6D-0FBC-D5CEDBC8E071}"/>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0" name="Овал 29">
            <a:extLst>
              <a:ext uri="{FF2B5EF4-FFF2-40B4-BE49-F238E27FC236}">
                <a16:creationId xmlns:a16="http://schemas.microsoft.com/office/drawing/2014/main" id="{D3470262-741A-E2CB-E6B0-1660B08C96D0}"/>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1" name="Овал 30">
            <a:extLst>
              <a:ext uri="{FF2B5EF4-FFF2-40B4-BE49-F238E27FC236}">
                <a16:creationId xmlns:a16="http://schemas.microsoft.com/office/drawing/2014/main" id="{F105F953-7E43-CB6D-6E36-F595B8D54A94}"/>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973052903"/>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286B-9570-B701-3DD4-69113586BA7A}"/>
            </a:ext>
          </a:extLst>
        </p:cNvPr>
        <p:cNvGrpSpPr/>
        <p:nvPr/>
      </p:nvGrpSpPr>
      <p:grpSpPr>
        <a:xfrm>
          <a:off x="0" y="0"/>
          <a:ext cx="0" cy="0"/>
          <a:chOff x="0" y="0"/>
          <a:chExt cx="0" cy="0"/>
        </a:xfrm>
      </p:grpSpPr>
      <p:grpSp>
        <p:nvGrpSpPr>
          <p:cNvPr id="6" name="Группа 5">
            <a:extLst>
              <a:ext uri="{FF2B5EF4-FFF2-40B4-BE49-F238E27FC236}">
                <a16:creationId xmlns:a16="http://schemas.microsoft.com/office/drawing/2014/main" id="{1460802C-A5EA-9039-A58A-CFDC08724074}"/>
              </a:ext>
            </a:extLst>
          </p:cNvPr>
          <p:cNvGrpSpPr/>
          <p:nvPr/>
        </p:nvGrpSpPr>
        <p:grpSpPr>
          <a:xfrm>
            <a:off x="0" y="1114797"/>
            <a:ext cx="12192001" cy="6832879"/>
            <a:chOff x="0" y="37682"/>
            <a:chExt cx="12192001" cy="6832879"/>
          </a:xfrm>
        </p:grpSpPr>
        <p:pic>
          <p:nvPicPr>
            <p:cNvPr id="2" name="Рисунок 1">
              <a:extLst>
                <a:ext uri="{FF2B5EF4-FFF2-40B4-BE49-F238E27FC236}">
                  <a16:creationId xmlns:a16="http://schemas.microsoft.com/office/drawing/2014/main" id="{6A75A1A4-F32C-5AF7-2CEA-092861F6911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a:xfrm>
              <a:off x="0" y="37682"/>
              <a:ext cx="12192000" cy="6832879"/>
            </a:xfrm>
            <a:custGeom>
              <a:avLst/>
              <a:gdLst>
                <a:gd name="connsiteX0" fmla="*/ 12192000 w 12192000"/>
                <a:gd name="connsiteY0" fmla="*/ 6770263 h 6832879"/>
                <a:gd name="connsiteX1" fmla="*/ 12192000 w 12192000"/>
                <a:gd name="connsiteY1" fmla="*/ 6832879 h 6832879"/>
                <a:gd name="connsiteX2" fmla="*/ 11487189 w 12192000"/>
                <a:gd name="connsiteY2" fmla="*/ 6832879 h 6832879"/>
                <a:gd name="connsiteX3" fmla="*/ 11678801 w 12192000"/>
                <a:gd name="connsiteY3" fmla="*/ 6828385 h 6832879"/>
                <a:gd name="connsiteX4" fmla="*/ 12054320 w 12192000"/>
                <a:gd name="connsiteY4" fmla="*/ 6793072 h 6832879"/>
                <a:gd name="connsiteX5" fmla="*/ 0 w 12192000"/>
                <a:gd name="connsiteY5" fmla="*/ 0 h 6832879"/>
                <a:gd name="connsiteX6" fmla="*/ 10705179 w 12192000"/>
                <a:gd name="connsiteY6" fmla="*/ 0 h 6832879"/>
                <a:gd name="connsiteX7" fmla="*/ 10556396 w 12192000"/>
                <a:gd name="connsiteY7" fmla="*/ 31855 h 6832879"/>
                <a:gd name="connsiteX8" fmla="*/ 7762875 w 12192000"/>
                <a:gd name="connsiteY8" fmla="*/ 3377983 h 6832879"/>
                <a:gd name="connsiteX9" fmla="*/ 11295499 w 12192000"/>
                <a:gd name="connsiteY9" fmla="*/ 6828385 h 6832879"/>
                <a:gd name="connsiteX10" fmla="*/ 11487110 w 12192000"/>
                <a:gd name="connsiteY10" fmla="*/ 6832879 h 6832879"/>
                <a:gd name="connsiteX11" fmla="*/ 0 w 12192000"/>
                <a:gd name="connsiteY11" fmla="*/ 6832879 h 683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32879">
                  <a:moveTo>
                    <a:pt x="12192000" y="6770263"/>
                  </a:moveTo>
                  <a:lnTo>
                    <a:pt x="12192000" y="6832879"/>
                  </a:lnTo>
                  <a:lnTo>
                    <a:pt x="11487189" y="6832879"/>
                  </a:lnTo>
                  <a:lnTo>
                    <a:pt x="11678801" y="6828385"/>
                  </a:lnTo>
                  <a:cubicBezTo>
                    <a:pt x="11805755" y="6822415"/>
                    <a:pt x="11931032" y="6810547"/>
                    <a:pt x="12054320" y="6793072"/>
                  </a:cubicBezTo>
                  <a:close/>
                  <a:moveTo>
                    <a:pt x="0" y="0"/>
                  </a:moveTo>
                  <a:lnTo>
                    <a:pt x="10705179" y="0"/>
                  </a:lnTo>
                  <a:lnTo>
                    <a:pt x="10556396" y="31855"/>
                  </a:lnTo>
                  <a:cubicBezTo>
                    <a:pt x="8949931" y="415284"/>
                    <a:pt x="7762875" y="1768035"/>
                    <a:pt x="7762875" y="3377983"/>
                  </a:cubicBezTo>
                  <a:cubicBezTo>
                    <a:pt x="7762875" y="5226443"/>
                    <a:pt x="9327705" y="6735852"/>
                    <a:pt x="11295499" y="6828385"/>
                  </a:cubicBezTo>
                  <a:lnTo>
                    <a:pt x="11487110" y="6832879"/>
                  </a:lnTo>
                  <a:lnTo>
                    <a:pt x="0" y="6832879"/>
                  </a:lnTo>
                  <a:close/>
                </a:path>
              </a:pathLst>
            </a:custGeom>
          </p:spPr>
        </p:pic>
        <p:pic>
          <p:nvPicPr>
            <p:cNvPr id="5" name="Рисунок 4">
              <a:extLst>
                <a:ext uri="{FF2B5EF4-FFF2-40B4-BE49-F238E27FC236}">
                  <a16:creationId xmlns:a16="http://schemas.microsoft.com/office/drawing/2014/main" id="{51B3249D-FBD0-D387-DB1B-C8F7E0FEA68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63672"/>
            <a:stretch>
              <a:fillRect/>
            </a:stretch>
          </p:blipFill>
          <p:spPr>
            <a:xfrm>
              <a:off x="7762876" y="37682"/>
              <a:ext cx="4429125" cy="6832879"/>
            </a:xfrm>
            <a:custGeom>
              <a:avLst/>
              <a:gdLst>
                <a:gd name="connsiteX0" fmla="*/ 2942304 w 4429125"/>
                <a:gd name="connsiteY0" fmla="*/ 0 h 6832879"/>
                <a:gd name="connsiteX1" fmla="*/ 4429125 w 4429125"/>
                <a:gd name="connsiteY1" fmla="*/ 0 h 6832879"/>
                <a:gd name="connsiteX2" fmla="*/ 4429125 w 4429125"/>
                <a:gd name="connsiteY2" fmla="*/ 6770263 h 6832879"/>
                <a:gd name="connsiteX3" fmla="*/ 4291445 w 4429125"/>
                <a:gd name="connsiteY3" fmla="*/ 6793072 h 6832879"/>
                <a:gd name="connsiteX4" fmla="*/ 3915926 w 4429125"/>
                <a:gd name="connsiteY4" fmla="*/ 6828385 h 6832879"/>
                <a:gd name="connsiteX5" fmla="*/ 3724314 w 4429125"/>
                <a:gd name="connsiteY5" fmla="*/ 6832879 h 6832879"/>
                <a:gd name="connsiteX6" fmla="*/ 3724235 w 4429125"/>
                <a:gd name="connsiteY6" fmla="*/ 6832879 h 6832879"/>
                <a:gd name="connsiteX7" fmla="*/ 3532624 w 4429125"/>
                <a:gd name="connsiteY7" fmla="*/ 6828385 h 6832879"/>
                <a:gd name="connsiteX8" fmla="*/ 0 w 4429125"/>
                <a:gd name="connsiteY8" fmla="*/ 3377983 h 6832879"/>
                <a:gd name="connsiteX9" fmla="*/ 2793521 w 4429125"/>
                <a:gd name="connsiteY9" fmla="*/ 31855 h 683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9125" h="6832879">
                  <a:moveTo>
                    <a:pt x="2942304" y="0"/>
                  </a:moveTo>
                  <a:lnTo>
                    <a:pt x="4429125" y="0"/>
                  </a:lnTo>
                  <a:lnTo>
                    <a:pt x="4429125" y="6770263"/>
                  </a:lnTo>
                  <a:lnTo>
                    <a:pt x="4291445" y="6793072"/>
                  </a:lnTo>
                  <a:cubicBezTo>
                    <a:pt x="4168157" y="6810547"/>
                    <a:pt x="4042880" y="6822415"/>
                    <a:pt x="3915926" y="6828385"/>
                  </a:cubicBezTo>
                  <a:lnTo>
                    <a:pt x="3724314" y="6832879"/>
                  </a:lnTo>
                  <a:lnTo>
                    <a:pt x="3724235" y="6832879"/>
                  </a:lnTo>
                  <a:lnTo>
                    <a:pt x="3532624" y="6828385"/>
                  </a:lnTo>
                  <a:cubicBezTo>
                    <a:pt x="1564830" y="6735852"/>
                    <a:pt x="0" y="5226443"/>
                    <a:pt x="0" y="3377983"/>
                  </a:cubicBezTo>
                  <a:cubicBezTo>
                    <a:pt x="0" y="1768035"/>
                    <a:pt x="1187056" y="415284"/>
                    <a:pt x="2793521" y="31855"/>
                  </a:cubicBezTo>
                  <a:close/>
                </a:path>
              </a:pathLst>
            </a:custGeom>
          </p:spPr>
        </p:pic>
      </p:grpSp>
      <p:pic>
        <p:nvPicPr>
          <p:cNvPr id="9" name="Рисунок 8">
            <a:extLst>
              <a:ext uri="{FF2B5EF4-FFF2-40B4-BE49-F238E27FC236}">
                <a16:creationId xmlns:a16="http://schemas.microsoft.com/office/drawing/2014/main" id="{0BF5E95A-26A9-0B4D-3EF4-15789684C791}"/>
              </a:ext>
            </a:extLst>
          </p:cNvPr>
          <p:cNvPicPr>
            <a:picLocks noChangeAspect="1"/>
          </p:cNvPicPr>
          <p:nvPr/>
        </p:nvPicPr>
        <p:blipFill>
          <a:blip r:embed="rId3"/>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3E7D4FC9-3C05-1265-66DA-3A808826E168}"/>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Bank</a:t>
            </a:r>
            <a:endParaRPr lang="en-GB" dirty="0"/>
          </a:p>
        </p:txBody>
      </p:sp>
      <p:sp>
        <p:nvSpPr>
          <p:cNvPr id="3" name="Прямоугольник 2">
            <a:extLst>
              <a:ext uri="{FF2B5EF4-FFF2-40B4-BE49-F238E27FC236}">
                <a16:creationId xmlns:a16="http://schemas.microsoft.com/office/drawing/2014/main" id="{8F56D341-78E3-DA41-2682-15D1C47AF4C8}"/>
              </a:ext>
            </a:extLst>
          </p:cNvPr>
          <p:cNvSpPr/>
          <p:nvPr/>
        </p:nvSpPr>
        <p:spPr>
          <a:xfrm>
            <a:off x="1707844" y="4885723"/>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dirty="0">
                <a:solidFill>
                  <a:srgbClr val="404952"/>
                </a:solidFill>
              </a:rPr>
              <a:t>Bank reconciliation</a:t>
            </a:r>
          </a:p>
          <a:p>
            <a:pPr algn="ctr"/>
            <a:endParaRPr lang="en-GB" sz="2400" dirty="0">
              <a:solidFill>
                <a:srgbClr val="404952"/>
              </a:solidFill>
            </a:endParaRPr>
          </a:p>
        </p:txBody>
      </p:sp>
      <p:sp>
        <p:nvSpPr>
          <p:cNvPr id="8" name="Прямоугольник 7">
            <a:extLst>
              <a:ext uri="{FF2B5EF4-FFF2-40B4-BE49-F238E27FC236}">
                <a16:creationId xmlns:a16="http://schemas.microsoft.com/office/drawing/2014/main" id="{4690CF95-AF09-FCBE-88F7-D82DB9498948}"/>
              </a:ext>
            </a:extLst>
          </p:cNvPr>
          <p:cNvSpPr/>
          <p:nvPr/>
        </p:nvSpPr>
        <p:spPr>
          <a:xfrm>
            <a:off x="1707844" y="2435081"/>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Multiple currencies</a:t>
            </a:r>
            <a:endParaRPr lang="en-GB" sz="2400" dirty="0">
              <a:solidFill>
                <a:srgbClr val="404952"/>
              </a:solidFill>
            </a:endParaRPr>
          </a:p>
        </p:txBody>
      </p:sp>
      <p:sp>
        <p:nvSpPr>
          <p:cNvPr id="11" name="Прямоугольник 10">
            <a:extLst>
              <a:ext uri="{FF2B5EF4-FFF2-40B4-BE49-F238E27FC236}">
                <a16:creationId xmlns:a16="http://schemas.microsoft.com/office/drawing/2014/main" id="{58779EE9-CE99-0FAD-6F70-2B0D8082CD21}"/>
              </a:ext>
            </a:extLst>
          </p:cNvPr>
          <p:cNvSpPr/>
          <p:nvPr/>
        </p:nvSpPr>
        <p:spPr>
          <a:xfrm>
            <a:off x="1707844" y="3239945"/>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Cash in- and outflows</a:t>
            </a:r>
            <a:endParaRPr lang="en-GB" sz="2400" dirty="0">
              <a:solidFill>
                <a:srgbClr val="404952"/>
              </a:solidFill>
            </a:endParaRPr>
          </a:p>
        </p:txBody>
      </p:sp>
      <p:sp>
        <p:nvSpPr>
          <p:cNvPr id="12" name="Прямоугольник 11">
            <a:extLst>
              <a:ext uri="{FF2B5EF4-FFF2-40B4-BE49-F238E27FC236}">
                <a16:creationId xmlns:a16="http://schemas.microsoft.com/office/drawing/2014/main" id="{0697DFF1-C15F-43E9-1745-05278AD3F585}"/>
              </a:ext>
            </a:extLst>
          </p:cNvPr>
          <p:cNvSpPr/>
          <p:nvPr/>
        </p:nvSpPr>
        <p:spPr>
          <a:xfrm>
            <a:off x="1707844" y="4062834"/>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04952"/>
                </a:solidFill>
              </a:rPr>
              <a:t>Automatic set-off of the liability</a:t>
            </a:r>
          </a:p>
        </p:txBody>
      </p:sp>
      <p:sp>
        <p:nvSpPr>
          <p:cNvPr id="13" name="Прямоугольник 12">
            <a:extLst>
              <a:ext uri="{FF2B5EF4-FFF2-40B4-BE49-F238E27FC236}">
                <a16:creationId xmlns:a16="http://schemas.microsoft.com/office/drawing/2014/main" id="{61D3B150-DEEF-F4E0-FE14-566A7668B7EF}"/>
              </a:ext>
            </a:extLst>
          </p:cNvPr>
          <p:cNvSpPr/>
          <p:nvPr/>
        </p:nvSpPr>
        <p:spPr>
          <a:xfrm>
            <a:off x="1707844" y="5708612"/>
            <a:ext cx="5442562" cy="46840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Cashflow report</a:t>
            </a:r>
            <a:endParaRPr lang="en-GB" sz="2400" dirty="0">
              <a:solidFill>
                <a:srgbClr val="404952"/>
              </a:solidFill>
            </a:endParaRPr>
          </a:p>
        </p:txBody>
      </p:sp>
      <p:sp>
        <p:nvSpPr>
          <p:cNvPr id="14" name="TextBox 13">
            <a:extLst>
              <a:ext uri="{FF2B5EF4-FFF2-40B4-BE49-F238E27FC236}">
                <a16:creationId xmlns:a16="http://schemas.microsoft.com/office/drawing/2014/main" id="{EBB67C1D-6381-95DC-89B8-238F6B14C04A}"/>
              </a:ext>
            </a:extLst>
          </p:cNvPr>
          <p:cNvSpPr txBox="1"/>
          <p:nvPr/>
        </p:nvSpPr>
        <p:spPr>
          <a:xfrm>
            <a:off x="416668" y="1367840"/>
            <a:ext cx="9034462" cy="523220"/>
          </a:xfrm>
          <a:prstGeom prst="rect">
            <a:avLst/>
          </a:prstGeom>
          <a:noFill/>
        </p:spPr>
        <p:txBody>
          <a:bodyPr wrap="square">
            <a:spAutoFit/>
          </a:bodyPr>
          <a:lstStyle/>
          <a:p>
            <a:r>
              <a:rPr lang="en-US" sz="2800" b="1" dirty="0">
                <a:solidFill>
                  <a:schemeClr val="bg1"/>
                </a:solidFill>
                <a:ea typeface="+mj-ea"/>
                <a:cs typeface="+mj-cs"/>
              </a:rPr>
              <a:t>Control over your money</a:t>
            </a:r>
            <a:endParaRPr lang="en-GB" sz="2800" b="1" dirty="0">
              <a:solidFill>
                <a:schemeClr val="bg1"/>
              </a:solidFill>
              <a:ea typeface="+mj-ea"/>
              <a:cs typeface="+mj-cs"/>
            </a:endParaRPr>
          </a:p>
        </p:txBody>
      </p:sp>
      <p:sp>
        <p:nvSpPr>
          <p:cNvPr id="4" name="Прямоугольник 3">
            <a:extLst>
              <a:ext uri="{FF2B5EF4-FFF2-40B4-BE49-F238E27FC236}">
                <a16:creationId xmlns:a16="http://schemas.microsoft.com/office/drawing/2014/main" id="{1220F7CF-88AE-AF9E-5031-2EB7242B4475}"/>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вал 6">
            <a:extLst>
              <a:ext uri="{FF2B5EF4-FFF2-40B4-BE49-F238E27FC236}">
                <a16:creationId xmlns:a16="http://schemas.microsoft.com/office/drawing/2014/main" id="{683E5485-54C5-628B-F6D3-6915F6D75D16}"/>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 name="Овал 9">
            <a:extLst>
              <a:ext uri="{FF2B5EF4-FFF2-40B4-BE49-F238E27FC236}">
                <a16:creationId xmlns:a16="http://schemas.microsoft.com/office/drawing/2014/main" id="{1DDAC6F0-0479-B3AA-1688-E2BCCE5E6BF6}"/>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Овал 14">
            <a:extLst>
              <a:ext uri="{FF2B5EF4-FFF2-40B4-BE49-F238E27FC236}">
                <a16:creationId xmlns:a16="http://schemas.microsoft.com/office/drawing/2014/main" id="{9C63A5FC-1725-45AA-B39A-49D469DE7AE4}"/>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Овал 16">
            <a:extLst>
              <a:ext uri="{FF2B5EF4-FFF2-40B4-BE49-F238E27FC236}">
                <a16:creationId xmlns:a16="http://schemas.microsoft.com/office/drawing/2014/main" id="{58F9954A-ABA8-CC24-0F76-AC0CDD22BEDF}"/>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3492748713"/>
      </p:ext>
    </p:extLst>
  </p:cSld>
  <p:clrMapOvr>
    <a:masterClrMapping/>
  </p:clrMapOvr>
  <p:transition spd="slow">
    <p:cover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7EE05F-A7DF-FBBB-B758-E0626C3AD906}"/>
              </a:ext>
            </a:extLst>
          </p:cNvPr>
          <p:cNvSpPr>
            <a:spLocks noGrp="1"/>
          </p:cNvSpPr>
          <p:nvPr>
            <p:ph type="title"/>
          </p:nvPr>
        </p:nvSpPr>
        <p:spPr/>
        <p:txBody>
          <a:bodyPr/>
          <a:lstStyle/>
          <a:p>
            <a:endParaRPr lang="en-GB"/>
          </a:p>
        </p:txBody>
      </p:sp>
      <p:pic>
        <p:nvPicPr>
          <p:cNvPr id="4" name="reconciliation">
            <a:hlinkClick r:id="" action="ppaction://media"/>
            <a:extLst>
              <a:ext uri="{FF2B5EF4-FFF2-40B4-BE49-F238E27FC236}">
                <a16:creationId xmlns:a16="http://schemas.microsoft.com/office/drawing/2014/main" id="{D94934FD-6835-5222-80F9-4B910AD6D5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88" y="0"/>
            <a:ext cx="12196788" cy="6860322"/>
          </a:xfrm>
        </p:spPr>
      </p:pic>
    </p:spTree>
    <p:extLst>
      <p:ext uri="{BB962C8B-B14F-4D97-AF65-F5344CB8AC3E}">
        <p14:creationId xmlns:p14="http://schemas.microsoft.com/office/powerpoint/2010/main" val="3584389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5">
            <a:extLst>
              <a:ext uri="{FF2B5EF4-FFF2-40B4-BE49-F238E27FC236}">
                <a16:creationId xmlns:a16="http://schemas.microsoft.com/office/drawing/2014/main" id="{64DB81FF-FB59-8563-36E3-B4E36F2F7BC5}"/>
              </a:ext>
            </a:extLst>
          </p:cNvPr>
          <p:cNvPicPr>
            <a:picLocks noChangeAspect="1"/>
          </p:cNvPicPr>
          <p:nvPr/>
        </p:nvPicPr>
        <p:blipFill rotWithShape="1">
          <a:blip r:embed="rId2">
            <a:alphaModFix amt="21000"/>
            <a:extLst>
              <a:ext uri="{96DAC541-7B7A-43D3-8B79-37D633B846F1}">
                <asvg:svgBlip xmlns:asvg="http://schemas.microsoft.com/office/drawing/2016/SVG/main" r:embed="rId3"/>
              </a:ext>
            </a:extLst>
          </a:blip>
          <a:srcRect l="8705" r="8705"/>
          <a:stretch/>
        </p:blipFill>
        <p:spPr>
          <a:xfrm>
            <a:off x="2551005" y="129566"/>
            <a:ext cx="12192000" cy="6381750"/>
          </a:xfrm>
          <a:prstGeom prst="rect">
            <a:avLst/>
          </a:prstGeom>
        </p:spPr>
      </p:pic>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4"/>
          <a:stretch>
            <a:fillRect/>
          </a:stretch>
        </p:blipFill>
        <p:spPr>
          <a:xfrm>
            <a:off x="-2313" y="917667"/>
            <a:ext cx="12192000" cy="1207493"/>
          </a:xfrm>
          <a:prstGeom prst="rect">
            <a:avLst/>
          </a:prstGeom>
        </p:spPr>
      </p:pic>
      <p:sp>
        <p:nvSpPr>
          <p:cNvPr id="3" name="Прямоугольник 2">
            <a:extLst>
              <a:ext uri="{FF2B5EF4-FFF2-40B4-BE49-F238E27FC236}">
                <a16:creationId xmlns:a16="http://schemas.microsoft.com/office/drawing/2014/main" id="{6B566D6E-8981-A1D6-3178-47EC0A9CABFA}"/>
              </a:ext>
            </a:extLst>
          </p:cNvPr>
          <p:cNvSpPr/>
          <p:nvPr/>
        </p:nvSpPr>
        <p:spPr>
          <a:xfrm>
            <a:off x="683392" y="3871854"/>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b="1" dirty="0">
                <a:solidFill>
                  <a:srgbClr val="404952"/>
                </a:solidFill>
              </a:rPr>
              <a:t>Withholding Tax</a:t>
            </a:r>
            <a:endParaRPr lang="en-US" sz="2400" dirty="0">
              <a:solidFill>
                <a:srgbClr val="404952"/>
              </a:solidFill>
            </a:endParaRPr>
          </a:p>
          <a:p>
            <a:pPr algn="ctr"/>
            <a:endParaRPr lang="en-GB" sz="2400" dirty="0">
              <a:solidFill>
                <a:srgbClr val="404952"/>
              </a:solidFill>
            </a:endParaRPr>
          </a:p>
        </p:txBody>
      </p:sp>
      <p:sp>
        <p:nvSpPr>
          <p:cNvPr id="5" name="Прямоугольник 4">
            <a:extLst>
              <a:ext uri="{FF2B5EF4-FFF2-40B4-BE49-F238E27FC236}">
                <a16:creationId xmlns:a16="http://schemas.microsoft.com/office/drawing/2014/main" id="{AA3FD966-B26A-284D-64D9-5C893065BCEF}"/>
              </a:ext>
            </a:extLst>
          </p:cNvPr>
          <p:cNvSpPr/>
          <p:nvPr/>
        </p:nvSpPr>
        <p:spPr>
          <a:xfrm>
            <a:off x="3662929" y="3841506"/>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Levies</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7" name="Прямоугольник 6">
            <a:extLst>
              <a:ext uri="{FF2B5EF4-FFF2-40B4-BE49-F238E27FC236}">
                <a16:creationId xmlns:a16="http://schemas.microsoft.com/office/drawing/2014/main" id="{8681E03B-FCD0-E9C0-89E9-4C1950BB3113}"/>
              </a:ext>
            </a:extLst>
          </p:cNvPr>
          <p:cNvSpPr/>
          <p:nvPr/>
        </p:nvSpPr>
        <p:spPr>
          <a:xfrm>
            <a:off x="3660616" y="2629010"/>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Excise</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8" name="Прямоугольник 7">
            <a:extLst>
              <a:ext uri="{FF2B5EF4-FFF2-40B4-BE49-F238E27FC236}">
                <a16:creationId xmlns:a16="http://schemas.microsoft.com/office/drawing/2014/main" id="{EB1008E4-36DE-EC10-6461-B38FB19537EC}"/>
              </a:ext>
            </a:extLst>
          </p:cNvPr>
          <p:cNvSpPr/>
          <p:nvPr/>
        </p:nvSpPr>
        <p:spPr>
          <a:xfrm>
            <a:off x="799011" y="3968462"/>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Прямоугольник 9">
            <a:extLst>
              <a:ext uri="{FF2B5EF4-FFF2-40B4-BE49-F238E27FC236}">
                <a16:creationId xmlns:a16="http://schemas.microsoft.com/office/drawing/2014/main" id="{4093F3E4-897F-AF0C-995D-936D8313B0EB}"/>
              </a:ext>
            </a:extLst>
          </p:cNvPr>
          <p:cNvSpPr/>
          <p:nvPr/>
        </p:nvSpPr>
        <p:spPr>
          <a:xfrm>
            <a:off x="3808294" y="3938114"/>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Прямоугольник 14">
            <a:extLst>
              <a:ext uri="{FF2B5EF4-FFF2-40B4-BE49-F238E27FC236}">
                <a16:creationId xmlns:a16="http://schemas.microsoft.com/office/drawing/2014/main" id="{BA9D4EB3-5F1D-4F82-23D9-4E004BF63E7D}"/>
              </a:ext>
            </a:extLst>
          </p:cNvPr>
          <p:cNvSpPr/>
          <p:nvPr/>
        </p:nvSpPr>
        <p:spPr>
          <a:xfrm>
            <a:off x="3808292" y="2754557"/>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Прямоугольник 18">
            <a:extLst>
              <a:ext uri="{FF2B5EF4-FFF2-40B4-BE49-F238E27FC236}">
                <a16:creationId xmlns:a16="http://schemas.microsoft.com/office/drawing/2014/main" id="{CB84F5B9-EB6D-B78C-68E4-776E7BFE77C0}"/>
              </a:ext>
            </a:extLst>
          </p:cNvPr>
          <p:cNvSpPr/>
          <p:nvPr/>
        </p:nvSpPr>
        <p:spPr>
          <a:xfrm>
            <a:off x="683392" y="2624694"/>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VAT</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0" name="Прямоугольник 19">
            <a:extLst>
              <a:ext uri="{FF2B5EF4-FFF2-40B4-BE49-F238E27FC236}">
                <a16:creationId xmlns:a16="http://schemas.microsoft.com/office/drawing/2014/main" id="{C3ED5060-2084-16CB-8DC7-BDE9893F5286}"/>
              </a:ext>
            </a:extLst>
          </p:cNvPr>
          <p:cNvSpPr/>
          <p:nvPr/>
        </p:nvSpPr>
        <p:spPr>
          <a:xfrm>
            <a:off x="799011" y="2750241"/>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40357C9-B926-DA9E-1803-73867F7132DE}"/>
              </a:ext>
            </a:extLst>
          </p:cNvPr>
          <p:cNvSpPr txBox="1"/>
          <p:nvPr/>
        </p:nvSpPr>
        <p:spPr>
          <a:xfrm>
            <a:off x="612277" y="1175423"/>
            <a:ext cx="9333274" cy="523220"/>
          </a:xfrm>
          <a:prstGeom prst="rect">
            <a:avLst/>
          </a:prstGeom>
          <a:noFill/>
        </p:spPr>
        <p:txBody>
          <a:bodyPr wrap="square">
            <a:spAutoFit/>
          </a:bodyPr>
          <a:lstStyle/>
          <a:p>
            <a:r>
              <a:rPr lang="en-US" sz="2800" b="1" dirty="0">
                <a:solidFill>
                  <a:schemeClr val="bg1"/>
                </a:solidFill>
                <a:ea typeface="+mj-ea"/>
                <a:cs typeface="+mj-cs"/>
              </a:rPr>
              <a:t>Common s</a:t>
            </a:r>
            <a:r>
              <a:rPr lang="en-GB" sz="2800" b="1" dirty="0" err="1">
                <a:solidFill>
                  <a:schemeClr val="bg1"/>
                </a:solidFill>
                <a:ea typeface="+mj-ea"/>
                <a:cs typeface="+mj-cs"/>
              </a:rPr>
              <a:t>ettings</a:t>
            </a:r>
            <a:r>
              <a:rPr lang="en-GB" sz="2800" b="1" dirty="0">
                <a:solidFill>
                  <a:schemeClr val="bg1"/>
                </a:solidFill>
                <a:ea typeface="+mj-ea"/>
                <a:cs typeface="+mj-cs"/>
              </a:rPr>
              <a:t> for taxes</a:t>
            </a:r>
            <a:endParaRPr lang="en-US" sz="2800" b="1" dirty="0">
              <a:solidFill>
                <a:schemeClr val="bg1"/>
              </a:solidFill>
              <a:ea typeface="+mj-ea"/>
              <a:cs typeface="+mj-cs"/>
            </a:endParaRPr>
          </a:p>
        </p:txBody>
      </p:sp>
      <p:sp>
        <p:nvSpPr>
          <p:cNvPr id="4" name="Прямоугольник 3">
            <a:extLst>
              <a:ext uri="{FF2B5EF4-FFF2-40B4-BE49-F238E27FC236}">
                <a16:creationId xmlns:a16="http://schemas.microsoft.com/office/drawing/2014/main" id="{F1309D5C-885A-9C13-50C6-39F7714C467A}"/>
              </a:ext>
            </a:extLst>
          </p:cNvPr>
          <p:cNvSpPr/>
          <p:nvPr/>
        </p:nvSpPr>
        <p:spPr>
          <a:xfrm>
            <a:off x="6888992" y="2271653"/>
            <a:ext cx="4619616" cy="231469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b="1" dirty="0">
                <a:solidFill>
                  <a:srgbClr val="404952"/>
                </a:solidFill>
              </a:rPr>
              <a:t>Settings in the Tax:</a:t>
            </a:r>
          </a:p>
          <a:p>
            <a:pPr marL="342900" indent="-342900">
              <a:buFont typeface="Arial" panose="020B0604020202020204" pitchFamily="34" charset="0"/>
              <a:buChar char="•"/>
            </a:pPr>
            <a:r>
              <a:rPr lang="en-US" sz="2400" b="1" dirty="0">
                <a:solidFill>
                  <a:srgbClr val="404952"/>
                </a:solidFill>
              </a:rPr>
              <a:t>Rate</a:t>
            </a:r>
          </a:p>
          <a:p>
            <a:pPr marL="342900" indent="-342900">
              <a:buFont typeface="Arial" panose="020B0604020202020204" pitchFamily="34" charset="0"/>
              <a:buChar char="•"/>
            </a:pPr>
            <a:r>
              <a:rPr lang="en-US" sz="2400" b="1" dirty="0">
                <a:solidFill>
                  <a:srgbClr val="404952"/>
                </a:solidFill>
              </a:rPr>
              <a:t>Calculation base</a:t>
            </a:r>
          </a:p>
          <a:p>
            <a:pPr marL="342900" indent="-342900">
              <a:buFont typeface="Arial" panose="020B0604020202020204" pitchFamily="34" charset="0"/>
              <a:buChar char="•"/>
            </a:pPr>
            <a:r>
              <a:rPr lang="en-US" sz="2400" b="1" dirty="0">
                <a:solidFill>
                  <a:srgbClr val="404952"/>
                </a:solidFill>
              </a:rPr>
              <a:t>Applicable date</a:t>
            </a:r>
            <a:r>
              <a:rPr lang="ru-RU" sz="2400" b="1" dirty="0">
                <a:solidFill>
                  <a:srgbClr val="404952"/>
                </a:solidFill>
              </a:rPr>
              <a:t> (</a:t>
            </a:r>
            <a:r>
              <a:rPr lang="en-US" sz="2400" b="1" dirty="0">
                <a:solidFill>
                  <a:srgbClr val="404952"/>
                </a:solidFill>
              </a:rPr>
              <a:t>From/to)</a:t>
            </a:r>
          </a:p>
          <a:p>
            <a:pPr algn="ctr"/>
            <a:endParaRPr lang="en-US" sz="2400" dirty="0">
              <a:solidFill>
                <a:srgbClr val="404952"/>
              </a:solidFill>
            </a:endParaRPr>
          </a:p>
          <a:p>
            <a:pPr algn="ctr"/>
            <a:endParaRPr lang="en-GB" sz="2400" dirty="0">
              <a:solidFill>
                <a:srgbClr val="404952"/>
              </a:solidFill>
            </a:endParaRPr>
          </a:p>
        </p:txBody>
      </p:sp>
      <p:sp>
        <p:nvSpPr>
          <p:cNvPr id="6" name="Прямоугольник 5">
            <a:extLst>
              <a:ext uri="{FF2B5EF4-FFF2-40B4-BE49-F238E27FC236}">
                <a16:creationId xmlns:a16="http://schemas.microsoft.com/office/drawing/2014/main" id="{78AD9468-4B60-8FBE-64DD-2DF380968698}"/>
              </a:ext>
            </a:extLst>
          </p:cNvPr>
          <p:cNvSpPr/>
          <p:nvPr/>
        </p:nvSpPr>
        <p:spPr>
          <a:xfrm>
            <a:off x="6888992" y="4936498"/>
            <a:ext cx="4619616" cy="1093857"/>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b="1" dirty="0">
                <a:solidFill>
                  <a:srgbClr val="404952"/>
                </a:solidFill>
              </a:rPr>
              <a:t>G/L accounts for each tax set in the Accounting settings</a:t>
            </a:r>
          </a:p>
          <a:p>
            <a:pPr algn="ctr"/>
            <a:endParaRPr lang="en-GB" sz="2400" dirty="0">
              <a:solidFill>
                <a:srgbClr val="404952"/>
              </a:solidFill>
            </a:endParaRPr>
          </a:p>
        </p:txBody>
      </p:sp>
      <p:sp>
        <p:nvSpPr>
          <p:cNvPr id="13" name="Заголовок 4">
            <a:extLst>
              <a:ext uri="{FF2B5EF4-FFF2-40B4-BE49-F238E27FC236}">
                <a16:creationId xmlns:a16="http://schemas.microsoft.com/office/drawing/2014/main" id="{71A75DAD-FF84-2894-0725-E8749DE2A4CD}"/>
              </a:ext>
            </a:extLst>
          </p:cNvPr>
          <p:cNvSpPr>
            <a:spLocks noGrp="1"/>
          </p:cNvSpPr>
          <p:nvPr>
            <p:ph type="title"/>
          </p:nvPr>
        </p:nvSpPr>
        <p:spPr>
          <a:xfrm>
            <a:off x="926149" y="183435"/>
            <a:ext cx="8705531" cy="558435"/>
          </a:xfrm>
        </p:spPr>
        <p:txBody>
          <a:bodyPr/>
          <a:lstStyle/>
          <a:p>
            <a:r>
              <a:rPr lang="en-US" dirty="0"/>
              <a:t>Taxes - overview</a:t>
            </a:r>
            <a:endParaRPr lang="en-GB" dirty="0"/>
          </a:p>
        </p:txBody>
      </p:sp>
    </p:spTree>
    <p:extLst>
      <p:ext uri="{BB962C8B-B14F-4D97-AF65-F5344CB8AC3E}">
        <p14:creationId xmlns:p14="http://schemas.microsoft.com/office/powerpoint/2010/main" val="3024689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79C675-BF55-B3D0-4BC5-0CB299788AE6}"/>
              </a:ext>
            </a:extLst>
          </p:cNvPr>
          <p:cNvSpPr>
            <a:spLocks noGrp="1"/>
          </p:cNvSpPr>
          <p:nvPr>
            <p:ph type="title"/>
          </p:nvPr>
        </p:nvSpPr>
        <p:spPr/>
        <p:txBody>
          <a:bodyPr/>
          <a:lstStyle/>
          <a:p>
            <a:r>
              <a:rPr lang="en-US" dirty="0"/>
              <a:t>What AccountingSuite is</a:t>
            </a:r>
            <a:endParaRPr lang="en-GB" dirty="0"/>
          </a:p>
        </p:txBody>
      </p:sp>
      <p:sp>
        <p:nvSpPr>
          <p:cNvPr id="4" name="Овал 3">
            <a:extLst>
              <a:ext uri="{FF2B5EF4-FFF2-40B4-BE49-F238E27FC236}">
                <a16:creationId xmlns:a16="http://schemas.microsoft.com/office/drawing/2014/main" id="{723D6215-6436-0C88-7838-C3D4BFC16C4F}"/>
              </a:ext>
            </a:extLst>
          </p:cNvPr>
          <p:cNvSpPr/>
          <p:nvPr/>
        </p:nvSpPr>
        <p:spPr>
          <a:xfrm>
            <a:off x="735569" y="909150"/>
            <a:ext cx="1371600" cy="1393903"/>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Овал 6">
            <a:extLst>
              <a:ext uri="{FF2B5EF4-FFF2-40B4-BE49-F238E27FC236}">
                <a16:creationId xmlns:a16="http://schemas.microsoft.com/office/drawing/2014/main" id="{6C1D6B40-51C2-0BD6-46C3-AFC6CB70EFE4}"/>
              </a:ext>
            </a:extLst>
          </p:cNvPr>
          <p:cNvSpPr/>
          <p:nvPr/>
        </p:nvSpPr>
        <p:spPr>
          <a:xfrm>
            <a:off x="735569" y="2682026"/>
            <a:ext cx="1371600" cy="1393903"/>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Овал 7">
            <a:extLst>
              <a:ext uri="{FF2B5EF4-FFF2-40B4-BE49-F238E27FC236}">
                <a16:creationId xmlns:a16="http://schemas.microsoft.com/office/drawing/2014/main" id="{B3450C6B-CDD5-A101-1496-4152D491AF7C}"/>
              </a:ext>
            </a:extLst>
          </p:cNvPr>
          <p:cNvSpPr/>
          <p:nvPr/>
        </p:nvSpPr>
        <p:spPr>
          <a:xfrm>
            <a:off x="735569" y="4479178"/>
            <a:ext cx="1371600" cy="1393903"/>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circle1">
            <a:extLst>
              <a:ext uri="{FF2B5EF4-FFF2-40B4-BE49-F238E27FC236}">
                <a16:creationId xmlns:a16="http://schemas.microsoft.com/office/drawing/2014/main" id="{6FCDA0E2-52FA-803C-3652-24787E474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631" y="1191233"/>
            <a:ext cx="5162550" cy="4010025"/>
          </a:xfrm>
          <a:prstGeom prst="rect">
            <a:avLst/>
          </a:prstGeom>
          <a:noFill/>
          <a:extLst>
            <a:ext uri="{909E8E84-426E-40DD-AFC4-6F175D3DCCD1}">
              <a14:hiddenFill xmlns:a14="http://schemas.microsoft.com/office/drawing/2010/main">
                <a:solidFill>
                  <a:srgbClr val="FFFFFF"/>
                </a:solidFill>
              </a14:hiddenFill>
            </a:ext>
          </a:extLst>
        </p:spPr>
      </p:pic>
      <p:sp>
        <p:nvSpPr>
          <p:cNvPr id="12" name="Объект 2">
            <a:extLst>
              <a:ext uri="{FF2B5EF4-FFF2-40B4-BE49-F238E27FC236}">
                <a16:creationId xmlns:a16="http://schemas.microsoft.com/office/drawing/2014/main" id="{C02B490E-EA07-49A4-B369-691308E8559A}"/>
              </a:ext>
            </a:extLst>
          </p:cNvPr>
          <p:cNvSpPr txBox="1">
            <a:spLocks/>
          </p:cNvSpPr>
          <p:nvPr/>
        </p:nvSpPr>
        <p:spPr>
          <a:xfrm>
            <a:off x="1265234" y="1396918"/>
            <a:ext cx="5816138" cy="1115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0373E"/>
                </a:solidFill>
                <a:latin typeface="-apple-system"/>
              </a:rPr>
              <a:t>S</a:t>
            </a:r>
            <a:r>
              <a:rPr lang="en-GB" sz="2400" dirty="0" err="1">
                <a:solidFill>
                  <a:srgbClr val="30373E"/>
                </a:solidFill>
                <a:latin typeface="-apple-system"/>
              </a:rPr>
              <a:t>oftware</a:t>
            </a:r>
            <a:r>
              <a:rPr lang="en-GB" sz="2400" dirty="0">
                <a:solidFill>
                  <a:srgbClr val="30373E"/>
                </a:solidFill>
                <a:latin typeface="-apple-system"/>
              </a:rPr>
              <a:t> for small and medium-sized businesses which covers all activities and functions for any types of business</a:t>
            </a:r>
          </a:p>
          <a:p>
            <a:pPr marL="0" indent="0">
              <a:buFont typeface="Arial" panose="020B0604020202020204" pitchFamily="34" charset="0"/>
              <a:buNone/>
            </a:pPr>
            <a:endParaRPr lang="en-GB" sz="2400" dirty="0"/>
          </a:p>
        </p:txBody>
      </p:sp>
      <p:sp>
        <p:nvSpPr>
          <p:cNvPr id="13" name="TextBox 12">
            <a:extLst>
              <a:ext uri="{FF2B5EF4-FFF2-40B4-BE49-F238E27FC236}">
                <a16:creationId xmlns:a16="http://schemas.microsoft.com/office/drawing/2014/main" id="{FFEB955C-469D-4AB2-ADE2-B818C634DF1D}"/>
              </a:ext>
            </a:extLst>
          </p:cNvPr>
          <p:cNvSpPr txBox="1"/>
          <p:nvPr/>
        </p:nvSpPr>
        <p:spPr>
          <a:xfrm>
            <a:off x="1265234" y="3143746"/>
            <a:ext cx="5162550" cy="1938992"/>
          </a:xfrm>
          <a:prstGeom prst="rect">
            <a:avLst/>
          </a:prstGeom>
          <a:noFill/>
        </p:spPr>
        <p:txBody>
          <a:bodyPr wrap="square" rtlCol="0">
            <a:spAutoFit/>
          </a:bodyPr>
          <a:lstStyle/>
          <a:p>
            <a:pPr marL="342900" indent="-342900" algn="l">
              <a:buFont typeface="Arial" panose="020B0604020202020204" pitchFamily="34" charset="0"/>
              <a:buChar char="•"/>
            </a:pPr>
            <a:r>
              <a:rPr lang="en-GB" sz="2400" dirty="0">
                <a:solidFill>
                  <a:srgbClr val="30373E"/>
                </a:solidFill>
                <a:latin typeface="-apple-system"/>
              </a:rPr>
              <a:t>Outstanding benefits for companies to have a sustainable development as well as optimizing competitive advantages</a:t>
            </a:r>
          </a:p>
          <a:p>
            <a:endParaRPr lang="en-GB" sz="2400" dirty="0">
              <a:solidFill>
                <a:srgbClr val="30373E"/>
              </a:solidFill>
              <a:latin typeface="-apple-system"/>
            </a:endParaRPr>
          </a:p>
        </p:txBody>
      </p:sp>
      <p:sp>
        <p:nvSpPr>
          <p:cNvPr id="14" name="TextBox 13">
            <a:extLst>
              <a:ext uri="{FF2B5EF4-FFF2-40B4-BE49-F238E27FC236}">
                <a16:creationId xmlns:a16="http://schemas.microsoft.com/office/drawing/2014/main" id="{8E2FDBC4-E81B-4668-BEF1-393FC01E3AAC}"/>
              </a:ext>
            </a:extLst>
          </p:cNvPr>
          <p:cNvSpPr txBox="1"/>
          <p:nvPr/>
        </p:nvSpPr>
        <p:spPr>
          <a:xfrm>
            <a:off x="1265234" y="4954815"/>
            <a:ext cx="5162550"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30373E"/>
                </a:solidFill>
                <a:latin typeface="-apple-system"/>
              </a:rPr>
              <a:t>Management reports are flexible and can be easily edited and customized by users to suit their purposes</a:t>
            </a:r>
          </a:p>
          <a:p>
            <a:endParaRPr lang="en-GB" sz="2400" dirty="0">
              <a:solidFill>
                <a:srgbClr val="30373E"/>
              </a:solidFill>
              <a:latin typeface="-apple-system"/>
            </a:endParaRPr>
          </a:p>
        </p:txBody>
      </p:sp>
    </p:spTree>
    <p:extLst>
      <p:ext uri="{BB962C8B-B14F-4D97-AF65-F5344CB8AC3E}">
        <p14:creationId xmlns:p14="http://schemas.microsoft.com/office/powerpoint/2010/main" val="25875389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2"/>
          <a:stretch>
            <a:fillRect/>
          </a:stretch>
        </p:blipFill>
        <p:spPr>
          <a:xfrm>
            <a:off x="-2313" y="917667"/>
            <a:ext cx="12192000" cy="1207493"/>
          </a:xfrm>
          <a:prstGeom prst="rect">
            <a:avLst/>
          </a:prstGeom>
        </p:spPr>
      </p:pic>
      <p:sp>
        <p:nvSpPr>
          <p:cNvPr id="3" name="Прямоугольник 2">
            <a:extLst>
              <a:ext uri="{FF2B5EF4-FFF2-40B4-BE49-F238E27FC236}">
                <a16:creationId xmlns:a16="http://schemas.microsoft.com/office/drawing/2014/main" id="{6B566D6E-8981-A1D6-3178-47EC0A9CABFA}"/>
              </a:ext>
            </a:extLst>
          </p:cNvPr>
          <p:cNvSpPr/>
          <p:nvPr/>
        </p:nvSpPr>
        <p:spPr>
          <a:xfrm>
            <a:off x="683392" y="3871854"/>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b="1" dirty="0">
                <a:solidFill>
                  <a:srgbClr val="404952"/>
                </a:solidFill>
              </a:rPr>
              <a:t>Withholding Tax</a:t>
            </a:r>
            <a:endParaRPr lang="en-US" sz="2400" dirty="0">
              <a:solidFill>
                <a:srgbClr val="404952"/>
              </a:solidFill>
            </a:endParaRPr>
          </a:p>
          <a:p>
            <a:pPr algn="ctr"/>
            <a:endParaRPr lang="en-GB" sz="2400" dirty="0">
              <a:solidFill>
                <a:srgbClr val="404952"/>
              </a:solidFill>
            </a:endParaRPr>
          </a:p>
        </p:txBody>
      </p:sp>
      <p:sp>
        <p:nvSpPr>
          <p:cNvPr id="8" name="Прямоугольник 7">
            <a:extLst>
              <a:ext uri="{FF2B5EF4-FFF2-40B4-BE49-F238E27FC236}">
                <a16:creationId xmlns:a16="http://schemas.microsoft.com/office/drawing/2014/main" id="{EB1008E4-36DE-EC10-6461-B38FB19537EC}"/>
              </a:ext>
            </a:extLst>
          </p:cNvPr>
          <p:cNvSpPr/>
          <p:nvPr/>
        </p:nvSpPr>
        <p:spPr>
          <a:xfrm>
            <a:off x="799011" y="3968462"/>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Прямоугольник 18">
            <a:extLst>
              <a:ext uri="{FF2B5EF4-FFF2-40B4-BE49-F238E27FC236}">
                <a16:creationId xmlns:a16="http://schemas.microsoft.com/office/drawing/2014/main" id="{CB84F5B9-EB6D-B78C-68E4-776E7BFE77C0}"/>
              </a:ext>
            </a:extLst>
          </p:cNvPr>
          <p:cNvSpPr/>
          <p:nvPr/>
        </p:nvSpPr>
        <p:spPr>
          <a:xfrm>
            <a:off x="683392" y="2624694"/>
            <a:ext cx="2861605"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endParaRPr lang="en-US" sz="2400" dirty="0">
              <a:solidFill>
                <a:srgbClr val="404952"/>
              </a:solidFill>
            </a:endParaRPr>
          </a:p>
          <a:p>
            <a:pPr algn="ctr"/>
            <a:r>
              <a:rPr lang="en-US" sz="2400" b="1" dirty="0">
                <a:solidFill>
                  <a:srgbClr val="404952"/>
                </a:solidFill>
              </a:rPr>
              <a:t>VAT</a:t>
            </a:r>
            <a:endParaRPr lang="en-US" sz="2400" dirty="0">
              <a:solidFill>
                <a:srgbClr val="404952"/>
              </a:solidFill>
            </a:endParaRPr>
          </a:p>
          <a:p>
            <a:pPr algn="ctr"/>
            <a:endParaRPr lang="en-US" sz="2400" dirty="0">
              <a:solidFill>
                <a:srgbClr val="404952"/>
              </a:solidFill>
            </a:endParaRPr>
          </a:p>
          <a:p>
            <a:pPr algn="ctr"/>
            <a:endParaRPr lang="en-GB" sz="2400" dirty="0">
              <a:solidFill>
                <a:srgbClr val="404952"/>
              </a:solidFill>
            </a:endParaRPr>
          </a:p>
        </p:txBody>
      </p:sp>
      <p:sp>
        <p:nvSpPr>
          <p:cNvPr id="20" name="Прямоугольник 19">
            <a:extLst>
              <a:ext uri="{FF2B5EF4-FFF2-40B4-BE49-F238E27FC236}">
                <a16:creationId xmlns:a16="http://schemas.microsoft.com/office/drawing/2014/main" id="{C3ED5060-2084-16CB-8DC7-BDE9893F5286}"/>
              </a:ext>
            </a:extLst>
          </p:cNvPr>
          <p:cNvSpPr/>
          <p:nvPr/>
        </p:nvSpPr>
        <p:spPr>
          <a:xfrm>
            <a:off x="799011" y="2750241"/>
            <a:ext cx="2566251" cy="87048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40357C9-B926-DA9E-1803-73867F7132DE}"/>
              </a:ext>
            </a:extLst>
          </p:cNvPr>
          <p:cNvSpPr txBox="1"/>
          <p:nvPr/>
        </p:nvSpPr>
        <p:spPr>
          <a:xfrm>
            <a:off x="298406" y="1268361"/>
            <a:ext cx="9333274" cy="523220"/>
          </a:xfrm>
          <a:prstGeom prst="rect">
            <a:avLst/>
          </a:prstGeom>
          <a:noFill/>
        </p:spPr>
        <p:txBody>
          <a:bodyPr wrap="square">
            <a:spAutoFit/>
          </a:bodyPr>
          <a:lstStyle/>
          <a:p>
            <a:r>
              <a:rPr lang="en-US" sz="2800" b="1" dirty="0">
                <a:solidFill>
                  <a:schemeClr val="bg1"/>
                </a:solidFill>
                <a:ea typeface="+mj-ea"/>
                <a:cs typeface="+mj-cs"/>
              </a:rPr>
              <a:t>Specific s</a:t>
            </a:r>
            <a:r>
              <a:rPr lang="en-GB" sz="2800" b="1" dirty="0" err="1">
                <a:solidFill>
                  <a:schemeClr val="bg1"/>
                </a:solidFill>
                <a:ea typeface="+mj-ea"/>
                <a:cs typeface="+mj-cs"/>
              </a:rPr>
              <a:t>ettings</a:t>
            </a:r>
            <a:r>
              <a:rPr lang="en-GB" sz="2800" b="1" dirty="0">
                <a:solidFill>
                  <a:schemeClr val="bg1"/>
                </a:solidFill>
                <a:ea typeface="+mj-ea"/>
                <a:cs typeface="+mj-cs"/>
              </a:rPr>
              <a:t> for taxes</a:t>
            </a:r>
            <a:endParaRPr lang="en-US" sz="2800" b="1" dirty="0">
              <a:solidFill>
                <a:schemeClr val="bg1"/>
              </a:solidFill>
              <a:ea typeface="+mj-ea"/>
              <a:cs typeface="+mj-cs"/>
            </a:endParaRPr>
          </a:p>
        </p:txBody>
      </p:sp>
      <p:pic>
        <p:nvPicPr>
          <p:cNvPr id="2" name="Graphic 15">
            <a:extLst>
              <a:ext uri="{FF2B5EF4-FFF2-40B4-BE49-F238E27FC236}">
                <a16:creationId xmlns:a16="http://schemas.microsoft.com/office/drawing/2014/main" id="{4B823008-5863-6BE2-9A2A-EA6B70A844BA}"/>
              </a:ext>
            </a:extLst>
          </p:cNvPr>
          <p:cNvPicPr>
            <a:picLocks noChangeAspect="1"/>
          </p:cNvPicPr>
          <p:nvPr/>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551005" y="129566"/>
            <a:ext cx="12192000" cy="6381750"/>
          </a:xfrm>
          <a:prstGeom prst="rect">
            <a:avLst/>
          </a:prstGeom>
        </p:spPr>
      </p:pic>
      <p:sp>
        <p:nvSpPr>
          <p:cNvPr id="4" name="Прямоугольник 3">
            <a:extLst>
              <a:ext uri="{FF2B5EF4-FFF2-40B4-BE49-F238E27FC236}">
                <a16:creationId xmlns:a16="http://schemas.microsoft.com/office/drawing/2014/main" id="{F1309D5C-885A-9C13-50C6-39F7714C467A}"/>
              </a:ext>
            </a:extLst>
          </p:cNvPr>
          <p:cNvSpPr/>
          <p:nvPr/>
        </p:nvSpPr>
        <p:spPr>
          <a:xfrm>
            <a:off x="3974585" y="2624694"/>
            <a:ext cx="7043933"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rgbClr val="404952"/>
                </a:solidFill>
              </a:rPr>
              <a:t>Default VAT rate</a:t>
            </a:r>
          </a:p>
          <a:p>
            <a:pPr marL="342900" indent="-342900">
              <a:buFont typeface="Arial" panose="020B0604020202020204" pitchFamily="34" charset="0"/>
              <a:buChar char="•"/>
            </a:pPr>
            <a:r>
              <a:rPr lang="en-US" sz="2400" dirty="0">
                <a:solidFill>
                  <a:srgbClr val="404952"/>
                </a:solidFill>
              </a:rPr>
              <a:t>Prices to include VAT or be net of VAT</a:t>
            </a:r>
          </a:p>
        </p:txBody>
      </p:sp>
      <p:sp>
        <p:nvSpPr>
          <p:cNvPr id="6" name="Прямоугольник 5">
            <a:extLst>
              <a:ext uri="{FF2B5EF4-FFF2-40B4-BE49-F238E27FC236}">
                <a16:creationId xmlns:a16="http://schemas.microsoft.com/office/drawing/2014/main" id="{30469CD7-E2CB-3F22-BA4C-C23C176EFE4F}"/>
              </a:ext>
            </a:extLst>
          </p:cNvPr>
          <p:cNvSpPr/>
          <p:nvPr/>
        </p:nvSpPr>
        <p:spPr>
          <a:xfrm>
            <a:off x="3974585" y="3871854"/>
            <a:ext cx="7043933" cy="1064644"/>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a:solidFill>
                  <a:srgbClr val="404952"/>
                </a:solidFill>
              </a:rPr>
              <a:t>Upon invoicing / upon payment</a:t>
            </a:r>
          </a:p>
        </p:txBody>
      </p:sp>
      <p:sp>
        <p:nvSpPr>
          <p:cNvPr id="5" name="Заголовок 4">
            <a:extLst>
              <a:ext uri="{FF2B5EF4-FFF2-40B4-BE49-F238E27FC236}">
                <a16:creationId xmlns:a16="http://schemas.microsoft.com/office/drawing/2014/main" id="{DE4317E0-7A83-0BC0-B4F9-E2193C01CCAE}"/>
              </a:ext>
            </a:extLst>
          </p:cNvPr>
          <p:cNvSpPr>
            <a:spLocks noGrp="1"/>
          </p:cNvSpPr>
          <p:nvPr>
            <p:ph type="title"/>
          </p:nvPr>
        </p:nvSpPr>
        <p:spPr>
          <a:xfrm>
            <a:off x="926149" y="183435"/>
            <a:ext cx="8705531" cy="558435"/>
          </a:xfrm>
        </p:spPr>
        <p:txBody>
          <a:bodyPr/>
          <a:lstStyle/>
          <a:p>
            <a:r>
              <a:rPr lang="en-US" dirty="0"/>
              <a:t>Taxes - overview</a:t>
            </a:r>
            <a:endParaRPr lang="en-GB" dirty="0"/>
          </a:p>
        </p:txBody>
      </p:sp>
    </p:spTree>
    <p:extLst>
      <p:ext uri="{BB962C8B-B14F-4D97-AF65-F5344CB8AC3E}">
        <p14:creationId xmlns:p14="http://schemas.microsoft.com/office/powerpoint/2010/main" val="1102993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Соединитель: уступ 22">
            <a:extLst>
              <a:ext uri="{FF2B5EF4-FFF2-40B4-BE49-F238E27FC236}">
                <a16:creationId xmlns:a16="http://schemas.microsoft.com/office/drawing/2014/main" id="{C5BDD28E-49DD-34D9-6B2E-5BC633EEECF8}"/>
              </a:ext>
            </a:extLst>
          </p:cNvPr>
          <p:cNvCxnSpPr>
            <a:cxnSpLocks/>
            <a:endCxn id="22" idx="1"/>
          </p:cNvCxnSpPr>
          <p:nvPr/>
        </p:nvCxnSpPr>
        <p:spPr>
          <a:xfrm rot="16200000" flipH="1">
            <a:off x="5726466" y="3258197"/>
            <a:ext cx="2774114" cy="2018410"/>
          </a:xfrm>
          <a:prstGeom prst="bentConnector2">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2750F165-01DC-B672-4277-4D7A233533DD}"/>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2046621"/>
            <a:ext cx="12192000" cy="4572000"/>
          </a:xfrm>
          <a:prstGeom prst="rect">
            <a:avLst/>
          </a:prstGeom>
        </p:spPr>
      </p:pic>
      <p:cxnSp>
        <p:nvCxnSpPr>
          <p:cNvPr id="21" name="Соединитель: уступ 20">
            <a:extLst>
              <a:ext uri="{FF2B5EF4-FFF2-40B4-BE49-F238E27FC236}">
                <a16:creationId xmlns:a16="http://schemas.microsoft.com/office/drawing/2014/main" id="{990C8A18-3DC9-5CB1-CFEF-DB6FA935A99C}"/>
              </a:ext>
            </a:extLst>
          </p:cNvPr>
          <p:cNvCxnSpPr>
            <a:cxnSpLocks/>
          </p:cNvCxnSpPr>
          <p:nvPr/>
        </p:nvCxnSpPr>
        <p:spPr>
          <a:xfrm rot="16200000" flipH="1">
            <a:off x="6642069" y="2517253"/>
            <a:ext cx="1706556" cy="1548018"/>
          </a:xfrm>
          <a:prstGeom prst="bentConnector2">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B33E147C-1413-133E-3005-EA8B123F57A8}"/>
              </a:ext>
            </a:extLst>
          </p:cNvPr>
          <p:cNvCxnSpPr>
            <a:cxnSpLocks/>
          </p:cNvCxnSpPr>
          <p:nvPr/>
        </p:nvCxnSpPr>
        <p:spPr>
          <a:xfrm>
            <a:off x="2909749" y="2718761"/>
            <a:ext cx="2698116" cy="0"/>
          </a:xfrm>
          <a:prstGeom prst="line">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Прямая соединительная линия 3">
            <a:extLst>
              <a:ext uri="{FF2B5EF4-FFF2-40B4-BE49-F238E27FC236}">
                <a16:creationId xmlns:a16="http://schemas.microsoft.com/office/drawing/2014/main" id="{15D59C3C-852A-22F8-4384-2AB4E79A5E71}"/>
              </a:ext>
            </a:extLst>
          </p:cNvPr>
          <p:cNvCxnSpPr>
            <a:cxnSpLocks/>
          </p:cNvCxnSpPr>
          <p:nvPr/>
        </p:nvCxnSpPr>
        <p:spPr>
          <a:xfrm>
            <a:off x="6994655" y="2682394"/>
            <a:ext cx="1274701" cy="0"/>
          </a:xfrm>
          <a:prstGeom prst="line">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Taxes - overview</a:t>
            </a:r>
            <a:endParaRPr lang="en-GB" dirty="0"/>
          </a:p>
        </p:txBody>
      </p:sp>
      <p:sp>
        <p:nvSpPr>
          <p:cNvPr id="14" name="Прямоугольник: скругленные углы 13">
            <a:extLst>
              <a:ext uri="{FF2B5EF4-FFF2-40B4-BE49-F238E27FC236}">
                <a16:creationId xmlns:a16="http://schemas.microsoft.com/office/drawing/2014/main" id="{1AAADDF7-E121-0B00-9C31-191AEE251D1F}"/>
              </a:ext>
            </a:extLst>
          </p:cNvPr>
          <p:cNvSpPr/>
          <p:nvPr/>
        </p:nvSpPr>
        <p:spPr>
          <a:xfrm>
            <a:off x="4374037" y="2080376"/>
            <a:ext cx="2759357" cy="1348623"/>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Tax group</a:t>
            </a:r>
            <a:endParaRPr lang="en-GB" sz="1200" b="1" dirty="0">
              <a:solidFill>
                <a:schemeClr val="tx1"/>
              </a:solidFill>
            </a:endParaRPr>
          </a:p>
        </p:txBody>
      </p:sp>
      <p:sp>
        <p:nvSpPr>
          <p:cNvPr id="18" name="Прямоугольник: скругленные углы 17">
            <a:extLst>
              <a:ext uri="{FF2B5EF4-FFF2-40B4-BE49-F238E27FC236}">
                <a16:creationId xmlns:a16="http://schemas.microsoft.com/office/drawing/2014/main" id="{8EF7D622-97BB-166C-26D6-646CA2CE63E7}"/>
              </a:ext>
            </a:extLst>
          </p:cNvPr>
          <p:cNvSpPr/>
          <p:nvPr/>
        </p:nvSpPr>
        <p:spPr>
          <a:xfrm>
            <a:off x="494268" y="2046621"/>
            <a:ext cx="3091024" cy="138237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Item</a:t>
            </a:r>
            <a:endParaRPr lang="en-GB" sz="4400" b="1" dirty="0">
              <a:solidFill>
                <a:schemeClr val="tx1"/>
              </a:solidFill>
            </a:endParaRPr>
          </a:p>
        </p:txBody>
      </p:sp>
      <p:sp>
        <p:nvSpPr>
          <p:cNvPr id="20" name="Прямоугольник: скругленные углы 19">
            <a:extLst>
              <a:ext uri="{FF2B5EF4-FFF2-40B4-BE49-F238E27FC236}">
                <a16:creationId xmlns:a16="http://schemas.microsoft.com/office/drawing/2014/main" id="{4DAD9EAF-3F3A-0307-F181-5BD03D05CEC3}"/>
              </a:ext>
            </a:extLst>
          </p:cNvPr>
          <p:cNvSpPr/>
          <p:nvPr/>
        </p:nvSpPr>
        <p:spPr>
          <a:xfrm>
            <a:off x="8122728" y="3597869"/>
            <a:ext cx="3631028" cy="1044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Tax rate</a:t>
            </a:r>
            <a:endParaRPr lang="en-GB" sz="2200" b="1" dirty="0">
              <a:solidFill>
                <a:schemeClr val="tx1"/>
              </a:solidFill>
            </a:endParaRPr>
          </a:p>
        </p:txBody>
      </p:sp>
      <p:sp>
        <p:nvSpPr>
          <p:cNvPr id="2" name="!!trading">
            <a:extLst>
              <a:ext uri="{FF2B5EF4-FFF2-40B4-BE49-F238E27FC236}">
                <a16:creationId xmlns:a16="http://schemas.microsoft.com/office/drawing/2014/main" id="{B81C99A9-24D1-B05B-4230-2E71DBE2DCBC}"/>
              </a:ext>
            </a:extLst>
          </p:cNvPr>
          <p:cNvSpPr/>
          <p:nvPr/>
        </p:nvSpPr>
        <p:spPr>
          <a:xfrm>
            <a:off x="0" y="882352"/>
            <a:ext cx="12191999" cy="972627"/>
          </a:xfrm>
          <a:prstGeom prst="rect">
            <a:avLst/>
          </a:prstGeom>
          <a:gradFill flip="none" rotWithShape="1">
            <a:gsLst>
              <a:gs pos="0">
                <a:srgbClr val="E68510"/>
              </a:gs>
              <a:gs pos="50000">
                <a:srgbClr val="FFBB10"/>
              </a:gs>
              <a:gs pos="100000">
                <a:srgbClr val="FBD146"/>
              </a:gs>
            </a:gsLst>
            <a:path path="circle">
              <a:fillToRect l="100000" t="100000"/>
            </a:path>
            <a:tileRect r="-100000" b="-10000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Заголовок 4">
            <a:extLst>
              <a:ext uri="{FF2B5EF4-FFF2-40B4-BE49-F238E27FC236}">
                <a16:creationId xmlns:a16="http://schemas.microsoft.com/office/drawing/2014/main" id="{08F374AC-F0A9-D4F9-B69C-4CA801EF9C44}"/>
              </a:ext>
            </a:extLst>
          </p:cNvPr>
          <p:cNvSpPr txBox="1">
            <a:spLocks/>
          </p:cNvSpPr>
          <p:nvPr/>
        </p:nvSpPr>
        <p:spPr>
          <a:xfrm>
            <a:off x="351565" y="1054541"/>
            <a:ext cx="8766175" cy="50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Item tax parameters</a:t>
            </a:r>
            <a:endParaRPr lang="en-GB" b="1" dirty="0">
              <a:solidFill>
                <a:schemeClr val="bg1"/>
              </a:solidFill>
            </a:endParaRPr>
          </a:p>
        </p:txBody>
      </p:sp>
      <p:sp>
        <p:nvSpPr>
          <p:cNvPr id="6" name="Прямоугольник: скругленные углы 5">
            <a:extLst>
              <a:ext uri="{FF2B5EF4-FFF2-40B4-BE49-F238E27FC236}">
                <a16:creationId xmlns:a16="http://schemas.microsoft.com/office/drawing/2014/main" id="{AA986DAA-DD91-8535-44D6-909A0494B5E6}"/>
              </a:ext>
            </a:extLst>
          </p:cNvPr>
          <p:cNvSpPr/>
          <p:nvPr/>
        </p:nvSpPr>
        <p:spPr>
          <a:xfrm>
            <a:off x="8146780" y="2063279"/>
            <a:ext cx="3631028" cy="1044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Applicable taxes</a:t>
            </a:r>
          </a:p>
        </p:txBody>
      </p:sp>
      <p:sp>
        <p:nvSpPr>
          <p:cNvPr id="22" name="Прямоугольник: скругленные углы 21">
            <a:extLst>
              <a:ext uri="{FF2B5EF4-FFF2-40B4-BE49-F238E27FC236}">
                <a16:creationId xmlns:a16="http://schemas.microsoft.com/office/drawing/2014/main" id="{68DEF1FA-7A23-2F02-4A41-C13AB336C2F7}"/>
              </a:ext>
            </a:extLst>
          </p:cNvPr>
          <p:cNvSpPr/>
          <p:nvPr/>
        </p:nvSpPr>
        <p:spPr>
          <a:xfrm>
            <a:off x="8122728" y="5132459"/>
            <a:ext cx="3631028" cy="1044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Tax calculation base</a:t>
            </a:r>
            <a:endParaRPr lang="en-GB" sz="2200" b="1" dirty="0">
              <a:solidFill>
                <a:schemeClr val="tx1"/>
              </a:solidFill>
            </a:endParaRPr>
          </a:p>
        </p:txBody>
      </p:sp>
    </p:spTree>
    <p:extLst>
      <p:ext uri="{BB962C8B-B14F-4D97-AF65-F5344CB8AC3E}">
        <p14:creationId xmlns:p14="http://schemas.microsoft.com/office/powerpoint/2010/main" val="2007358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BDF59394-C50C-A937-D1CB-7B605E177E1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40601" r="16639"/>
          <a:stretch/>
        </p:blipFill>
        <p:spPr>
          <a:xfrm flipH="1">
            <a:off x="-1" y="1302072"/>
            <a:ext cx="12191999" cy="5555928"/>
          </a:xfrm>
          <a:custGeom>
            <a:avLst/>
            <a:gdLst>
              <a:gd name="connsiteX0" fmla="*/ 12191999 w 12191999"/>
              <a:gd name="connsiteY0" fmla="*/ 0 h 5555928"/>
              <a:gd name="connsiteX1" fmla="*/ 0 w 12191999"/>
              <a:gd name="connsiteY1" fmla="*/ 0 h 5555928"/>
              <a:gd name="connsiteX2" fmla="*/ 0 w 12191999"/>
              <a:gd name="connsiteY2" fmla="*/ 1352735 h 5555928"/>
              <a:gd name="connsiteX3" fmla="*/ 118932 w 12191999"/>
              <a:gd name="connsiteY3" fmla="*/ 1250970 h 5555928"/>
              <a:gd name="connsiteX4" fmla="*/ 2090057 w 12191999"/>
              <a:gd name="connsiteY4" fmla="*/ 584784 h 5555928"/>
              <a:gd name="connsiteX5" fmla="*/ 5188857 w 12191999"/>
              <a:gd name="connsiteY5" fmla="*/ 3502156 h 5555928"/>
              <a:gd name="connsiteX6" fmla="*/ 4481242 w 12191999"/>
              <a:gd name="connsiteY6" fmla="*/ 5357876 h 5555928"/>
              <a:gd name="connsiteX7" fmla="*/ 4290045 w 12191999"/>
              <a:gd name="connsiteY7" fmla="*/ 5555928 h 5555928"/>
              <a:gd name="connsiteX8" fmla="*/ 12191999 w 12191999"/>
              <a:gd name="connsiteY8" fmla="*/ 5555928 h 555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5555928">
                <a:moveTo>
                  <a:pt x="12191999" y="0"/>
                </a:moveTo>
                <a:lnTo>
                  <a:pt x="0" y="0"/>
                </a:lnTo>
                <a:lnTo>
                  <a:pt x="0" y="1352735"/>
                </a:lnTo>
                <a:lnTo>
                  <a:pt x="118932" y="1250970"/>
                </a:lnTo>
                <a:cubicBezTo>
                  <a:pt x="654588" y="834790"/>
                  <a:pt x="1341311" y="584784"/>
                  <a:pt x="2090057" y="584784"/>
                </a:cubicBezTo>
                <a:cubicBezTo>
                  <a:pt x="3801477" y="584784"/>
                  <a:pt x="5188857" y="1890936"/>
                  <a:pt x="5188857" y="3502156"/>
                </a:cubicBezTo>
                <a:cubicBezTo>
                  <a:pt x="5188857" y="4207065"/>
                  <a:pt x="4923304" y="4853582"/>
                  <a:pt x="4481242" y="5357876"/>
                </a:cubicBezTo>
                <a:lnTo>
                  <a:pt x="4290045" y="5555928"/>
                </a:lnTo>
                <a:lnTo>
                  <a:pt x="12191999" y="5555928"/>
                </a:lnTo>
                <a:close/>
              </a:path>
            </a:pathLst>
          </a:custGeom>
        </p:spPr>
      </p:pic>
      <p:pic>
        <p:nvPicPr>
          <p:cNvPr id="21" name="Рисунок 20">
            <a:extLst>
              <a:ext uri="{FF2B5EF4-FFF2-40B4-BE49-F238E27FC236}">
                <a16:creationId xmlns:a16="http://schemas.microsoft.com/office/drawing/2014/main" id="{F5F102E9-D0F0-107B-BC2F-614CF5AA31DA}"/>
              </a:ext>
            </a:extLst>
          </p:cNvPr>
          <p:cNvPicPr>
            <a:picLocks noChangeAspect="1"/>
          </p:cNvPicPr>
          <p:nvPr/>
        </p:nvPicPr>
        <p:blipFill rotWithShape="1">
          <a:blip r:embed="rId2">
            <a:extLst>
              <a:ext uri="{28A0092B-C50C-407E-A947-70E740481C1C}">
                <a14:useLocalDpi xmlns:a14="http://schemas.microsoft.com/office/drawing/2010/main" val="0"/>
              </a:ext>
            </a:extLst>
          </a:blip>
          <a:srcRect t="46853" r="64522"/>
          <a:stretch/>
        </p:blipFill>
        <p:spPr>
          <a:xfrm flipH="1">
            <a:off x="7003141" y="1886856"/>
            <a:ext cx="5188857" cy="4971144"/>
          </a:xfrm>
          <a:custGeom>
            <a:avLst/>
            <a:gdLst>
              <a:gd name="connsiteX0" fmla="*/ 2090057 w 5188857"/>
              <a:gd name="connsiteY0" fmla="*/ 0 h 4971144"/>
              <a:gd name="connsiteX1" fmla="*/ 118932 w 5188857"/>
              <a:gd name="connsiteY1" fmla="*/ 666186 h 4971144"/>
              <a:gd name="connsiteX2" fmla="*/ 0 w 5188857"/>
              <a:gd name="connsiteY2" fmla="*/ 767951 h 4971144"/>
              <a:gd name="connsiteX3" fmla="*/ 0 w 5188857"/>
              <a:gd name="connsiteY3" fmla="*/ 4971144 h 4971144"/>
              <a:gd name="connsiteX4" fmla="*/ 4290045 w 5188857"/>
              <a:gd name="connsiteY4" fmla="*/ 4971144 h 4971144"/>
              <a:gd name="connsiteX5" fmla="*/ 4481242 w 5188857"/>
              <a:gd name="connsiteY5" fmla="*/ 4773092 h 4971144"/>
              <a:gd name="connsiteX6" fmla="*/ 5188857 w 5188857"/>
              <a:gd name="connsiteY6" fmla="*/ 2917372 h 4971144"/>
              <a:gd name="connsiteX7" fmla="*/ 2090057 w 5188857"/>
              <a:gd name="connsiteY7" fmla="*/ 0 h 497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8857" h="4971144">
                <a:moveTo>
                  <a:pt x="2090057" y="0"/>
                </a:moveTo>
                <a:cubicBezTo>
                  <a:pt x="1341311" y="0"/>
                  <a:pt x="654588" y="250006"/>
                  <a:pt x="118932" y="666186"/>
                </a:cubicBezTo>
                <a:lnTo>
                  <a:pt x="0" y="767951"/>
                </a:lnTo>
                <a:lnTo>
                  <a:pt x="0" y="4971144"/>
                </a:lnTo>
                <a:lnTo>
                  <a:pt x="4290045" y="4971144"/>
                </a:lnTo>
                <a:lnTo>
                  <a:pt x="4481242" y="4773092"/>
                </a:lnTo>
                <a:cubicBezTo>
                  <a:pt x="4923304" y="4268798"/>
                  <a:pt x="5188857" y="3622281"/>
                  <a:pt x="5188857" y="2917372"/>
                </a:cubicBezTo>
                <a:cubicBezTo>
                  <a:pt x="5188857" y="1306152"/>
                  <a:pt x="3801477" y="0"/>
                  <a:pt x="2090057" y="0"/>
                </a:cubicBezTo>
                <a:close/>
              </a:path>
            </a:pathLst>
          </a:custGeom>
        </p:spPr>
      </p:pic>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3"/>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Asset management</a:t>
            </a:r>
            <a:endParaRPr lang="en-GB" dirty="0"/>
          </a:p>
        </p:txBody>
      </p:sp>
      <p:sp>
        <p:nvSpPr>
          <p:cNvPr id="2" name="Прямоугольник 1">
            <a:extLst>
              <a:ext uri="{FF2B5EF4-FFF2-40B4-BE49-F238E27FC236}">
                <a16:creationId xmlns:a16="http://schemas.microsoft.com/office/drawing/2014/main" id="{3D5CF367-F3D4-5EE9-0B0D-6F1DF8EE010A}"/>
              </a:ext>
            </a:extLst>
          </p:cNvPr>
          <p:cNvSpPr/>
          <p:nvPr/>
        </p:nvSpPr>
        <p:spPr>
          <a:xfrm>
            <a:off x="352268" y="2416448"/>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dirty="0">
                <a:solidFill>
                  <a:srgbClr val="404952"/>
                </a:solidFill>
              </a:rPr>
              <a:t>Acquisition</a:t>
            </a:r>
          </a:p>
          <a:p>
            <a:pPr algn="ctr"/>
            <a:endParaRPr lang="en-GB" sz="2400" dirty="0">
              <a:solidFill>
                <a:srgbClr val="404952"/>
              </a:solidFill>
            </a:endParaRPr>
          </a:p>
        </p:txBody>
      </p:sp>
      <p:sp>
        <p:nvSpPr>
          <p:cNvPr id="3" name="Прямоугольник 2">
            <a:extLst>
              <a:ext uri="{FF2B5EF4-FFF2-40B4-BE49-F238E27FC236}">
                <a16:creationId xmlns:a16="http://schemas.microsoft.com/office/drawing/2014/main" id="{5F42E486-AE2D-3A25-93F3-4A3E82AFD912}"/>
              </a:ext>
            </a:extLst>
          </p:cNvPr>
          <p:cNvSpPr/>
          <p:nvPr/>
        </p:nvSpPr>
        <p:spPr>
          <a:xfrm>
            <a:off x="352268" y="3270977"/>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Depreciation / Amortization</a:t>
            </a:r>
            <a:endParaRPr lang="en-GB" sz="2400" dirty="0">
              <a:solidFill>
                <a:srgbClr val="404952"/>
              </a:solidFill>
            </a:endParaRPr>
          </a:p>
        </p:txBody>
      </p:sp>
      <p:sp>
        <p:nvSpPr>
          <p:cNvPr id="4" name="Прямоугольник 3">
            <a:extLst>
              <a:ext uri="{FF2B5EF4-FFF2-40B4-BE49-F238E27FC236}">
                <a16:creationId xmlns:a16="http://schemas.microsoft.com/office/drawing/2014/main" id="{B2DF023A-F0AB-080E-1EA8-E2A50C536C7E}"/>
              </a:ext>
            </a:extLst>
          </p:cNvPr>
          <p:cNvSpPr/>
          <p:nvPr/>
        </p:nvSpPr>
        <p:spPr>
          <a:xfrm>
            <a:off x="352268" y="4125506"/>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Revaluation / Improvements</a:t>
            </a:r>
            <a:endParaRPr lang="en-GB" sz="2400" dirty="0">
              <a:solidFill>
                <a:srgbClr val="404952"/>
              </a:solidFill>
            </a:endParaRPr>
          </a:p>
        </p:txBody>
      </p:sp>
      <p:sp>
        <p:nvSpPr>
          <p:cNvPr id="6" name="Прямоугольник 5">
            <a:extLst>
              <a:ext uri="{FF2B5EF4-FFF2-40B4-BE49-F238E27FC236}">
                <a16:creationId xmlns:a16="http://schemas.microsoft.com/office/drawing/2014/main" id="{3EAC76CC-C22C-BE25-04AB-06365F4ADDFD}"/>
              </a:ext>
            </a:extLst>
          </p:cNvPr>
          <p:cNvSpPr/>
          <p:nvPr/>
        </p:nvSpPr>
        <p:spPr>
          <a:xfrm>
            <a:off x="352268" y="4980035"/>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Disposal</a:t>
            </a:r>
            <a:endParaRPr lang="en-GB" sz="2400" dirty="0">
              <a:solidFill>
                <a:srgbClr val="404952"/>
              </a:solidFill>
            </a:endParaRPr>
          </a:p>
        </p:txBody>
      </p:sp>
      <p:sp>
        <p:nvSpPr>
          <p:cNvPr id="12" name="TextBox 11">
            <a:extLst>
              <a:ext uri="{FF2B5EF4-FFF2-40B4-BE49-F238E27FC236}">
                <a16:creationId xmlns:a16="http://schemas.microsoft.com/office/drawing/2014/main" id="{6131C526-CCA9-F617-6109-8596AB060CF5}"/>
              </a:ext>
            </a:extLst>
          </p:cNvPr>
          <p:cNvSpPr txBox="1"/>
          <p:nvPr/>
        </p:nvSpPr>
        <p:spPr>
          <a:xfrm>
            <a:off x="259274" y="1332854"/>
            <a:ext cx="10796161" cy="523220"/>
          </a:xfrm>
          <a:prstGeom prst="rect">
            <a:avLst/>
          </a:prstGeom>
          <a:noFill/>
        </p:spPr>
        <p:txBody>
          <a:bodyPr wrap="square">
            <a:spAutoFit/>
          </a:bodyPr>
          <a:lstStyle/>
          <a:p>
            <a:r>
              <a:rPr lang="en-US" sz="2800" b="1" dirty="0">
                <a:solidFill>
                  <a:schemeClr val="bg1"/>
                </a:solidFill>
                <a:ea typeface="+mj-ea"/>
                <a:cs typeface="+mj-cs"/>
              </a:rPr>
              <a:t>Fixed assets, intangible assets, prepaid expenses, low value assets</a:t>
            </a:r>
          </a:p>
        </p:txBody>
      </p:sp>
      <p:sp>
        <p:nvSpPr>
          <p:cNvPr id="22" name="Прямоугольник 21">
            <a:extLst>
              <a:ext uri="{FF2B5EF4-FFF2-40B4-BE49-F238E27FC236}">
                <a16:creationId xmlns:a16="http://schemas.microsoft.com/office/drawing/2014/main" id="{98647B2D-27EF-06C8-D48D-7EC4D34901B3}"/>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Овал 22">
            <a:extLst>
              <a:ext uri="{FF2B5EF4-FFF2-40B4-BE49-F238E27FC236}">
                <a16:creationId xmlns:a16="http://schemas.microsoft.com/office/drawing/2014/main" id="{E8ECF1AB-25DB-6B45-BD1E-39005343F11C}"/>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Овал 23">
            <a:extLst>
              <a:ext uri="{FF2B5EF4-FFF2-40B4-BE49-F238E27FC236}">
                <a16:creationId xmlns:a16="http://schemas.microsoft.com/office/drawing/2014/main" id="{A23A948D-86CA-1E02-36E2-39E302097A5C}"/>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5" name="Овал 24">
            <a:extLst>
              <a:ext uri="{FF2B5EF4-FFF2-40B4-BE49-F238E27FC236}">
                <a16:creationId xmlns:a16="http://schemas.microsoft.com/office/drawing/2014/main" id="{0418F0A8-15FD-E9FB-2183-23C00205894D}"/>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6" name="Овал 25">
            <a:extLst>
              <a:ext uri="{FF2B5EF4-FFF2-40B4-BE49-F238E27FC236}">
                <a16:creationId xmlns:a16="http://schemas.microsoft.com/office/drawing/2014/main" id="{07E92FD0-8B1B-1501-C6EE-289A07F0EAB4}"/>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28" name="Рисунок 27">
            <a:extLst>
              <a:ext uri="{FF2B5EF4-FFF2-40B4-BE49-F238E27FC236}">
                <a16:creationId xmlns:a16="http://schemas.microsoft.com/office/drawing/2014/main" id="{5C681500-12BD-3D87-2363-65608716D27B}"/>
              </a:ext>
            </a:extLst>
          </p:cNvPr>
          <p:cNvPicPr>
            <a:picLocks noChangeAspect="1"/>
          </p:cNvPicPr>
          <p:nvPr/>
        </p:nvPicPr>
        <p:blipFill>
          <a:blip r:embed="rId4"/>
          <a:stretch>
            <a:fillRect/>
          </a:stretch>
        </p:blipFill>
        <p:spPr>
          <a:xfrm rot="463884" flipH="1">
            <a:off x="11551682" y="2809942"/>
            <a:ext cx="941719" cy="529717"/>
          </a:xfrm>
          <a:prstGeom prst="rect">
            <a:avLst/>
          </a:prstGeom>
        </p:spPr>
      </p:pic>
    </p:spTree>
    <p:extLst>
      <p:ext uri="{BB962C8B-B14F-4D97-AF65-F5344CB8AC3E}">
        <p14:creationId xmlns:p14="http://schemas.microsoft.com/office/powerpoint/2010/main" val="2197897024"/>
      </p:ext>
    </p:extLst>
  </p:cSld>
  <p:clrMapOvr>
    <a:masterClrMapping/>
  </p:clrMapOvr>
  <p:transition spd="med">
    <p:pull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DD6F10EA-37F3-6E9D-D920-447A2967A077}"/>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2023376"/>
            <a:ext cx="12192000" cy="4572000"/>
          </a:xfrm>
          <a:prstGeom prst="rect">
            <a:avLst/>
          </a:prstGeom>
        </p:spPr>
      </p:pic>
      <p:pic>
        <p:nvPicPr>
          <p:cNvPr id="9" name="Рисунок 8">
            <a:extLst>
              <a:ext uri="{FF2B5EF4-FFF2-40B4-BE49-F238E27FC236}">
                <a16:creationId xmlns:a16="http://schemas.microsoft.com/office/drawing/2014/main" id="{5606C69F-2D4B-9852-14FC-5301C4404A3E}"/>
              </a:ext>
            </a:extLst>
          </p:cNvPr>
          <p:cNvPicPr>
            <a:picLocks noChangeAspect="1"/>
          </p:cNvPicPr>
          <p:nvPr/>
        </p:nvPicPr>
        <p:blipFill>
          <a:blip r:embed="rId4"/>
          <a:stretch>
            <a:fillRect/>
          </a:stretch>
        </p:blipFill>
        <p:spPr>
          <a:xfrm>
            <a:off x="0" y="1015007"/>
            <a:ext cx="12192000" cy="1207493"/>
          </a:xfrm>
          <a:prstGeom prst="rect">
            <a:avLst/>
          </a:prstGeom>
        </p:spPr>
      </p:pic>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Payroll</a:t>
            </a:r>
            <a:endParaRPr lang="en-GB" dirty="0"/>
          </a:p>
        </p:txBody>
      </p:sp>
      <p:sp>
        <p:nvSpPr>
          <p:cNvPr id="5" name="Прямоугольник 4">
            <a:extLst>
              <a:ext uri="{FF2B5EF4-FFF2-40B4-BE49-F238E27FC236}">
                <a16:creationId xmlns:a16="http://schemas.microsoft.com/office/drawing/2014/main" id="{CB3A01E7-37D6-7903-92AD-6CF32841E96B}"/>
              </a:ext>
            </a:extLst>
          </p:cNvPr>
          <p:cNvSpPr/>
          <p:nvPr/>
        </p:nvSpPr>
        <p:spPr>
          <a:xfrm>
            <a:off x="5602811" y="2415562"/>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404952"/>
              </a:solidFill>
            </a:endParaRPr>
          </a:p>
          <a:p>
            <a:pPr algn="ctr"/>
            <a:r>
              <a:rPr lang="en-US" sz="2400" dirty="0">
                <a:solidFill>
                  <a:srgbClr val="404952"/>
                </a:solidFill>
              </a:rPr>
              <a:t>Flexible earnings and deduction</a:t>
            </a:r>
          </a:p>
          <a:p>
            <a:pPr algn="ctr"/>
            <a:endParaRPr lang="en-GB" sz="2400" dirty="0">
              <a:solidFill>
                <a:srgbClr val="404952"/>
              </a:solidFill>
            </a:endParaRPr>
          </a:p>
        </p:txBody>
      </p:sp>
      <p:sp>
        <p:nvSpPr>
          <p:cNvPr id="17" name="TextBox 16">
            <a:extLst>
              <a:ext uri="{FF2B5EF4-FFF2-40B4-BE49-F238E27FC236}">
                <a16:creationId xmlns:a16="http://schemas.microsoft.com/office/drawing/2014/main" id="{0A73DAA6-87C7-25D7-C47D-6C6B8168AA27}"/>
              </a:ext>
            </a:extLst>
          </p:cNvPr>
          <p:cNvSpPr txBox="1"/>
          <p:nvPr/>
        </p:nvSpPr>
        <p:spPr>
          <a:xfrm>
            <a:off x="344126" y="1357143"/>
            <a:ext cx="9333274" cy="523220"/>
          </a:xfrm>
          <a:prstGeom prst="rect">
            <a:avLst/>
          </a:prstGeom>
          <a:noFill/>
        </p:spPr>
        <p:txBody>
          <a:bodyPr wrap="square">
            <a:spAutoFit/>
          </a:bodyPr>
          <a:lstStyle/>
          <a:p>
            <a:r>
              <a:rPr lang="en-US" sz="2800" b="1" dirty="0">
                <a:solidFill>
                  <a:schemeClr val="bg1"/>
                </a:solidFill>
                <a:ea typeface="+mj-ea"/>
                <a:cs typeface="+mj-cs"/>
              </a:rPr>
              <a:t>Calculate and account for your employees’ salary and taxes</a:t>
            </a:r>
          </a:p>
        </p:txBody>
      </p:sp>
      <p:sp>
        <p:nvSpPr>
          <p:cNvPr id="19" name="Прямоугольник 18">
            <a:extLst>
              <a:ext uri="{FF2B5EF4-FFF2-40B4-BE49-F238E27FC236}">
                <a16:creationId xmlns:a16="http://schemas.microsoft.com/office/drawing/2014/main" id="{6D0BC2CE-BDD4-E521-7E25-8016F13A3458}"/>
              </a:ext>
            </a:extLst>
          </p:cNvPr>
          <p:cNvSpPr/>
          <p:nvPr/>
        </p:nvSpPr>
        <p:spPr>
          <a:xfrm>
            <a:off x="5602811" y="3270091"/>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Personal Income Tax</a:t>
            </a:r>
            <a:endParaRPr lang="en-GB" sz="2400" dirty="0">
              <a:solidFill>
                <a:srgbClr val="404952"/>
              </a:solidFill>
            </a:endParaRPr>
          </a:p>
        </p:txBody>
      </p:sp>
      <p:sp>
        <p:nvSpPr>
          <p:cNvPr id="20" name="Прямоугольник 19">
            <a:extLst>
              <a:ext uri="{FF2B5EF4-FFF2-40B4-BE49-F238E27FC236}">
                <a16:creationId xmlns:a16="http://schemas.microsoft.com/office/drawing/2014/main" id="{94B7F365-D832-74DA-C202-F861C793CC25}"/>
              </a:ext>
            </a:extLst>
          </p:cNvPr>
          <p:cNvSpPr/>
          <p:nvPr/>
        </p:nvSpPr>
        <p:spPr>
          <a:xfrm>
            <a:off x="5602811" y="4124620"/>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Social insurance obligations</a:t>
            </a:r>
            <a:endParaRPr lang="en-GB" sz="2400" dirty="0">
              <a:solidFill>
                <a:srgbClr val="404952"/>
              </a:solidFill>
            </a:endParaRPr>
          </a:p>
        </p:txBody>
      </p:sp>
      <p:sp>
        <p:nvSpPr>
          <p:cNvPr id="21" name="Прямоугольник 20">
            <a:extLst>
              <a:ext uri="{FF2B5EF4-FFF2-40B4-BE49-F238E27FC236}">
                <a16:creationId xmlns:a16="http://schemas.microsoft.com/office/drawing/2014/main" id="{2B2D5050-675F-EA3A-1CBF-AA92C885D30B}"/>
              </a:ext>
            </a:extLst>
          </p:cNvPr>
          <p:cNvSpPr/>
          <p:nvPr/>
        </p:nvSpPr>
        <p:spPr>
          <a:xfrm>
            <a:off x="5602811" y="4979149"/>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Adjusted business calendar</a:t>
            </a:r>
            <a:endParaRPr lang="en-GB" sz="2400" dirty="0">
              <a:solidFill>
                <a:srgbClr val="404952"/>
              </a:solidFill>
            </a:endParaRPr>
          </a:p>
        </p:txBody>
      </p:sp>
      <p:sp>
        <p:nvSpPr>
          <p:cNvPr id="22" name="Прямоугольник 21">
            <a:extLst>
              <a:ext uri="{FF2B5EF4-FFF2-40B4-BE49-F238E27FC236}">
                <a16:creationId xmlns:a16="http://schemas.microsoft.com/office/drawing/2014/main" id="{48119FDF-18F3-4EEC-6A35-76329C2C45E0}"/>
              </a:ext>
            </a:extLst>
          </p:cNvPr>
          <p:cNvSpPr/>
          <p:nvPr/>
        </p:nvSpPr>
        <p:spPr>
          <a:xfrm>
            <a:off x="5602811" y="5833678"/>
            <a:ext cx="5442562" cy="575893"/>
          </a:xfrm>
          <a:prstGeom prst="rect">
            <a:avLst/>
          </a:prstGeom>
          <a:solidFill>
            <a:schemeClr val="bg1">
              <a:lumMod val="85000"/>
            </a:schemeClr>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04952"/>
                </a:solidFill>
              </a:rPr>
              <a:t>In-built overpayment check</a:t>
            </a:r>
            <a:endParaRPr lang="en-GB" sz="2400" dirty="0">
              <a:solidFill>
                <a:srgbClr val="404952"/>
              </a:solidFill>
            </a:endParaRPr>
          </a:p>
        </p:txBody>
      </p:sp>
      <p:sp>
        <p:nvSpPr>
          <p:cNvPr id="2" name="Прямоугольник 1">
            <a:extLst>
              <a:ext uri="{FF2B5EF4-FFF2-40B4-BE49-F238E27FC236}">
                <a16:creationId xmlns:a16="http://schemas.microsoft.com/office/drawing/2014/main" id="{9C9F7814-D5CA-7191-714C-C49F62ED1972}"/>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Овал 2">
            <a:extLst>
              <a:ext uri="{FF2B5EF4-FFF2-40B4-BE49-F238E27FC236}">
                <a16:creationId xmlns:a16="http://schemas.microsoft.com/office/drawing/2014/main" id="{83CCB041-C1F8-A6F9-5CFB-591A1754580C}"/>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4" name="Овал 3">
            <a:extLst>
              <a:ext uri="{FF2B5EF4-FFF2-40B4-BE49-F238E27FC236}">
                <a16:creationId xmlns:a16="http://schemas.microsoft.com/office/drawing/2014/main" id="{2D53C559-1776-FFA2-86DA-2DADDA2E6BC7}"/>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Овал 5">
            <a:extLst>
              <a:ext uri="{FF2B5EF4-FFF2-40B4-BE49-F238E27FC236}">
                <a16:creationId xmlns:a16="http://schemas.microsoft.com/office/drawing/2014/main" id="{A2309A32-991A-1644-0154-882565472A8C}"/>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Овал 6">
            <a:extLst>
              <a:ext uri="{FF2B5EF4-FFF2-40B4-BE49-F238E27FC236}">
                <a16:creationId xmlns:a16="http://schemas.microsoft.com/office/drawing/2014/main" id="{2F398B3F-8A15-441F-B364-654ADD8A9D0D}"/>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1676554420"/>
      </p:ext>
    </p:extLst>
  </p:cSld>
  <p:clrMapOvr>
    <a:masterClrMapping/>
  </p:clrMapOvr>
  <p:transition spd="slow">
    <p:cover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ECB7480-53B8-8C27-5E87-5A964B0A6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324"/>
          </a:xfrm>
          <a:prstGeom prst="rect">
            <a:avLst/>
          </a:prstGeom>
        </p:spPr>
      </p:pic>
    </p:spTree>
    <p:extLst>
      <p:ext uri="{BB962C8B-B14F-4D97-AF65-F5344CB8AC3E}">
        <p14:creationId xmlns:p14="http://schemas.microsoft.com/office/powerpoint/2010/main" val="308680485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a:extLst>
              <a:ext uri="{FF2B5EF4-FFF2-40B4-BE49-F238E27FC236}">
                <a16:creationId xmlns:a16="http://schemas.microsoft.com/office/drawing/2014/main" id="{7F42F0E3-B35C-05D6-BE31-B91055072959}"/>
              </a:ext>
            </a:extLst>
          </p:cNvPr>
          <p:cNvPicPr>
            <a:picLocks noChangeAspect="1"/>
          </p:cNvPicPr>
          <p:nvPr/>
        </p:nvPicPr>
        <p:blipFill>
          <a:blip r:embed="rId2"/>
          <a:stretch>
            <a:fillRect/>
          </a:stretch>
        </p:blipFill>
        <p:spPr>
          <a:xfrm>
            <a:off x="0" y="1015007"/>
            <a:ext cx="12192000" cy="1207493"/>
          </a:xfrm>
          <a:prstGeom prst="rect">
            <a:avLst/>
          </a:prstGeom>
        </p:spPr>
      </p:pic>
      <p:pic>
        <p:nvPicPr>
          <p:cNvPr id="80" name="Рисунок 79">
            <a:extLst>
              <a:ext uri="{FF2B5EF4-FFF2-40B4-BE49-F238E27FC236}">
                <a16:creationId xmlns:a16="http://schemas.microsoft.com/office/drawing/2014/main" id="{EFB1F516-6EEC-8867-0092-A835D926162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2" name="Заголовок 1">
            <a:extLst>
              <a:ext uri="{FF2B5EF4-FFF2-40B4-BE49-F238E27FC236}">
                <a16:creationId xmlns:a16="http://schemas.microsoft.com/office/drawing/2014/main" id="{66C6F2D0-E532-E47E-E190-FC860D5DE29A}"/>
              </a:ext>
            </a:extLst>
          </p:cNvPr>
          <p:cNvSpPr>
            <a:spLocks noGrp="1"/>
          </p:cNvSpPr>
          <p:nvPr>
            <p:ph type="title"/>
          </p:nvPr>
        </p:nvSpPr>
        <p:spPr/>
        <p:txBody>
          <a:bodyPr/>
          <a:lstStyle/>
          <a:p>
            <a:r>
              <a:rPr lang="en-US" dirty="0"/>
              <a:t>Customized extensions</a:t>
            </a:r>
            <a:endParaRPr lang="en-GB" dirty="0"/>
          </a:p>
        </p:txBody>
      </p:sp>
      <p:sp>
        <p:nvSpPr>
          <p:cNvPr id="44" name="Овал 43">
            <a:extLst>
              <a:ext uri="{FF2B5EF4-FFF2-40B4-BE49-F238E27FC236}">
                <a16:creationId xmlns:a16="http://schemas.microsoft.com/office/drawing/2014/main" id="{DB4557A4-9E0F-765C-511E-46855A47FDC9}"/>
              </a:ext>
            </a:extLst>
          </p:cNvPr>
          <p:cNvSpPr/>
          <p:nvPr/>
        </p:nvSpPr>
        <p:spPr>
          <a:xfrm>
            <a:off x="1606790" y="2406737"/>
            <a:ext cx="813232" cy="826456"/>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Овал 44">
            <a:extLst>
              <a:ext uri="{FF2B5EF4-FFF2-40B4-BE49-F238E27FC236}">
                <a16:creationId xmlns:a16="http://schemas.microsoft.com/office/drawing/2014/main" id="{3D0ED192-DC38-6D79-97B3-5048764F4048}"/>
              </a:ext>
            </a:extLst>
          </p:cNvPr>
          <p:cNvSpPr/>
          <p:nvPr/>
        </p:nvSpPr>
        <p:spPr>
          <a:xfrm>
            <a:off x="1606790" y="3496386"/>
            <a:ext cx="813232" cy="826456"/>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Овал 45">
            <a:extLst>
              <a:ext uri="{FF2B5EF4-FFF2-40B4-BE49-F238E27FC236}">
                <a16:creationId xmlns:a16="http://schemas.microsoft.com/office/drawing/2014/main" id="{875F6DAC-5E61-AB34-7486-0E4D8051530A}"/>
              </a:ext>
            </a:extLst>
          </p:cNvPr>
          <p:cNvSpPr/>
          <p:nvPr/>
        </p:nvSpPr>
        <p:spPr>
          <a:xfrm>
            <a:off x="1606720" y="4586035"/>
            <a:ext cx="813232" cy="826456"/>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Объект 2">
            <a:extLst>
              <a:ext uri="{FF2B5EF4-FFF2-40B4-BE49-F238E27FC236}">
                <a16:creationId xmlns:a16="http://schemas.microsoft.com/office/drawing/2014/main" id="{53FA5021-A07C-B8BC-F1B3-A105CCFE33E4}"/>
              </a:ext>
            </a:extLst>
          </p:cNvPr>
          <p:cNvSpPr txBox="1">
            <a:spLocks/>
          </p:cNvSpPr>
          <p:nvPr/>
        </p:nvSpPr>
        <p:spPr>
          <a:xfrm>
            <a:off x="2608573" y="2535436"/>
            <a:ext cx="2849566" cy="558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0373E"/>
                </a:solidFill>
                <a:latin typeface="-apple-system"/>
              </a:rPr>
              <a:t>S</a:t>
            </a:r>
            <a:r>
              <a:rPr lang="en-GB" sz="2400" dirty="0" err="1">
                <a:solidFill>
                  <a:srgbClr val="30373E"/>
                </a:solidFill>
                <a:latin typeface="-apple-system"/>
              </a:rPr>
              <a:t>oftware</a:t>
            </a:r>
            <a:r>
              <a:rPr lang="en-GB" sz="2400" dirty="0">
                <a:solidFill>
                  <a:srgbClr val="30373E"/>
                </a:solidFill>
                <a:latin typeface="-apple-system"/>
              </a:rPr>
              <a:t> integrations</a:t>
            </a:r>
          </a:p>
          <a:p>
            <a:pPr marL="0" indent="0">
              <a:buFont typeface="Arial" panose="020B0604020202020204" pitchFamily="34" charset="0"/>
              <a:buNone/>
            </a:pPr>
            <a:endParaRPr lang="en-GB" sz="2400" dirty="0"/>
          </a:p>
        </p:txBody>
      </p:sp>
      <p:sp>
        <p:nvSpPr>
          <p:cNvPr id="48" name="Объект 2">
            <a:extLst>
              <a:ext uri="{FF2B5EF4-FFF2-40B4-BE49-F238E27FC236}">
                <a16:creationId xmlns:a16="http://schemas.microsoft.com/office/drawing/2014/main" id="{7ABD2745-035F-FB2C-3ED0-93D926CA615C}"/>
              </a:ext>
            </a:extLst>
          </p:cNvPr>
          <p:cNvSpPr txBox="1">
            <a:spLocks/>
          </p:cNvSpPr>
          <p:nvPr/>
        </p:nvSpPr>
        <p:spPr>
          <a:xfrm>
            <a:off x="2608573" y="3652298"/>
            <a:ext cx="2849566" cy="558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0373E"/>
                </a:solidFill>
                <a:latin typeface="-apple-system"/>
              </a:rPr>
              <a:t>Complex reports</a:t>
            </a:r>
            <a:endParaRPr lang="en-GB" sz="2400" dirty="0"/>
          </a:p>
        </p:txBody>
      </p:sp>
      <p:sp>
        <p:nvSpPr>
          <p:cNvPr id="49" name="Объект 2">
            <a:extLst>
              <a:ext uri="{FF2B5EF4-FFF2-40B4-BE49-F238E27FC236}">
                <a16:creationId xmlns:a16="http://schemas.microsoft.com/office/drawing/2014/main" id="{CF37C45F-60CD-9CED-59BE-865BB02EBFA1}"/>
              </a:ext>
            </a:extLst>
          </p:cNvPr>
          <p:cNvSpPr txBox="1">
            <a:spLocks/>
          </p:cNvSpPr>
          <p:nvPr/>
        </p:nvSpPr>
        <p:spPr>
          <a:xfrm>
            <a:off x="2608503" y="4769160"/>
            <a:ext cx="3125151" cy="558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0373E"/>
                </a:solidFill>
                <a:latin typeface="-apple-system"/>
              </a:rPr>
              <a:t>Workflow automation</a:t>
            </a:r>
            <a:endParaRPr lang="en-GB" sz="2400" dirty="0"/>
          </a:p>
        </p:txBody>
      </p:sp>
      <p:sp>
        <p:nvSpPr>
          <p:cNvPr id="50" name="Овал 49">
            <a:extLst>
              <a:ext uri="{FF2B5EF4-FFF2-40B4-BE49-F238E27FC236}">
                <a16:creationId xmlns:a16="http://schemas.microsoft.com/office/drawing/2014/main" id="{EAA13610-8B45-8895-F014-A0B1D26FA5B8}"/>
              </a:ext>
            </a:extLst>
          </p:cNvPr>
          <p:cNvSpPr/>
          <p:nvPr/>
        </p:nvSpPr>
        <p:spPr>
          <a:xfrm>
            <a:off x="1582764" y="5675684"/>
            <a:ext cx="813232" cy="826456"/>
          </a:xfrm>
          <a:prstGeom prst="ellipse">
            <a:avLst/>
          </a:prstGeom>
          <a:solidFill>
            <a:srgbClr val="FE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Объект 2">
            <a:extLst>
              <a:ext uri="{FF2B5EF4-FFF2-40B4-BE49-F238E27FC236}">
                <a16:creationId xmlns:a16="http://schemas.microsoft.com/office/drawing/2014/main" id="{39156753-FE2B-47A1-7770-FAF98C65C97C}"/>
              </a:ext>
            </a:extLst>
          </p:cNvPr>
          <p:cNvSpPr txBox="1">
            <a:spLocks/>
          </p:cNvSpPr>
          <p:nvPr/>
        </p:nvSpPr>
        <p:spPr>
          <a:xfrm>
            <a:off x="2608502" y="5886021"/>
            <a:ext cx="3125151" cy="558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0373E"/>
                </a:solidFill>
                <a:latin typeface="-apple-system"/>
              </a:rPr>
              <a:t>Advanced analytics</a:t>
            </a:r>
            <a:endParaRPr lang="en-GB" sz="2400" dirty="0"/>
          </a:p>
        </p:txBody>
      </p:sp>
      <p:grpSp>
        <p:nvGrpSpPr>
          <p:cNvPr id="52" name="Рисунок 186">
            <a:extLst>
              <a:ext uri="{FF2B5EF4-FFF2-40B4-BE49-F238E27FC236}">
                <a16:creationId xmlns:a16="http://schemas.microsoft.com/office/drawing/2014/main" id="{AAD436C1-C0BB-7048-D36D-9644A52E731F}"/>
              </a:ext>
            </a:extLst>
          </p:cNvPr>
          <p:cNvGrpSpPr/>
          <p:nvPr/>
        </p:nvGrpSpPr>
        <p:grpSpPr>
          <a:xfrm>
            <a:off x="1719452" y="5841345"/>
            <a:ext cx="539856" cy="495133"/>
            <a:chOff x="2013388" y="3159215"/>
            <a:chExt cx="539856" cy="495133"/>
          </a:xfrm>
          <a:solidFill>
            <a:srgbClr val="51626F"/>
          </a:solidFill>
        </p:grpSpPr>
        <p:sp>
          <p:nvSpPr>
            <p:cNvPr id="53" name="Freeform: Shape 155">
              <a:extLst>
                <a:ext uri="{FF2B5EF4-FFF2-40B4-BE49-F238E27FC236}">
                  <a16:creationId xmlns:a16="http://schemas.microsoft.com/office/drawing/2014/main" id="{E371FF9B-C2D2-581E-1E6A-01D0E6A24C8E}"/>
                </a:ext>
              </a:extLst>
            </p:cNvPr>
            <p:cNvSpPr/>
            <p:nvPr/>
          </p:nvSpPr>
          <p:spPr>
            <a:xfrm>
              <a:off x="2013388" y="3311871"/>
              <a:ext cx="539856" cy="342477"/>
            </a:xfrm>
            <a:custGeom>
              <a:avLst/>
              <a:gdLst>
                <a:gd name="connsiteX0" fmla="*/ 494932 w 539856"/>
                <a:gd name="connsiteY0" fmla="*/ 0 h 342477"/>
                <a:gd name="connsiteX1" fmla="*/ 455416 w 539856"/>
                <a:gd name="connsiteY1" fmla="*/ 23608 h 342477"/>
                <a:gd name="connsiteX2" fmla="*/ 457552 w 539856"/>
                <a:gd name="connsiteY2" fmla="*/ 69619 h 342477"/>
                <a:gd name="connsiteX3" fmla="*/ 394044 w 539856"/>
                <a:gd name="connsiteY3" fmla="*/ 133196 h 342477"/>
                <a:gd name="connsiteX4" fmla="*/ 354424 w 539856"/>
                <a:gd name="connsiteY4" fmla="*/ 128267 h 342477"/>
                <a:gd name="connsiteX5" fmla="*/ 326766 w 539856"/>
                <a:gd name="connsiteY5" fmla="*/ 157102 h 342477"/>
                <a:gd name="connsiteX6" fmla="*/ 243292 w 539856"/>
                <a:gd name="connsiteY6" fmla="*/ 148318 h 342477"/>
                <a:gd name="connsiteX7" fmla="*/ 210957 w 539856"/>
                <a:gd name="connsiteY7" fmla="*/ 109317 h 342477"/>
                <a:gd name="connsiteX8" fmla="*/ 162981 w 539856"/>
                <a:gd name="connsiteY8" fmla="*/ 125514 h 342477"/>
                <a:gd name="connsiteX9" fmla="*/ 160849 w 539856"/>
                <a:gd name="connsiteY9" fmla="*/ 176155 h 342477"/>
                <a:gd name="connsiteX10" fmla="*/ 72170 w 539856"/>
                <a:gd name="connsiteY10" fmla="*/ 259667 h 342477"/>
                <a:gd name="connsiteX11" fmla="*/ 11324 w 539856"/>
                <a:gd name="connsiteY11" fmla="*/ 266694 h 342477"/>
                <a:gd name="connsiteX12" fmla="*/ 12299 w 539856"/>
                <a:gd name="connsiteY12" fmla="*/ 327999 h 342477"/>
                <a:gd name="connsiteX13" fmla="*/ 73338 w 539856"/>
                <a:gd name="connsiteY13" fmla="*/ 333086 h 342477"/>
                <a:gd name="connsiteX14" fmla="*/ 84424 w 539856"/>
                <a:gd name="connsiteY14" fmla="*/ 272784 h 342477"/>
                <a:gd name="connsiteX15" fmla="*/ 173101 w 539856"/>
                <a:gd name="connsiteY15" fmla="*/ 189275 h 342477"/>
                <a:gd name="connsiteX16" fmla="*/ 213168 w 539856"/>
                <a:gd name="connsiteY16" fmla="*/ 195200 h 342477"/>
                <a:gd name="connsiteX17" fmla="*/ 241425 w 539856"/>
                <a:gd name="connsiteY17" fmla="*/ 166159 h 342477"/>
                <a:gd name="connsiteX18" fmla="*/ 324902 w 539856"/>
                <a:gd name="connsiteY18" fmla="*/ 174943 h 342477"/>
                <a:gd name="connsiteX19" fmla="*/ 357742 w 539856"/>
                <a:gd name="connsiteY19" fmla="*/ 213890 h 342477"/>
                <a:gd name="connsiteX20" fmla="*/ 405723 w 539856"/>
                <a:gd name="connsiteY20" fmla="*/ 196844 h 342477"/>
                <a:gd name="connsiteX21" fmla="*/ 406693 w 539856"/>
                <a:gd name="connsiteY21" fmla="*/ 145884 h 342477"/>
                <a:gd name="connsiteX22" fmla="*/ 470202 w 539856"/>
                <a:gd name="connsiteY22" fmla="*/ 82306 h 342477"/>
                <a:gd name="connsiteX23" fmla="*/ 522401 w 539856"/>
                <a:gd name="connsiteY23" fmla="*/ 80449 h 342477"/>
                <a:gd name="connsiteX24" fmla="*/ 537443 w 539856"/>
                <a:gd name="connsiteY24" fmla="*/ 30377 h 342477"/>
                <a:gd name="connsiteX25" fmla="*/ 494932 w 539856"/>
                <a:gd name="connsiteY25" fmla="*/ 0 h 342477"/>
                <a:gd name="connsiteX26" fmla="*/ 46426 w 539856"/>
                <a:gd name="connsiteY26" fmla="*/ 323267 h 342477"/>
                <a:gd name="connsiteX27" fmla="*/ 19514 w 539856"/>
                <a:gd name="connsiteY27" fmla="*/ 296329 h 342477"/>
                <a:gd name="connsiteX28" fmla="*/ 46426 w 539856"/>
                <a:gd name="connsiteY28" fmla="*/ 269390 h 342477"/>
                <a:gd name="connsiteX29" fmla="*/ 73338 w 539856"/>
                <a:gd name="connsiteY29" fmla="*/ 296329 h 342477"/>
                <a:gd name="connsiteX30" fmla="*/ 46426 w 539856"/>
                <a:gd name="connsiteY30" fmla="*/ 323267 h 342477"/>
                <a:gd name="connsiteX31" fmla="*/ 198919 w 539856"/>
                <a:gd name="connsiteY31" fmla="*/ 179594 h 342477"/>
                <a:gd name="connsiteX32" fmla="*/ 172007 w 539856"/>
                <a:gd name="connsiteY32" fmla="*/ 152653 h 342477"/>
                <a:gd name="connsiteX33" fmla="*/ 198919 w 539856"/>
                <a:gd name="connsiteY33" fmla="*/ 125712 h 342477"/>
                <a:gd name="connsiteX34" fmla="*/ 225828 w 539856"/>
                <a:gd name="connsiteY34" fmla="*/ 152653 h 342477"/>
                <a:gd name="connsiteX35" fmla="*/ 198919 w 539856"/>
                <a:gd name="connsiteY35" fmla="*/ 179594 h 342477"/>
                <a:gd name="connsiteX36" fmla="*/ 369349 w 539856"/>
                <a:gd name="connsiteY36" fmla="*/ 197553 h 342477"/>
                <a:gd name="connsiteX37" fmla="*/ 342442 w 539856"/>
                <a:gd name="connsiteY37" fmla="*/ 170612 h 342477"/>
                <a:gd name="connsiteX38" fmla="*/ 369349 w 539856"/>
                <a:gd name="connsiteY38" fmla="*/ 143676 h 342477"/>
                <a:gd name="connsiteX39" fmla="*/ 396261 w 539856"/>
                <a:gd name="connsiteY39" fmla="*/ 170612 h 342477"/>
                <a:gd name="connsiteX40" fmla="*/ 369349 w 539856"/>
                <a:gd name="connsiteY40" fmla="*/ 197553 h 342477"/>
                <a:gd name="connsiteX41" fmla="*/ 494932 w 539856"/>
                <a:gd name="connsiteY41" fmla="*/ 71836 h 342477"/>
                <a:gd name="connsiteX42" fmla="*/ 468023 w 539856"/>
                <a:gd name="connsiteY42" fmla="*/ 44900 h 342477"/>
                <a:gd name="connsiteX43" fmla="*/ 494932 w 539856"/>
                <a:gd name="connsiteY43" fmla="*/ 17959 h 342477"/>
                <a:gd name="connsiteX44" fmla="*/ 521842 w 539856"/>
                <a:gd name="connsiteY44" fmla="*/ 44900 h 342477"/>
                <a:gd name="connsiteX45" fmla="*/ 494932 w 539856"/>
                <a:gd name="connsiteY45" fmla="*/ 71836 h 34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9856" h="342477">
                  <a:moveTo>
                    <a:pt x="494932" y="0"/>
                  </a:moveTo>
                  <a:cubicBezTo>
                    <a:pt x="478419" y="-27"/>
                    <a:pt x="463236" y="9045"/>
                    <a:pt x="455416" y="23608"/>
                  </a:cubicBezTo>
                  <a:cubicBezTo>
                    <a:pt x="447598" y="38162"/>
                    <a:pt x="448420" y="55849"/>
                    <a:pt x="457552" y="69619"/>
                  </a:cubicBezTo>
                  <a:lnTo>
                    <a:pt x="394044" y="133196"/>
                  </a:lnTo>
                  <a:cubicBezTo>
                    <a:pt x="382356" y="125389"/>
                    <a:pt x="367669" y="123558"/>
                    <a:pt x="354424" y="128267"/>
                  </a:cubicBezTo>
                  <a:cubicBezTo>
                    <a:pt x="341175" y="132972"/>
                    <a:pt x="330926" y="143656"/>
                    <a:pt x="326766" y="157102"/>
                  </a:cubicBezTo>
                  <a:lnTo>
                    <a:pt x="243292" y="148318"/>
                  </a:lnTo>
                  <a:cubicBezTo>
                    <a:pt x="241612" y="129873"/>
                    <a:pt x="228758" y="114367"/>
                    <a:pt x="210957" y="109317"/>
                  </a:cubicBezTo>
                  <a:cubicBezTo>
                    <a:pt x="193159" y="104261"/>
                    <a:pt x="174090" y="110702"/>
                    <a:pt x="162981" y="125514"/>
                  </a:cubicBezTo>
                  <a:cubicBezTo>
                    <a:pt x="151877" y="140332"/>
                    <a:pt x="151025" y="160457"/>
                    <a:pt x="160849" y="176155"/>
                  </a:cubicBezTo>
                  <a:lnTo>
                    <a:pt x="72170" y="259667"/>
                  </a:lnTo>
                  <a:cubicBezTo>
                    <a:pt x="53098" y="246005"/>
                    <a:pt x="26786" y="249041"/>
                    <a:pt x="11324" y="266694"/>
                  </a:cubicBezTo>
                  <a:cubicBezTo>
                    <a:pt x="-4140" y="284343"/>
                    <a:pt x="-3718" y="310850"/>
                    <a:pt x="12299" y="327999"/>
                  </a:cubicBezTo>
                  <a:cubicBezTo>
                    <a:pt x="28316" y="345148"/>
                    <a:pt x="54711" y="347343"/>
                    <a:pt x="73338" y="333086"/>
                  </a:cubicBezTo>
                  <a:cubicBezTo>
                    <a:pt x="91963" y="318828"/>
                    <a:pt x="96759" y="292749"/>
                    <a:pt x="84424" y="272784"/>
                  </a:cubicBezTo>
                  <a:lnTo>
                    <a:pt x="173101" y="189275"/>
                  </a:lnTo>
                  <a:cubicBezTo>
                    <a:pt x="184731" y="197577"/>
                    <a:pt x="199637" y="199779"/>
                    <a:pt x="213168" y="195200"/>
                  </a:cubicBezTo>
                  <a:cubicBezTo>
                    <a:pt x="226702" y="190624"/>
                    <a:pt x="237213" y="179821"/>
                    <a:pt x="241425" y="166159"/>
                  </a:cubicBezTo>
                  <a:lnTo>
                    <a:pt x="324902" y="174943"/>
                  </a:lnTo>
                  <a:cubicBezTo>
                    <a:pt x="326679" y="193500"/>
                    <a:pt x="339764" y="209017"/>
                    <a:pt x="357742" y="213890"/>
                  </a:cubicBezTo>
                  <a:cubicBezTo>
                    <a:pt x="375725" y="218766"/>
                    <a:pt x="394839" y="211977"/>
                    <a:pt x="405723" y="196844"/>
                  </a:cubicBezTo>
                  <a:cubicBezTo>
                    <a:pt x="416616" y="181715"/>
                    <a:pt x="417000" y="161415"/>
                    <a:pt x="406693" y="145884"/>
                  </a:cubicBezTo>
                  <a:lnTo>
                    <a:pt x="470202" y="82306"/>
                  </a:lnTo>
                  <a:cubicBezTo>
                    <a:pt x="486203" y="92943"/>
                    <a:pt x="507191" y="92192"/>
                    <a:pt x="522401" y="80449"/>
                  </a:cubicBezTo>
                  <a:cubicBezTo>
                    <a:pt x="537607" y="68706"/>
                    <a:pt x="543654" y="48572"/>
                    <a:pt x="537443" y="30377"/>
                  </a:cubicBezTo>
                  <a:cubicBezTo>
                    <a:pt x="531234" y="12184"/>
                    <a:pt x="514139" y="-29"/>
                    <a:pt x="494932" y="0"/>
                  </a:cubicBezTo>
                  <a:close/>
                  <a:moveTo>
                    <a:pt x="46426" y="323267"/>
                  </a:moveTo>
                  <a:cubicBezTo>
                    <a:pt x="31566" y="323267"/>
                    <a:pt x="19514" y="311209"/>
                    <a:pt x="19514" y="296329"/>
                  </a:cubicBezTo>
                  <a:cubicBezTo>
                    <a:pt x="19514" y="281453"/>
                    <a:pt x="31566" y="269390"/>
                    <a:pt x="46426" y="269390"/>
                  </a:cubicBezTo>
                  <a:cubicBezTo>
                    <a:pt x="61286" y="269390"/>
                    <a:pt x="73338" y="281453"/>
                    <a:pt x="73338" y="296329"/>
                  </a:cubicBezTo>
                  <a:cubicBezTo>
                    <a:pt x="73338" y="311209"/>
                    <a:pt x="61286" y="323267"/>
                    <a:pt x="46426" y="323267"/>
                  </a:cubicBezTo>
                  <a:close/>
                  <a:moveTo>
                    <a:pt x="198919" y="179594"/>
                  </a:moveTo>
                  <a:cubicBezTo>
                    <a:pt x="184057" y="179594"/>
                    <a:pt x="172007" y="167534"/>
                    <a:pt x="172007" y="152653"/>
                  </a:cubicBezTo>
                  <a:cubicBezTo>
                    <a:pt x="172007" y="137777"/>
                    <a:pt x="184057" y="125712"/>
                    <a:pt x="198919" y="125712"/>
                  </a:cubicBezTo>
                  <a:cubicBezTo>
                    <a:pt x="213779" y="125712"/>
                    <a:pt x="225828" y="137777"/>
                    <a:pt x="225828" y="152653"/>
                  </a:cubicBezTo>
                  <a:cubicBezTo>
                    <a:pt x="225828" y="167534"/>
                    <a:pt x="213779" y="179594"/>
                    <a:pt x="198919" y="179594"/>
                  </a:cubicBezTo>
                  <a:close/>
                  <a:moveTo>
                    <a:pt x="369349" y="197553"/>
                  </a:moveTo>
                  <a:cubicBezTo>
                    <a:pt x="354489" y="197553"/>
                    <a:pt x="342442" y="185492"/>
                    <a:pt x="342442" y="170612"/>
                  </a:cubicBezTo>
                  <a:cubicBezTo>
                    <a:pt x="342442" y="155736"/>
                    <a:pt x="354489" y="143676"/>
                    <a:pt x="369349" y="143676"/>
                  </a:cubicBezTo>
                  <a:cubicBezTo>
                    <a:pt x="384212" y="143676"/>
                    <a:pt x="396261" y="155736"/>
                    <a:pt x="396261" y="170612"/>
                  </a:cubicBezTo>
                  <a:cubicBezTo>
                    <a:pt x="396261" y="185492"/>
                    <a:pt x="384212" y="197553"/>
                    <a:pt x="369349" y="197553"/>
                  </a:cubicBezTo>
                  <a:close/>
                  <a:moveTo>
                    <a:pt x="494932" y="71836"/>
                  </a:moveTo>
                  <a:cubicBezTo>
                    <a:pt x="480072" y="71836"/>
                    <a:pt x="468023" y="59778"/>
                    <a:pt x="468023" y="44900"/>
                  </a:cubicBezTo>
                  <a:cubicBezTo>
                    <a:pt x="468023" y="30021"/>
                    <a:pt x="480072" y="17959"/>
                    <a:pt x="494932" y="17959"/>
                  </a:cubicBezTo>
                  <a:cubicBezTo>
                    <a:pt x="509795" y="17959"/>
                    <a:pt x="521842" y="30021"/>
                    <a:pt x="521842" y="44900"/>
                  </a:cubicBezTo>
                  <a:cubicBezTo>
                    <a:pt x="521842" y="59778"/>
                    <a:pt x="509795" y="71836"/>
                    <a:pt x="494932" y="71836"/>
                  </a:cubicBezTo>
                  <a:close/>
                </a:path>
              </a:pathLst>
            </a:custGeom>
            <a:solidFill>
              <a:srgbClr val="51626F"/>
            </a:solidFill>
            <a:ln w="5281" cap="flat">
              <a:noFill/>
              <a:prstDash val="solid"/>
              <a:miter/>
            </a:ln>
          </p:spPr>
          <p:txBody>
            <a:bodyPr rtlCol="0" anchor="ctr"/>
            <a:lstStyle/>
            <a:p>
              <a:endParaRPr lang="ru-RU"/>
            </a:p>
          </p:txBody>
        </p:sp>
        <p:sp>
          <p:nvSpPr>
            <p:cNvPr id="54" name="Freeform: Shape 156">
              <a:extLst>
                <a:ext uri="{FF2B5EF4-FFF2-40B4-BE49-F238E27FC236}">
                  <a16:creationId xmlns:a16="http://schemas.microsoft.com/office/drawing/2014/main" id="{9E6D06B7-D6D5-605D-2E22-1AF9CD7C0EFD}"/>
                </a:ext>
              </a:extLst>
            </p:cNvPr>
            <p:cNvSpPr/>
            <p:nvPr/>
          </p:nvSpPr>
          <p:spPr>
            <a:xfrm>
              <a:off x="2023935" y="3159215"/>
              <a:ext cx="502324" cy="233472"/>
            </a:xfrm>
            <a:custGeom>
              <a:avLst/>
              <a:gdLst>
                <a:gd name="connsiteX0" fmla="*/ 8967 w 502324"/>
                <a:gd name="connsiteY0" fmla="*/ 233473 h 233472"/>
                <a:gd name="connsiteX1" fmla="*/ 15310 w 502324"/>
                <a:gd name="connsiteY1" fmla="*/ 230841 h 233472"/>
                <a:gd name="connsiteX2" fmla="*/ 89698 w 502324"/>
                <a:gd name="connsiteY2" fmla="*/ 156373 h 233472"/>
                <a:gd name="connsiteX3" fmla="*/ 132692 w 502324"/>
                <a:gd name="connsiteY3" fmla="*/ 199413 h 233472"/>
                <a:gd name="connsiteX4" fmla="*/ 145377 w 502324"/>
                <a:gd name="connsiteY4" fmla="*/ 199413 h 233472"/>
                <a:gd name="connsiteX5" fmla="*/ 237707 w 502324"/>
                <a:gd name="connsiteY5" fmla="*/ 106984 h 233472"/>
                <a:gd name="connsiteX6" fmla="*/ 316580 w 502324"/>
                <a:gd name="connsiteY6" fmla="*/ 185942 h 233472"/>
                <a:gd name="connsiteX7" fmla="*/ 329266 w 502324"/>
                <a:gd name="connsiteY7" fmla="*/ 185942 h 233472"/>
                <a:gd name="connsiteX8" fmla="*/ 484385 w 502324"/>
                <a:gd name="connsiteY8" fmla="*/ 30658 h 233472"/>
                <a:gd name="connsiteX9" fmla="*/ 484385 w 502324"/>
                <a:gd name="connsiteY9" fmla="*/ 44900 h 233472"/>
                <a:gd name="connsiteX10" fmla="*/ 493354 w 502324"/>
                <a:gd name="connsiteY10" fmla="*/ 53879 h 233472"/>
                <a:gd name="connsiteX11" fmla="*/ 502324 w 502324"/>
                <a:gd name="connsiteY11" fmla="*/ 44900 h 233472"/>
                <a:gd name="connsiteX12" fmla="*/ 502324 w 502324"/>
                <a:gd name="connsiteY12" fmla="*/ 8979 h 233472"/>
                <a:gd name="connsiteX13" fmla="*/ 501698 w 502324"/>
                <a:gd name="connsiteY13" fmla="*/ 5849 h 233472"/>
                <a:gd name="connsiteX14" fmla="*/ 501282 w 502324"/>
                <a:gd name="connsiteY14" fmla="*/ 4945 h 233472"/>
                <a:gd name="connsiteX15" fmla="*/ 500029 w 502324"/>
                <a:gd name="connsiteY15" fmla="*/ 3081 h 233472"/>
                <a:gd name="connsiteX16" fmla="*/ 497034 w 502324"/>
                <a:gd name="connsiteY16" fmla="*/ 798 h 233472"/>
                <a:gd name="connsiteX17" fmla="*/ 496807 w 502324"/>
                <a:gd name="connsiteY17" fmla="*/ 666 h 233472"/>
                <a:gd name="connsiteX18" fmla="*/ 493671 w 502324"/>
                <a:gd name="connsiteY18" fmla="*/ 45 h 233472"/>
                <a:gd name="connsiteX19" fmla="*/ 493354 w 502324"/>
                <a:gd name="connsiteY19" fmla="*/ 0 h 233472"/>
                <a:gd name="connsiteX20" fmla="*/ 457475 w 502324"/>
                <a:gd name="connsiteY20" fmla="*/ 0 h 233472"/>
                <a:gd name="connsiteX21" fmla="*/ 448505 w 502324"/>
                <a:gd name="connsiteY21" fmla="*/ 8979 h 233472"/>
                <a:gd name="connsiteX22" fmla="*/ 457475 w 502324"/>
                <a:gd name="connsiteY22" fmla="*/ 17959 h 233472"/>
                <a:gd name="connsiteX23" fmla="*/ 471699 w 502324"/>
                <a:gd name="connsiteY23" fmla="*/ 17959 h 233472"/>
                <a:gd name="connsiteX24" fmla="*/ 322922 w 502324"/>
                <a:gd name="connsiteY24" fmla="*/ 166897 h 233472"/>
                <a:gd name="connsiteX25" fmla="*/ 244049 w 502324"/>
                <a:gd name="connsiteY25" fmla="*/ 87939 h 233472"/>
                <a:gd name="connsiteX26" fmla="*/ 231363 w 502324"/>
                <a:gd name="connsiteY26" fmla="*/ 87939 h 233472"/>
                <a:gd name="connsiteX27" fmla="*/ 139035 w 502324"/>
                <a:gd name="connsiteY27" fmla="*/ 180365 h 233472"/>
                <a:gd name="connsiteX28" fmla="*/ 96044 w 502324"/>
                <a:gd name="connsiteY28" fmla="*/ 137325 h 233472"/>
                <a:gd name="connsiteX29" fmla="*/ 83359 w 502324"/>
                <a:gd name="connsiteY29" fmla="*/ 137325 h 233472"/>
                <a:gd name="connsiteX30" fmla="*/ 2627 w 502324"/>
                <a:gd name="connsiteY30" fmla="*/ 218143 h 233472"/>
                <a:gd name="connsiteX31" fmla="*/ 682 w 502324"/>
                <a:gd name="connsiteY31" fmla="*/ 227932 h 233472"/>
                <a:gd name="connsiteX32" fmla="*/ 8967 w 502324"/>
                <a:gd name="connsiteY32" fmla="*/ 233473 h 23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2324" h="233472">
                  <a:moveTo>
                    <a:pt x="8967" y="233473"/>
                  </a:moveTo>
                  <a:cubicBezTo>
                    <a:pt x="11348" y="233473"/>
                    <a:pt x="13630" y="232526"/>
                    <a:pt x="15310" y="230841"/>
                  </a:cubicBezTo>
                  <a:lnTo>
                    <a:pt x="89698" y="156373"/>
                  </a:lnTo>
                  <a:lnTo>
                    <a:pt x="132692" y="199413"/>
                  </a:lnTo>
                  <a:cubicBezTo>
                    <a:pt x="136199" y="202916"/>
                    <a:pt x="141875" y="202916"/>
                    <a:pt x="145377" y="199413"/>
                  </a:cubicBezTo>
                  <a:lnTo>
                    <a:pt x="237707" y="106984"/>
                  </a:lnTo>
                  <a:lnTo>
                    <a:pt x="316580" y="185942"/>
                  </a:lnTo>
                  <a:cubicBezTo>
                    <a:pt x="320085" y="189448"/>
                    <a:pt x="325759" y="189448"/>
                    <a:pt x="329266" y="185942"/>
                  </a:cubicBezTo>
                  <a:lnTo>
                    <a:pt x="484385" y="30658"/>
                  </a:lnTo>
                  <a:lnTo>
                    <a:pt x="484385" y="44900"/>
                  </a:lnTo>
                  <a:cubicBezTo>
                    <a:pt x="484385" y="49860"/>
                    <a:pt x="488399" y="53879"/>
                    <a:pt x="493354" y="53879"/>
                  </a:cubicBezTo>
                  <a:cubicBezTo>
                    <a:pt x="498308" y="53879"/>
                    <a:pt x="502324" y="49860"/>
                    <a:pt x="502324" y="44900"/>
                  </a:cubicBezTo>
                  <a:lnTo>
                    <a:pt x="502324" y="8979"/>
                  </a:lnTo>
                  <a:cubicBezTo>
                    <a:pt x="502302" y="7905"/>
                    <a:pt x="502095" y="6845"/>
                    <a:pt x="501698" y="5849"/>
                  </a:cubicBezTo>
                  <a:cubicBezTo>
                    <a:pt x="501576" y="5539"/>
                    <a:pt x="501435" y="5242"/>
                    <a:pt x="501282" y="4945"/>
                  </a:cubicBezTo>
                  <a:cubicBezTo>
                    <a:pt x="500945" y="4275"/>
                    <a:pt x="500523" y="3648"/>
                    <a:pt x="500029" y="3081"/>
                  </a:cubicBezTo>
                  <a:cubicBezTo>
                    <a:pt x="499226" y="2089"/>
                    <a:pt x="498204" y="1307"/>
                    <a:pt x="497034" y="798"/>
                  </a:cubicBezTo>
                  <a:cubicBezTo>
                    <a:pt x="496949" y="798"/>
                    <a:pt x="496890" y="695"/>
                    <a:pt x="496807" y="666"/>
                  </a:cubicBezTo>
                  <a:cubicBezTo>
                    <a:pt x="495808" y="272"/>
                    <a:pt x="494743" y="63"/>
                    <a:pt x="493671" y="45"/>
                  </a:cubicBezTo>
                  <a:cubicBezTo>
                    <a:pt x="493545" y="54"/>
                    <a:pt x="493462" y="0"/>
                    <a:pt x="493354" y="0"/>
                  </a:cubicBezTo>
                  <a:lnTo>
                    <a:pt x="457475" y="0"/>
                  </a:lnTo>
                  <a:cubicBezTo>
                    <a:pt x="452520" y="0"/>
                    <a:pt x="448505" y="4025"/>
                    <a:pt x="448505" y="8979"/>
                  </a:cubicBezTo>
                  <a:cubicBezTo>
                    <a:pt x="448505" y="13938"/>
                    <a:pt x="452520" y="17959"/>
                    <a:pt x="457475" y="17959"/>
                  </a:cubicBezTo>
                  <a:lnTo>
                    <a:pt x="471699" y="17959"/>
                  </a:lnTo>
                  <a:lnTo>
                    <a:pt x="322922" y="166897"/>
                  </a:lnTo>
                  <a:lnTo>
                    <a:pt x="244049" y="87939"/>
                  </a:lnTo>
                  <a:cubicBezTo>
                    <a:pt x="240546" y="84438"/>
                    <a:pt x="234867" y="84438"/>
                    <a:pt x="231363" y="87939"/>
                  </a:cubicBezTo>
                  <a:lnTo>
                    <a:pt x="139035" y="180365"/>
                  </a:lnTo>
                  <a:lnTo>
                    <a:pt x="96044" y="137325"/>
                  </a:lnTo>
                  <a:cubicBezTo>
                    <a:pt x="92537" y="133824"/>
                    <a:pt x="86861" y="133824"/>
                    <a:pt x="83359" y="137325"/>
                  </a:cubicBezTo>
                  <a:lnTo>
                    <a:pt x="2627" y="218143"/>
                  </a:lnTo>
                  <a:cubicBezTo>
                    <a:pt x="66" y="220716"/>
                    <a:pt x="-706" y="224577"/>
                    <a:pt x="682" y="227932"/>
                  </a:cubicBezTo>
                  <a:cubicBezTo>
                    <a:pt x="2070" y="231287"/>
                    <a:pt x="5341" y="233473"/>
                    <a:pt x="8967" y="233473"/>
                  </a:cubicBezTo>
                  <a:close/>
                </a:path>
              </a:pathLst>
            </a:custGeom>
            <a:solidFill>
              <a:srgbClr val="51626F"/>
            </a:solidFill>
            <a:ln w="5281" cap="flat">
              <a:noFill/>
              <a:prstDash val="solid"/>
              <a:miter/>
            </a:ln>
          </p:spPr>
          <p:txBody>
            <a:bodyPr rtlCol="0" anchor="ctr"/>
            <a:lstStyle/>
            <a:p>
              <a:endParaRPr lang="ru-RU"/>
            </a:p>
          </p:txBody>
        </p:sp>
      </p:grpSp>
      <p:grpSp>
        <p:nvGrpSpPr>
          <p:cNvPr id="55" name="Group 171">
            <a:extLst>
              <a:ext uri="{FF2B5EF4-FFF2-40B4-BE49-F238E27FC236}">
                <a16:creationId xmlns:a16="http://schemas.microsoft.com/office/drawing/2014/main" id="{1E9415D9-E298-325B-8E88-A68180DC08AE}"/>
              </a:ext>
            </a:extLst>
          </p:cNvPr>
          <p:cNvGrpSpPr/>
          <p:nvPr/>
        </p:nvGrpSpPr>
        <p:grpSpPr>
          <a:xfrm>
            <a:off x="1692697" y="4709915"/>
            <a:ext cx="641277" cy="558808"/>
            <a:chOff x="1248350" y="1406595"/>
            <a:chExt cx="502200" cy="453600"/>
          </a:xfrm>
        </p:grpSpPr>
        <p:sp>
          <p:nvSpPr>
            <p:cNvPr id="56" name="Freeform: Shape 102">
              <a:extLst>
                <a:ext uri="{FF2B5EF4-FFF2-40B4-BE49-F238E27FC236}">
                  <a16:creationId xmlns:a16="http://schemas.microsoft.com/office/drawing/2014/main" id="{EF12B0AE-7931-55E3-4A65-CA32BDF30229}"/>
                </a:ext>
              </a:extLst>
            </p:cNvPr>
            <p:cNvSpPr/>
            <p:nvPr/>
          </p:nvSpPr>
          <p:spPr>
            <a:xfrm>
              <a:off x="1542647" y="1468594"/>
              <a:ext cx="151302" cy="351200"/>
            </a:xfrm>
            <a:custGeom>
              <a:avLst/>
              <a:gdLst>
                <a:gd name="connsiteX0" fmla="*/ 29703 w 151302"/>
                <a:gd name="connsiteY0" fmla="*/ 127001 h 351200"/>
                <a:gd name="connsiteX1" fmla="*/ 29703 w 151302"/>
                <a:gd name="connsiteY1" fmla="*/ 30232 h 351200"/>
                <a:gd name="connsiteX2" fmla="*/ 35632 w 151302"/>
                <a:gd name="connsiteY2" fmla="*/ 8103 h 351200"/>
                <a:gd name="connsiteX3" fmla="*/ 13503 w 151302"/>
                <a:gd name="connsiteY3" fmla="*/ 2173 h 351200"/>
                <a:gd name="connsiteX4" fmla="*/ 7573 w 151302"/>
                <a:gd name="connsiteY4" fmla="*/ 24303 h 351200"/>
                <a:gd name="connsiteX5" fmla="*/ 13503 w 151302"/>
                <a:gd name="connsiteY5" fmla="*/ 30232 h 351200"/>
                <a:gd name="connsiteX6" fmla="*/ 13503 w 151302"/>
                <a:gd name="connsiteY6" fmla="*/ 135101 h 351200"/>
                <a:gd name="connsiteX7" fmla="*/ 21603 w 151302"/>
                <a:gd name="connsiteY7" fmla="*/ 143201 h 351200"/>
                <a:gd name="connsiteX8" fmla="*/ 40503 w 151302"/>
                <a:gd name="connsiteY8" fmla="*/ 143201 h 351200"/>
                <a:gd name="connsiteX9" fmla="*/ 40503 w 151302"/>
                <a:gd name="connsiteY9" fmla="*/ 224201 h 351200"/>
                <a:gd name="connsiteX10" fmla="*/ 16203 w 151302"/>
                <a:gd name="connsiteY10" fmla="*/ 224201 h 351200"/>
                <a:gd name="connsiteX11" fmla="*/ 8103 w 151302"/>
                <a:gd name="connsiteY11" fmla="*/ 232301 h 351200"/>
                <a:gd name="connsiteX12" fmla="*/ 8103 w 151302"/>
                <a:gd name="connsiteY12" fmla="*/ 320969 h 351200"/>
                <a:gd name="connsiteX13" fmla="*/ 2173 w 151302"/>
                <a:gd name="connsiteY13" fmla="*/ 343098 h 351200"/>
                <a:gd name="connsiteX14" fmla="*/ 24303 w 151302"/>
                <a:gd name="connsiteY14" fmla="*/ 349027 h 351200"/>
                <a:gd name="connsiteX15" fmla="*/ 30232 w 151302"/>
                <a:gd name="connsiteY15" fmla="*/ 326898 h 351200"/>
                <a:gd name="connsiteX16" fmla="*/ 24303 w 151302"/>
                <a:gd name="connsiteY16" fmla="*/ 320969 h 351200"/>
                <a:gd name="connsiteX17" fmla="*/ 24303 w 151302"/>
                <a:gd name="connsiteY17" fmla="*/ 240401 h 351200"/>
                <a:gd name="connsiteX18" fmla="*/ 83271 w 151302"/>
                <a:gd name="connsiteY18" fmla="*/ 240401 h 351200"/>
                <a:gd name="connsiteX19" fmla="*/ 105400 w 151302"/>
                <a:gd name="connsiteY19" fmla="*/ 246330 h 351200"/>
                <a:gd name="connsiteX20" fmla="*/ 111330 w 151302"/>
                <a:gd name="connsiteY20" fmla="*/ 224201 h 351200"/>
                <a:gd name="connsiteX21" fmla="*/ 89200 w 151302"/>
                <a:gd name="connsiteY21" fmla="*/ 218271 h 351200"/>
                <a:gd name="connsiteX22" fmla="*/ 83271 w 151302"/>
                <a:gd name="connsiteY22" fmla="*/ 224201 h 351200"/>
                <a:gd name="connsiteX23" fmla="*/ 56703 w 151302"/>
                <a:gd name="connsiteY23" fmla="*/ 224201 h 351200"/>
                <a:gd name="connsiteX24" fmla="*/ 56703 w 151302"/>
                <a:gd name="connsiteY24" fmla="*/ 143201 h 351200"/>
                <a:gd name="connsiteX25" fmla="*/ 121071 w 151302"/>
                <a:gd name="connsiteY25" fmla="*/ 143201 h 351200"/>
                <a:gd name="connsiteX26" fmla="*/ 143200 w 151302"/>
                <a:gd name="connsiteY26" fmla="*/ 149130 h 351200"/>
                <a:gd name="connsiteX27" fmla="*/ 149130 w 151302"/>
                <a:gd name="connsiteY27" fmla="*/ 127001 h 351200"/>
                <a:gd name="connsiteX28" fmla="*/ 127000 w 151302"/>
                <a:gd name="connsiteY28" fmla="*/ 121071 h 351200"/>
                <a:gd name="connsiteX29" fmla="*/ 121071 w 151302"/>
                <a:gd name="connsiteY29" fmla="*/ 127001 h 3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302" h="351200">
                  <a:moveTo>
                    <a:pt x="29703" y="127001"/>
                  </a:moveTo>
                  <a:lnTo>
                    <a:pt x="29703" y="30232"/>
                  </a:lnTo>
                  <a:cubicBezTo>
                    <a:pt x="37451" y="25759"/>
                    <a:pt x="40106" y="15851"/>
                    <a:pt x="35632" y="8103"/>
                  </a:cubicBezTo>
                  <a:cubicBezTo>
                    <a:pt x="31159" y="354"/>
                    <a:pt x="21251" y="-2300"/>
                    <a:pt x="13503" y="2173"/>
                  </a:cubicBezTo>
                  <a:cubicBezTo>
                    <a:pt x="5754" y="6647"/>
                    <a:pt x="3100" y="16554"/>
                    <a:pt x="7573" y="24303"/>
                  </a:cubicBezTo>
                  <a:cubicBezTo>
                    <a:pt x="8995" y="26766"/>
                    <a:pt x="11040" y="28811"/>
                    <a:pt x="13503" y="30232"/>
                  </a:cubicBezTo>
                  <a:lnTo>
                    <a:pt x="13503" y="135101"/>
                  </a:lnTo>
                  <a:cubicBezTo>
                    <a:pt x="13503" y="139574"/>
                    <a:pt x="17129" y="143201"/>
                    <a:pt x="21603" y="143201"/>
                  </a:cubicBezTo>
                  <a:lnTo>
                    <a:pt x="40503" y="143201"/>
                  </a:lnTo>
                  <a:lnTo>
                    <a:pt x="40503" y="224201"/>
                  </a:lnTo>
                  <a:lnTo>
                    <a:pt x="16203" y="224201"/>
                  </a:lnTo>
                  <a:cubicBezTo>
                    <a:pt x="11729" y="224201"/>
                    <a:pt x="8103" y="227827"/>
                    <a:pt x="8103" y="232301"/>
                  </a:cubicBezTo>
                  <a:lnTo>
                    <a:pt x="8103" y="320969"/>
                  </a:lnTo>
                  <a:cubicBezTo>
                    <a:pt x="354" y="325442"/>
                    <a:pt x="-2300" y="335350"/>
                    <a:pt x="2173" y="343098"/>
                  </a:cubicBezTo>
                  <a:cubicBezTo>
                    <a:pt x="6647" y="350846"/>
                    <a:pt x="16554" y="353501"/>
                    <a:pt x="24303" y="349027"/>
                  </a:cubicBezTo>
                  <a:cubicBezTo>
                    <a:pt x="32051" y="344554"/>
                    <a:pt x="34706" y="334646"/>
                    <a:pt x="30232" y="326898"/>
                  </a:cubicBezTo>
                  <a:cubicBezTo>
                    <a:pt x="28811" y="324435"/>
                    <a:pt x="26766" y="322390"/>
                    <a:pt x="24303" y="320969"/>
                  </a:cubicBezTo>
                  <a:lnTo>
                    <a:pt x="24303" y="240401"/>
                  </a:lnTo>
                  <a:lnTo>
                    <a:pt x="83271" y="240401"/>
                  </a:lnTo>
                  <a:cubicBezTo>
                    <a:pt x="87744" y="248149"/>
                    <a:pt x="97652" y="250804"/>
                    <a:pt x="105400" y="246330"/>
                  </a:cubicBezTo>
                  <a:cubicBezTo>
                    <a:pt x="113148" y="241856"/>
                    <a:pt x="115804" y="231949"/>
                    <a:pt x="111330" y="224201"/>
                  </a:cubicBezTo>
                  <a:cubicBezTo>
                    <a:pt x="106856" y="216452"/>
                    <a:pt x="96948" y="213797"/>
                    <a:pt x="89200" y="218271"/>
                  </a:cubicBezTo>
                  <a:cubicBezTo>
                    <a:pt x="86738" y="219693"/>
                    <a:pt x="84693" y="221738"/>
                    <a:pt x="83271" y="224201"/>
                  </a:cubicBezTo>
                  <a:lnTo>
                    <a:pt x="56703" y="224201"/>
                  </a:lnTo>
                  <a:lnTo>
                    <a:pt x="56703" y="143201"/>
                  </a:lnTo>
                  <a:lnTo>
                    <a:pt x="121071" y="143201"/>
                  </a:lnTo>
                  <a:cubicBezTo>
                    <a:pt x="125544" y="150949"/>
                    <a:pt x="135452" y="153604"/>
                    <a:pt x="143200" y="149130"/>
                  </a:cubicBezTo>
                  <a:cubicBezTo>
                    <a:pt x="150948" y="144656"/>
                    <a:pt x="153604" y="134749"/>
                    <a:pt x="149130" y="127001"/>
                  </a:cubicBezTo>
                  <a:cubicBezTo>
                    <a:pt x="144656" y="119252"/>
                    <a:pt x="134748" y="116597"/>
                    <a:pt x="127000" y="121071"/>
                  </a:cubicBezTo>
                  <a:cubicBezTo>
                    <a:pt x="124538" y="122493"/>
                    <a:pt x="122493" y="124538"/>
                    <a:pt x="121071" y="127001"/>
                  </a:cubicBezTo>
                  <a:close/>
                </a:path>
              </a:pathLst>
            </a:custGeom>
            <a:solidFill>
              <a:srgbClr val="51626F"/>
            </a:solidFill>
            <a:ln w="5334" cap="flat">
              <a:noFill/>
              <a:prstDash val="solid"/>
              <a:miter/>
            </a:ln>
          </p:spPr>
          <p:txBody>
            <a:bodyPr rtlCol="0" anchor="ctr"/>
            <a:lstStyle/>
            <a:p>
              <a:endParaRPr lang="ru-RU"/>
            </a:p>
          </p:txBody>
        </p:sp>
        <p:sp>
          <p:nvSpPr>
            <p:cNvPr id="57" name="Freeform: Shape 103">
              <a:extLst>
                <a:ext uri="{FF2B5EF4-FFF2-40B4-BE49-F238E27FC236}">
                  <a16:creationId xmlns:a16="http://schemas.microsoft.com/office/drawing/2014/main" id="{FF60F357-7DA4-F3FE-C52D-AB22C992231D}"/>
                </a:ext>
              </a:extLst>
            </p:cNvPr>
            <p:cNvSpPr/>
            <p:nvPr/>
          </p:nvSpPr>
          <p:spPr>
            <a:xfrm>
              <a:off x="1248350" y="1406595"/>
              <a:ext cx="502200" cy="453600"/>
            </a:xfrm>
            <a:custGeom>
              <a:avLst/>
              <a:gdLst>
                <a:gd name="connsiteX0" fmla="*/ 494100 w 502200"/>
                <a:gd name="connsiteY0" fmla="*/ 117180 h 453600"/>
                <a:gd name="connsiteX1" fmla="*/ 408834 w 502200"/>
                <a:gd name="connsiteY1" fmla="*/ 117180 h 453600"/>
                <a:gd name="connsiteX2" fmla="*/ 408834 w 502200"/>
                <a:gd name="connsiteY2" fmla="*/ 8100 h 453600"/>
                <a:gd name="connsiteX3" fmla="*/ 400734 w 502200"/>
                <a:gd name="connsiteY3" fmla="*/ 0 h 453600"/>
                <a:gd name="connsiteX4" fmla="*/ 101466 w 502200"/>
                <a:gd name="connsiteY4" fmla="*/ 0 h 453600"/>
                <a:gd name="connsiteX5" fmla="*/ 93366 w 502200"/>
                <a:gd name="connsiteY5" fmla="*/ 8100 h 453600"/>
                <a:gd name="connsiteX6" fmla="*/ 93366 w 502200"/>
                <a:gd name="connsiteY6" fmla="*/ 117180 h 453600"/>
                <a:gd name="connsiteX7" fmla="*/ 8100 w 502200"/>
                <a:gd name="connsiteY7" fmla="*/ 117180 h 453600"/>
                <a:gd name="connsiteX8" fmla="*/ 0 w 502200"/>
                <a:gd name="connsiteY8" fmla="*/ 125280 h 453600"/>
                <a:gd name="connsiteX9" fmla="*/ 0 w 502200"/>
                <a:gd name="connsiteY9" fmla="*/ 242730 h 453600"/>
                <a:gd name="connsiteX10" fmla="*/ 8100 w 502200"/>
                <a:gd name="connsiteY10" fmla="*/ 250830 h 453600"/>
                <a:gd name="connsiteX11" fmla="*/ 41742 w 502200"/>
                <a:gd name="connsiteY11" fmla="*/ 250830 h 453600"/>
                <a:gd name="connsiteX12" fmla="*/ 41742 w 502200"/>
                <a:gd name="connsiteY12" fmla="*/ 365472 h 453600"/>
                <a:gd name="connsiteX13" fmla="*/ 49842 w 502200"/>
                <a:gd name="connsiteY13" fmla="*/ 373572 h 453600"/>
                <a:gd name="connsiteX14" fmla="*/ 126900 w 502200"/>
                <a:gd name="connsiteY14" fmla="*/ 373572 h 453600"/>
                <a:gd name="connsiteX15" fmla="*/ 126900 w 502200"/>
                <a:gd name="connsiteY15" fmla="*/ 445500 h 453600"/>
                <a:gd name="connsiteX16" fmla="*/ 135000 w 502200"/>
                <a:gd name="connsiteY16" fmla="*/ 453600 h 453600"/>
                <a:gd name="connsiteX17" fmla="*/ 367200 w 502200"/>
                <a:gd name="connsiteY17" fmla="*/ 453600 h 453600"/>
                <a:gd name="connsiteX18" fmla="*/ 375300 w 502200"/>
                <a:gd name="connsiteY18" fmla="*/ 445500 h 453600"/>
                <a:gd name="connsiteX19" fmla="*/ 375300 w 502200"/>
                <a:gd name="connsiteY19" fmla="*/ 373572 h 453600"/>
                <a:gd name="connsiteX20" fmla="*/ 452358 w 502200"/>
                <a:gd name="connsiteY20" fmla="*/ 373572 h 453600"/>
                <a:gd name="connsiteX21" fmla="*/ 460458 w 502200"/>
                <a:gd name="connsiteY21" fmla="*/ 365472 h 453600"/>
                <a:gd name="connsiteX22" fmla="*/ 460458 w 502200"/>
                <a:gd name="connsiteY22" fmla="*/ 250830 h 453600"/>
                <a:gd name="connsiteX23" fmla="*/ 494100 w 502200"/>
                <a:gd name="connsiteY23" fmla="*/ 250830 h 453600"/>
                <a:gd name="connsiteX24" fmla="*/ 502200 w 502200"/>
                <a:gd name="connsiteY24" fmla="*/ 242730 h 453600"/>
                <a:gd name="connsiteX25" fmla="*/ 502200 w 502200"/>
                <a:gd name="connsiteY25" fmla="*/ 125280 h 453600"/>
                <a:gd name="connsiteX26" fmla="*/ 494100 w 502200"/>
                <a:gd name="connsiteY26" fmla="*/ 117180 h 453600"/>
                <a:gd name="connsiteX27" fmla="*/ 135000 w 502200"/>
                <a:gd name="connsiteY27" fmla="*/ 357372 h 453600"/>
                <a:gd name="connsiteX28" fmla="*/ 57942 w 502200"/>
                <a:gd name="connsiteY28" fmla="*/ 357372 h 453600"/>
                <a:gd name="connsiteX29" fmla="*/ 57942 w 502200"/>
                <a:gd name="connsiteY29" fmla="*/ 242730 h 453600"/>
                <a:gd name="connsiteX30" fmla="*/ 49842 w 502200"/>
                <a:gd name="connsiteY30" fmla="*/ 234630 h 453600"/>
                <a:gd name="connsiteX31" fmla="*/ 16200 w 502200"/>
                <a:gd name="connsiteY31" fmla="*/ 234630 h 453600"/>
                <a:gd name="connsiteX32" fmla="*/ 16200 w 502200"/>
                <a:gd name="connsiteY32" fmla="*/ 133380 h 453600"/>
                <a:gd name="connsiteX33" fmla="*/ 101466 w 502200"/>
                <a:gd name="connsiteY33" fmla="*/ 133380 h 453600"/>
                <a:gd name="connsiteX34" fmla="*/ 109566 w 502200"/>
                <a:gd name="connsiteY34" fmla="*/ 125280 h 453600"/>
                <a:gd name="connsiteX35" fmla="*/ 109566 w 502200"/>
                <a:gd name="connsiteY35" fmla="*/ 16200 h 453600"/>
                <a:gd name="connsiteX36" fmla="*/ 243000 w 502200"/>
                <a:gd name="connsiteY36" fmla="*/ 16200 h 453600"/>
                <a:gd name="connsiteX37" fmla="*/ 243000 w 502200"/>
                <a:gd name="connsiteY37" fmla="*/ 437400 h 453600"/>
                <a:gd name="connsiteX38" fmla="*/ 143100 w 502200"/>
                <a:gd name="connsiteY38" fmla="*/ 437400 h 453600"/>
                <a:gd name="connsiteX39" fmla="*/ 143100 w 502200"/>
                <a:gd name="connsiteY39" fmla="*/ 365472 h 453600"/>
                <a:gd name="connsiteX40" fmla="*/ 135000 w 502200"/>
                <a:gd name="connsiteY40" fmla="*/ 357372 h 453600"/>
                <a:gd name="connsiteX41" fmla="*/ 486000 w 502200"/>
                <a:gd name="connsiteY41" fmla="*/ 234630 h 453600"/>
                <a:gd name="connsiteX42" fmla="*/ 452358 w 502200"/>
                <a:gd name="connsiteY42" fmla="*/ 234630 h 453600"/>
                <a:gd name="connsiteX43" fmla="*/ 444258 w 502200"/>
                <a:gd name="connsiteY43" fmla="*/ 242730 h 453600"/>
                <a:gd name="connsiteX44" fmla="*/ 444258 w 502200"/>
                <a:gd name="connsiteY44" fmla="*/ 357372 h 453600"/>
                <a:gd name="connsiteX45" fmla="*/ 367200 w 502200"/>
                <a:gd name="connsiteY45" fmla="*/ 357372 h 453600"/>
                <a:gd name="connsiteX46" fmla="*/ 359100 w 502200"/>
                <a:gd name="connsiteY46" fmla="*/ 365472 h 453600"/>
                <a:gd name="connsiteX47" fmla="*/ 359100 w 502200"/>
                <a:gd name="connsiteY47" fmla="*/ 437400 h 453600"/>
                <a:gd name="connsiteX48" fmla="*/ 259200 w 502200"/>
                <a:gd name="connsiteY48" fmla="*/ 437400 h 453600"/>
                <a:gd name="connsiteX49" fmla="*/ 259200 w 502200"/>
                <a:gd name="connsiteY49" fmla="*/ 16200 h 453600"/>
                <a:gd name="connsiteX50" fmla="*/ 392634 w 502200"/>
                <a:gd name="connsiteY50" fmla="*/ 16200 h 453600"/>
                <a:gd name="connsiteX51" fmla="*/ 392634 w 502200"/>
                <a:gd name="connsiteY51" fmla="*/ 125280 h 453600"/>
                <a:gd name="connsiteX52" fmla="*/ 400734 w 502200"/>
                <a:gd name="connsiteY52" fmla="*/ 133380 h 453600"/>
                <a:gd name="connsiteX53" fmla="*/ 486000 w 502200"/>
                <a:gd name="connsiteY53" fmla="*/ 133380 h 45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2200" h="453600">
                  <a:moveTo>
                    <a:pt x="494100" y="117180"/>
                  </a:moveTo>
                  <a:lnTo>
                    <a:pt x="408834" y="117180"/>
                  </a:lnTo>
                  <a:lnTo>
                    <a:pt x="408834" y="8100"/>
                  </a:lnTo>
                  <a:cubicBezTo>
                    <a:pt x="408834" y="3627"/>
                    <a:pt x="405207" y="0"/>
                    <a:pt x="400734" y="0"/>
                  </a:cubicBezTo>
                  <a:lnTo>
                    <a:pt x="101466" y="0"/>
                  </a:lnTo>
                  <a:cubicBezTo>
                    <a:pt x="96993" y="0"/>
                    <a:pt x="93366" y="3627"/>
                    <a:pt x="93366" y="8100"/>
                  </a:cubicBezTo>
                  <a:lnTo>
                    <a:pt x="93366" y="117180"/>
                  </a:lnTo>
                  <a:lnTo>
                    <a:pt x="8100" y="117180"/>
                  </a:lnTo>
                  <a:cubicBezTo>
                    <a:pt x="3626" y="117180"/>
                    <a:pt x="0" y="120807"/>
                    <a:pt x="0" y="125280"/>
                  </a:cubicBezTo>
                  <a:lnTo>
                    <a:pt x="0" y="242730"/>
                  </a:lnTo>
                  <a:cubicBezTo>
                    <a:pt x="0" y="247203"/>
                    <a:pt x="3626" y="250830"/>
                    <a:pt x="8100" y="250830"/>
                  </a:cubicBezTo>
                  <a:lnTo>
                    <a:pt x="41742" y="250830"/>
                  </a:lnTo>
                  <a:lnTo>
                    <a:pt x="41742" y="365472"/>
                  </a:lnTo>
                  <a:cubicBezTo>
                    <a:pt x="41742" y="369945"/>
                    <a:pt x="45369" y="373572"/>
                    <a:pt x="49842" y="373572"/>
                  </a:cubicBezTo>
                  <a:lnTo>
                    <a:pt x="126900" y="373572"/>
                  </a:lnTo>
                  <a:lnTo>
                    <a:pt x="126900" y="445500"/>
                  </a:lnTo>
                  <a:cubicBezTo>
                    <a:pt x="126900" y="449973"/>
                    <a:pt x="130527" y="453600"/>
                    <a:pt x="135000" y="453600"/>
                  </a:cubicBezTo>
                  <a:lnTo>
                    <a:pt x="367200" y="453600"/>
                  </a:lnTo>
                  <a:cubicBezTo>
                    <a:pt x="371673" y="453600"/>
                    <a:pt x="375300" y="449973"/>
                    <a:pt x="375300" y="445500"/>
                  </a:cubicBezTo>
                  <a:lnTo>
                    <a:pt x="375300" y="373572"/>
                  </a:lnTo>
                  <a:lnTo>
                    <a:pt x="452358" y="373572"/>
                  </a:lnTo>
                  <a:cubicBezTo>
                    <a:pt x="456831" y="373572"/>
                    <a:pt x="460458" y="369945"/>
                    <a:pt x="460458" y="365472"/>
                  </a:cubicBezTo>
                  <a:lnTo>
                    <a:pt x="460458" y="250830"/>
                  </a:lnTo>
                  <a:lnTo>
                    <a:pt x="494100" y="250830"/>
                  </a:lnTo>
                  <a:cubicBezTo>
                    <a:pt x="498573" y="250830"/>
                    <a:pt x="502200" y="247203"/>
                    <a:pt x="502200" y="242730"/>
                  </a:cubicBezTo>
                  <a:lnTo>
                    <a:pt x="502200" y="125280"/>
                  </a:lnTo>
                  <a:cubicBezTo>
                    <a:pt x="502200" y="120807"/>
                    <a:pt x="498573" y="117180"/>
                    <a:pt x="494100" y="117180"/>
                  </a:cubicBezTo>
                  <a:close/>
                  <a:moveTo>
                    <a:pt x="135000" y="357372"/>
                  </a:moveTo>
                  <a:lnTo>
                    <a:pt x="57942" y="357372"/>
                  </a:lnTo>
                  <a:lnTo>
                    <a:pt x="57942" y="242730"/>
                  </a:lnTo>
                  <a:cubicBezTo>
                    <a:pt x="57942" y="238257"/>
                    <a:pt x="54315" y="234630"/>
                    <a:pt x="49842" y="234630"/>
                  </a:cubicBezTo>
                  <a:lnTo>
                    <a:pt x="16200" y="234630"/>
                  </a:lnTo>
                  <a:lnTo>
                    <a:pt x="16200" y="133380"/>
                  </a:lnTo>
                  <a:lnTo>
                    <a:pt x="101466" y="133380"/>
                  </a:lnTo>
                  <a:cubicBezTo>
                    <a:pt x="105939" y="133380"/>
                    <a:pt x="109566" y="129753"/>
                    <a:pt x="109566" y="125280"/>
                  </a:cubicBezTo>
                  <a:lnTo>
                    <a:pt x="109566" y="16200"/>
                  </a:lnTo>
                  <a:lnTo>
                    <a:pt x="243000" y="16200"/>
                  </a:lnTo>
                  <a:lnTo>
                    <a:pt x="243000" y="437400"/>
                  </a:lnTo>
                  <a:lnTo>
                    <a:pt x="143100" y="437400"/>
                  </a:lnTo>
                  <a:lnTo>
                    <a:pt x="143100" y="365472"/>
                  </a:lnTo>
                  <a:cubicBezTo>
                    <a:pt x="143100" y="360999"/>
                    <a:pt x="139473" y="357372"/>
                    <a:pt x="135000" y="357372"/>
                  </a:cubicBezTo>
                  <a:close/>
                  <a:moveTo>
                    <a:pt x="486000" y="234630"/>
                  </a:moveTo>
                  <a:lnTo>
                    <a:pt x="452358" y="234630"/>
                  </a:lnTo>
                  <a:cubicBezTo>
                    <a:pt x="447885" y="234630"/>
                    <a:pt x="444258" y="238257"/>
                    <a:pt x="444258" y="242730"/>
                  </a:cubicBezTo>
                  <a:lnTo>
                    <a:pt x="444258" y="357372"/>
                  </a:lnTo>
                  <a:lnTo>
                    <a:pt x="367200" y="357372"/>
                  </a:lnTo>
                  <a:cubicBezTo>
                    <a:pt x="362727" y="357372"/>
                    <a:pt x="359100" y="360999"/>
                    <a:pt x="359100" y="365472"/>
                  </a:cubicBezTo>
                  <a:lnTo>
                    <a:pt x="359100" y="437400"/>
                  </a:lnTo>
                  <a:lnTo>
                    <a:pt x="259200" y="437400"/>
                  </a:lnTo>
                  <a:lnTo>
                    <a:pt x="259200" y="16200"/>
                  </a:lnTo>
                  <a:lnTo>
                    <a:pt x="392634" y="16200"/>
                  </a:lnTo>
                  <a:lnTo>
                    <a:pt x="392634" y="125280"/>
                  </a:lnTo>
                  <a:cubicBezTo>
                    <a:pt x="392634" y="129753"/>
                    <a:pt x="396261" y="133380"/>
                    <a:pt x="400734" y="133380"/>
                  </a:cubicBezTo>
                  <a:lnTo>
                    <a:pt x="486000" y="133380"/>
                  </a:lnTo>
                  <a:close/>
                </a:path>
              </a:pathLst>
            </a:custGeom>
            <a:solidFill>
              <a:srgbClr val="51626F"/>
            </a:solidFill>
            <a:ln w="5334" cap="flat">
              <a:noFill/>
              <a:prstDash val="solid"/>
              <a:miter/>
            </a:ln>
          </p:spPr>
          <p:txBody>
            <a:bodyPr rtlCol="0" anchor="ctr"/>
            <a:lstStyle/>
            <a:p>
              <a:endParaRPr lang="ru-RU"/>
            </a:p>
          </p:txBody>
        </p:sp>
        <p:sp>
          <p:nvSpPr>
            <p:cNvPr id="58" name="Freeform: Shape 104">
              <a:extLst>
                <a:ext uri="{FF2B5EF4-FFF2-40B4-BE49-F238E27FC236}">
                  <a16:creationId xmlns:a16="http://schemas.microsoft.com/office/drawing/2014/main" id="{31A39523-96DC-0163-1187-9FCABA2D9B67}"/>
                </a:ext>
              </a:extLst>
            </p:cNvPr>
            <p:cNvSpPr/>
            <p:nvPr/>
          </p:nvSpPr>
          <p:spPr>
            <a:xfrm>
              <a:off x="1304949" y="1468594"/>
              <a:ext cx="151303" cy="351200"/>
            </a:xfrm>
            <a:custGeom>
              <a:avLst/>
              <a:gdLst>
                <a:gd name="connsiteX0" fmla="*/ 127001 w 151303"/>
                <a:gd name="connsiteY0" fmla="*/ 320969 h 351200"/>
                <a:gd name="connsiteX1" fmla="*/ 121071 w 151303"/>
                <a:gd name="connsiteY1" fmla="*/ 343098 h 351200"/>
                <a:gd name="connsiteX2" fmla="*/ 143201 w 151303"/>
                <a:gd name="connsiteY2" fmla="*/ 349027 h 351200"/>
                <a:gd name="connsiteX3" fmla="*/ 149130 w 151303"/>
                <a:gd name="connsiteY3" fmla="*/ 326898 h 351200"/>
                <a:gd name="connsiteX4" fmla="*/ 143201 w 151303"/>
                <a:gd name="connsiteY4" fmla="*/ 320969 h 351200"/>
                <a:gd name="connsiteX5" fmla="*/ 143201 w 151303"/>
                <a:gd name="connsiteY5" fmla="*/ 232301 h 351200"/>
                <a:gd name="connsiteX6" fmla="*/ 135101 w 151303"/>
                <a:gd name="connsiteY6" fmla="*/ 224201 h 351200"/>
                <a:gd name="connsiteX7" fmla="*/ 110801 w 151303"/>
                <a:gd name="connsiteY7" fmla="*/ 224201 h 351200"/>
                <a:gd name="connsiteX8" fmla="*/ 110801 w 151303"/>
                <a:gd name="connsiteY8" fmla="*/ 143201 h 351200"/>
                <a:gd name="connsiteX9" fmla="*/ 129701 w 151303"/>
                <a:gd name="connsiteY9" fmla="*/ 143201 h 351200"/>
                <a:gd name="connsiteX10" fmla="*/ 137801 w 151303"/>
                <a:gd name="connsiteY10" fmla="*/ 135101 h 351200"/>
                <a:gd name="connsiteX11" fmla="*/ 137801 w 151303"/>
                <a:gd name="connsiteY11" fmla="*/ 30232 h 351200"/>
                <a:gd name="connsiteX12" fmla="*/ 143730 w 151303"/>
                <a:gd name="connsiteY12" fmla="*/ 8103 h 351200"/>
                <a:gd name="connsiteX13" fmla="*/ 121601 w 151303"/>
                <a:gd name="connsiteY13" fmla="*/ 2173 h 351200"/>
                <a:gd name="connsiteX14" fmla="*/ 115671 w 151303"/>
                <a:gd name="connsiteY14" fmla="*/ 24303 h 351200"/>
                <a:gd name="connsiteX15" fmla="*/ 121601 w 151303"/>
                <a:gd name="connsiteY15" fmla="*/ 30232 h 351200"/>
                <a:gd name="connsiteX16" fmla="*/ 121601 w 151303"/>
                <a:gd name="connsiteY16" fmla="*/ 127001 h 351200"/>
                <a:gd name="connsiteX17" fmla="*/ 30233 w 151303"/>
                <a:gd name="connsiteY17" fmla="*/ 127001 h 351200"/>
                <a:gd name="connsiteX18" fmla="*/ 8103 w 151303"/>
                <a:gd name="connsiteY18" fmla="*/ 121071 h 351200"/>
                <a:gd name="connsiteX19" fmla="*/ 2173 w 151303"/>
                <a:gd name="connsiteY19" fmla="*/ 143201 h 351200"/>
                <a:gd name="connsiteX20" fmla="*/ 24303 w 151303"/>
                <a:gd name="connsiteY20" fmla="*/ 149130 h 351200"/>
                <a:gd name="connsiteX21" fmla="*/ 30233 w 151303"/>
                <a:gd name="connsiteY21" fmla="*/ 143201 h 351200"/>
                <a:gd name="connsiteX22" fmla="*/ 94601 w 151303"/>
                <a:gd name="connsiteY22" fmla="*/ 143201 h 351200"/>
                <a:gd name="connsiteX23" fmla="*/ 94601 w 151303"/>
                <a:gd name="connsiteY23" fmla="*/ 224201 h 351200"/>
                <a:gd name="connsiteX24" fmla="*/ 68033 w 151303"/>
                <a:gd name="connsiteY24" fmla="*/ 224201 h 351200"/>
                <a:gd name="connsiteX25" fmla="*/ 45903 w 151303"/>
                <a:gd name="connsiteY25" fmla="*/ 218271 h 351200"/>
                <a:gd name="connsiteX26" fmla="*/ 39973 w 151303"/>
                <a:gd name="connsiteY26" fmla="*/ 240401 h 351200"/>
                <a:gd name="connsiteX27" fmla="*/ 62103 w 151303"/>
                <a:gd name="connsiteY27" fmla="*/ 246330 h 351200"/>
                <a:gd name="connsiteX28" fmla="*/ 68033 w 151303"/>
                <a:gd name="connsiteY28" fmla="*/ 240401 h 351200"/>
                <a:gd name="connsiteX29" fmla="*/ 127001 w 151303"/>
                <a:gd name="connsiteY29" fmla="*/ 240401 h 3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303" h="351200">
                  <a:moveTo>
                    <a:pt x="127001" y="320969"/>
                  </a:moveTo>
                  <a:cubicBezTo>
                    <a:pt x="119252" y="325442"/>
                    <a:pt x="116597" y="335350"/>
                    <a:pt x="121071" y="343098"/>
                  </a:cubicBezTo>
                  <a:cubicBezTo>
                    <a:pt x="125545" y="350846"/>
                    <a:pt x="135452" y="353501"/>
                    <a:pt x="143201" y="349027"/>
                  </a:cubicBezTo>
                  <a:cubicBezTo>
                    <a:pt x="150949" y="344554"/>
                    <a:pt x="153604" y="334646"/>
                    <a:pt x="149130" y="326898"/>
                  </a:cubicBezTo>
                  <a:cubicBezTo>
                    <a:pt x="147708" y="324435"/>
                    <a:pt x="145663" y="322390"/>
                    <a:pt x="143201" y="320969"/>
                  </a:cubicBezTo>
                  <a:lnTo>
                    <a:pt x="143201" y="232301"/>
                  </a:lnTo>
                  <a:cubicBezTo>
                    <a:pt x="143201" y="227827"/>
                    <a:pt x="139574" y="224201"/>
                    <a:pt x="135101" y="224201"/>
                  </a:cubicBezTo>
                  <a:lnTo>
                    <a:pt x="110801" y="224201"/>
                  </a:lnTo>
                  <a:lnTo>
                    <a:pt x="110801" y="143201"/>
                  </a:lnTo>
                  <a:lnTo>
                    <a:pt x="129701" y="143201"/>
                  </a:lnTo>
                  <a:cubicBezTo>
                    <a:pt x="134174" y="143201"/>
                    <a:pt x="137801" y="139574"/>
                    <a:pt x="137801" y="135101"/>
                  </a:cubicBezTo>
                  <a:lnTo>
                    <a:pt x="137801" y="30232"/>
                  </a:lnTo>
                  <a:cubicBezTo>
                    <a:pt x="145549" y="25759"/>
                    <a:pt x="148204" y="15851"/>
                    <a:pt x="143730" y="8103"/>
                  </a:cubicBezTo>
                  <a:cubicBezTo>
                    <a:pt x="139256" y="354"/>
                    <a:pt x="129349" y="-2300"/>
                    <a:pt x="121601" y="2173"/>
                  </a:cubicBezTo>
                  <a:cubicBezTo>
                    <a:pt x="113852" y="6647"/>
                    <a:pt x="111197" y="16554"/>
                    <a:pt x="115671" y="24303"/>
                  </a:cubicBezTo>
                  <a:cubicBezTo>
                    <a:pt x="117093" y="26766"/>
                    <a:pt x="119138" y="28811"/>
                    <a:pt x="121601" y="30232"/>
                  </a:cubicBezTo>
                  <a:lnTo>
                    <a:pt x="121601" y="127001"/>
                  </a:lnTo>
                  <a:lnTo>
                    <a:pt x="30233" y="127001"/>
                  </a:lnTo>
                  <a:cubicBezTo>
                    <a:pt x="25759" y="119252"/>
                    <a:pt x="15851" y="116597"/>
                    <a:pt x="8103" y="121071"/>
                  </a:cubicBezTo>
                  <a:cubicBezTo>
                    <a:pt x="354" y="125545"/>
                    <a:pt x="-2300" y="135452"/>
                    <a:pt x="2173" y="143201"/>
                  </a:cubicBezTo>
                  <a:cubicBezTo>
                    <a:pt x="6647" y="150949"/>
                    <a:pt x="16554" y="153604"/>
                    <a:pt x="24303" y="149130"/>
                  </a:cubicBezTo>
                  <a:cubicBezTo>
                    <a:pt x="26766" y="147708"/>
                    <a:pt x="28811" y="145663"/>
                    <a:pt x="30233" y="143201"/>
                  </a:cubicBezTo>
                  <a:lnTo>
                    <a:pt x="94601" y="143201"/>
                  </a:lnTo>
                  <a:lnTo>
                    <a:pt x="94601" y="224201"/>
                  </a:lnTo>
                  <a:lnTo>
                    <a:pt x="68033" y="224201"/>
                  </a:lnTo>
                  <a:cubicBezTo>
                    <a:pt x="63559" y="216452"/>
                    <a:pt x="53651" y="213797"/>
                    <a:pt x="45903" y="218271"/>
                  </a:cubicBezTo>
                  <a:cubicBezTo>
                    <a:pt x="38154" y="222745"/>
                    <a:pt x="35500" y="232652"/>
                    <a:pt x="39973" y="240401"/>
                  </a:cubicBezTo>
                  <a:cubicBezTo>
                    <a:pt x="44447" y="248149"/>
                    <a:pt x="54354" y="250804"/>
                    <a:pt x="62103" y="246330"/>
                  </a:cubicBezTo>
                  <a:cubicBezTo>
                    <a:pt x="64566" y="244908"/>
                    <a:pt x="66611" y="242863"/>
                    <a:pt x="68033" y="240401"/>
                  </a:cubicBezTo>
                  <a:lnTo>
                    <a:pt x="127001" y="240401"/>
                  </a:lnTo>
                  <a:close/>
                </a:path>
              </a:pathLst>
            </a:custGeom>
            <a:solidFill>
              <a:srgbClr val="51626F"/>
            </a:solidFill>
            <a:ln w="5334" cap="flat">
              <a:noFill/>
              <a:prstDash val="solid"/>
              <a:miter/>
            </a:ln>
          </p:spPr>
          <p:txBody>
            <a:bodyPr rtlCol="0" anchor="ctr"/>
            <a:lstStyle/>
            <a:p>
              <a:endParaRPr lang="ru-RU"/>
            </a:p>
          </p:txBody>
        </p:sp>
      </p:grpSp>
      <p:grpSp>
        <p:nvGrpSpPr>
          <p:cNvPr id="67" name="Рисунок 50">
            <a:extLst>
              <a:ext uri="{FF2B5EF4-FFF2-40B4-BE49-F238E27FC236}">
                <a16:creationId xmlns:a16="http://schemas.microsoft.com/office/drawing/2014/main" id="{8448FE9C-3DBA-0598-5082-204C39341D8C}"/>
              </a:ext>
            </a:extLst>
          </p:cNvPr>
          <p:cNvGrpSpPr/>
          <p:nvPr/>
        </p:nvGrpSpPr>
        <p:grpSpPr>
          <a:xfrm>
            <a:off x="1730960" y="2524809"/>
            <a:ext cx="564890" cy="569062"/>
            <a:chOff x="6865870" y="3192351"/>
            <a:chExt cx="464382" cy="467811"/>
          </a:xfrm>
          <a:solidFill>
            <a:srgbClr val="51626F"/>
          </a:solidFill>
        </p:grpSpPr>
        <p:sp>
          <p:nvSpPr>
            <p:cNvPr id="68" name="Freeform: Shape 98">
              <a:extLst>
                <a:ext uri="{FF2B5EF4-FFF2-40B4-BE49-F238E27FC236}">
                  <a16:creationId xmlns:a16="http://schemas.microsoft.com/office/drawing/2014/main" id="{86C3A965-43C5-5230-958E-7BDE497188A2}"/>
                </a:ext>
              </a:extLst>
            </p:cNvPr>
            <p:cNvSpPr/>
            <p:nvPr/>
          </p:nvSpPr>
          <p:spPr>
            <a:xfrm>
              <a:off x="6920537" y="3248426"/>
              <a:ext cx="358886" cy="358939"/>
            </a:xfrm>
            <a:custGeom>
              <a:avLst/>
              <a:gdLst>
                <a:gd name="connsiteX0" fmla="*/ 179419 w 358886"/>
                <a:gd name="connsiteY0" fmla="*/ 0 h 358939"/>
                <a:gd name="connsiteX1" fmla="*/ 0 w 358886"/>
                <a:gd name="connsiteY1" fmla="*/ 179478 h 358939"/>
                <a:gd name="connsiteX2" fmla="*/ 179419 w 358886"/>
                <a:gd name="connsiteY2" fmla="*/ 358940 h 358939"/>
                <a:gd name="connsiteX3" fmla="*/ 358886 w 358886"/>
                <a:gd name="connsiteY3" fmla="*/ 179478 h 358939"/>
                <a:gd name="connsiteX4" fmla="*/ 350866 w 358886"/>
                <a:gd name="connsiteY4" fmla="*/ 171458 h 358939"/>
                <a:gd name="connsiteX5" fmla="*/ 187439 w 358886"/>
                <a:gd name="connsiteY5" fmla="*/ 171458 h 358939"/>
                <a:gd name="connsiteX6" fmla="*/ 187439 w 358886"/>
                <a:gd name="connsiteY6" fmla="*/ 8020 h 358939"/>
                <a:gd name="connsiteX7" fmla="*/ 179419 w 358886"/>
                <a:gd name="connsiteY7" fmla="*/ 0 h 358939"/>
                <a:gd name="connsiteX8" fmla="*/ 342654 w 358886"/>
                <a:gd name="connsiteY8" fmla="*/ 187498 h 358939"/>
                <a:gd name="connsiteX9" fmla="*/ 179419 w 358886"/>
                <a:gd name="connsiteY9" fmla="*/ 342900 h 358939"/>
                <a:gd name="connsiteX10" fmla="*/ 16040 w 358886"/>
                <a:gd name="connsiteY10" fmla="*/ 179478 h 358939"/>
                <a:gd name="connsiteX11" fmla="*/ 171399 w 358886"/>
                <a:gd name="connsiteY11" fmla="*/ 16232 h 358939"/>
                <a:gd name="connsiteX12" fmla="*/ 171399 w 358886"/>
                <a:gd name="connsiteY12" fmla="*/ 179478 h 358939"/>
                <a:gd name="connsiteX13" fmla="*/ 179419 w 358886"/>
                <a:gd name="connsiteY13" fmla="*/ 187498 h 358939"/>
                <a:gd name="connsiteX14" fmla="*/ 342654 w 358886"/>
                <a:gd name="connsiteY14" fmla="*/ 187498 h 3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886" h="358939">
                  <a:moveTo>
                    <a:pt x="179419" y="0"/>
                  </a:moveTo>
                  <a:cubicBezTo>
                    <a:pt x="80487" y="0"/>
                    <a:pt x="0" y="80513"/>
                    <a:pt x="0" y="179478"/>
                  </a:cubicBezTo>
                  <a:cubicBezTo>
                    <a:pt x="0" y="278437"/>
                    <a:pt x="80487" y="358940"/>
                    <a:pt x="179419" y="358940"/>
                  </a:cubicBezTo>
                  <a:cubicBezTo>
                    <a:pt x="278378" y="358940"/>
                    <a:pt x="358886" y="278432"/>
                    <a:pt x="358886" y="179478"/>
                  </a:cubicBezTo>
                  <a:cubicBezTo>
                    <a:pt x="358886" y="175046"/>
                    <a:pt x="355293" y="171458"/>
                    <a:pt x="350866" y="171458"/>
                  </a:cubicBezTo>
                  <a:lnTo>
                    <a:pt x="187439" y="171458"/>
                  </a:lnTo>
                  <a:lnTo>
                    <a:pt x="187439" y="8020"/>
                  </a:lnTo>
                  <a:cubicBezTo>
                    <a:pt x="187439" y="3588"/>
                    <a:pt x="183851" y="0"/>
                    <a:pt x="179419" y="0"/>
                  </a:cubicBezTo>
                  <a:close/>
                  <a:moveTo>
                    <a:pt x="342654" y="187498"/>
                  </a:moveTo>
                  <a:cubicBezTo>
                    <a:pt x="338457" y="273898"/>
                    <a:pt x="266846" y="342900"/>
                    <a:pt x="179419" y="342900"/>
                  </a:cubicBezTo>
                  <a:cubicBezTo>
                    <a:pt x="89330" y="342900"/>
                    <a:pt x="16040" y="269588"/>
                    <a:pt x="16040" y="179478"/>
                  </a:cubicBezTo>
                  <a:cubicBezTo>
                    <a:pt x="16040" y="92046"/>
                    <a:pt x="85021" y="20429"/>
                    <a:pt x="171399" y="16232"/>
                  </a:cubicBezTo>
                  <a:lnTo>
                    <a:pt x="171399" y="179478"/>
                  </a:lnTo>
                  <a:cubicBezTo>
                    <a:pt x="171399" y="183905"/>
                    <a:pt x="174987" y="187498"/>
                    <a:pt x="179419" y="187498"/>
                  </a:cubicBezTo>
                  <a:lnTo>
                    <a:pt x="342654" y="187498"/>
                  </a:lnTo>
                  <a:close/>
                </a:path>
              </a:pathLst>
            </a:custGeom>
            <a:solidFill>
              <a:srgbClr val="51626F"/>
            </a:solidFill>
            <a:ln w="5281" cap="flat">
              <a:noFill/>
              <a:prstDash val="solid"/>
              <a:miter/>
            </a:ln>
          </p:spPr>
          <p:txBody>
            <a:bodyPr rtlCol="0" anchor="ctr"/>
            <a:lstStyle/>
            <a:p>
              <a:endParaRPr lang="ru-RU"/>
            </a:p>
          </p:txBody>
        </p:sp>
        <p:sp>
          <p:nvSpPr>
            <p:cNvPr id="69" name="Freeform: Shape 99">
              <a:extLst>
                <a:ext uri="{FF2B5EF4-FFF2-40B4-BE49-F238E27FC236}">
                  <a16:creationId xmlns:a16="http://schemas.microsoft.com/office/drawing/2014/main" id="{0B5FA034-40B9-E8C8-B63A-713906F267CE}"/>
                </a:ext>
              </a:extLst>
            </p:cNvPr>
            <p:cNvSpPr/>
            <p:nvPr/>
          </p:nvSpPr>
          <p:spPr>
            <a:xfrm>
              <a:off x="6865870" y="3192351"/>
              <a:ext cx="454560" cy="467811"/>
            </a:xfrm>
            <a:custGeom>
              <a:avLst/>
              <a:gdLst>
                <a:gd name="connsiteX0" fmla="*/ 386681 w 454560"/>
                <a:gd name="connsiteY0" fmla="*/ 389442 h 467811"/>
                <a:gd name="connsiteX1" fmla="*/ 372839 w 454560"/>
                <a:gd name="connsiteY1" fmla="*/ 401857 h 467811"/>
                <a:gd name="connsiteX2" fmla="*/ 346149 w 454560"/>
                <a:gd name="connsiteY2" fmla="*/ 420730 h 467811"/>
                <a:gd name="connsiteX3" fmla="*/ 47230 w 454560"/>
                <a:gd name="connsiteY3" fmla="*/ 346151 h 467811"/>
                <a:gd name="connsiteX4" fmla="*/ 22620 w 454560"/>
                <a:gd name="connsiteY4" fmla="*/ 181232 h 467811"/>
                <a:gd name="connsiteX5" fmla="*/ 121836 w 454560"/>
                <a:gd name="connsiteY5" fmla="*/ 47232 h 467811"/>
                <a:gd name="connsiteX6" fmla="*/ 286744 w 454560"/>
                <a:gd name="connsiteY6" fmla="*/ 22611 h 467811"/>
                <a:gd name="connsiteX7" fmla="*/ 417980 w 454560"/>
                <a:gd name="connsiteY7" fmla="*/ 117432 h 467811"/>
                <a:gd name="connsiteX8" fmla="*/ 399337 w 454560"/>
                <a:gd name="connsiteY8" fmla="*/ 111438 h 467811"/>
                <a:gd name="connsiteX9" fmla="*/ 389248 w 454560"/>
                <a:gd name="connsiteY9" fmla="*/ 116619 h 467811"/>
                <a:gd name="connsiteX10" fmla="*/ 394429 w 454560"/>
                <a:gd name="connsiteY10" fmla="*/ 126708 h 467811"/>
                <a:gd name="connsiteX11" fmla="*/ 431678 w 454560"/>
                <a:gd name="connsiteY11" fmla="*/ 138679 h 467811"/>
                <a:gd name="connsiteX12" fmla="*/ 434132 w 454560"/>
                <a:gd name="connsiteY12" fmla="*/ 139064 h 467811"/>
                <a:gd name="connsiteX13" fmla="*/ 441756 w 454560"/>
                <a:gd name="connsiteY13" fmla="*/ 133541 h 467811"/>
                <a:gd name="connsiteX14" fmla="*/ 454160 w 454560"/>
                <a:gd name="connsiteY14" fmla="*/ 95682 h 467811"/>
                <a:gd name="connsiteX15" fmla="*/ 449033 w 454560"/>
                <a:gd name="connsiteY15" fmla="*/ 85561 h 467811"/>
                <a:gd name="connsiteX16" fmla="*/ 438912 w 454560"/>
                <a:gd name="connsiteY16" fmla="*/ 90683 h 467811"/>
                <a:gd name="connsiteX17" fmla="*/ 432475 w 454560"/>
                <a:gd name="connsiteY17" fmla="*/ 110337 h 467811"/>
                <a:gd name="connsiteX18" fmla="*/ 290631 w 454560"/>
                <a:gd name="connsiteY18" fmla="*/ 7042 h 467811"/>
                <a:gd name="connsiteX19" fmla="*/ 113575 w 454560"/>
                <a:gd name="connsiteY19" fmla="*/ 33480 h 467811"/>
                <a:gd name="connsiteX20" fmla="*/ 7056 w 454560"/>
                <a:gd name="connsiteY20" fmla="*/ 177350 h 467811"/>
                <a:gd name="connsiteX21" fmla="*/ 33473 w 454560"/>
                <a:gd name="connsiteY21" fmla="*/ 354411 h 467811"/>
                <a:gd name="connsiteX22" fmla="*/ 234353 w 454560"/>
                <a:gd name="connsiteY22" fmla="*/ 467811 h 467811"/>
                <a:gd name="connsiteX23" fmla="*/ 354404 w 454560"/>
                <a:gd name="connsiteY23" fmla="*/ 434481 h 467811"/>
                <a:gd name="connsiteX24" fmla="*/ 366397 w 454560"/>
                <a:gd name="connsiteY24" fmla="*/ 426723 h 467811"/>
                <a:gd name="connsiteX25" fmla="*/ 366931 w 454560"/>
                <a:gd name="connsiteY25" fmla="*/ 426467 h 467811"/>
                <a:gd name="connsiteX26" fmla="*/ 380581 w 454560"/>
                <a:gd name="connsiteY26" fmla="*/ 416303 h 467811"/>
                <a:gd name="connsiteX27" fmla="*/ 382843 w 454560"/>
                <a:gd name="connsiteY27" fmla="*/ 414394 h 467811"/>
                <a:gd name="connsiteX28" fmla="*/ 384425 w 454560"/>
                <a:gd name="connsiteY28" fmla="*/ 413122 h 467811"/>
                <a:gd name="connsiteX29" fmla="*/ 384800 w 454560"/>
                <a:gd name="connsiteY29" fmla="*/ 412742 h 467811"/>
                <a:gd name="connsiteX30" fmla="*/ 397941 w 454560"/>
                <a:gd name="connsiteY30" fmla="*/ 400867 h 467811"/>
                <a:gd name="connsiteX31" fmla="*/ 398027 w 454560"/>
                <a:gd name="connsiteY31" fmla="*/ 389527 h 467811"/>
                <a:gd name="connsiteX32" fmla="*/ 386681 w 454560"/>
                <a:gd name="connsiteY32" fmla="*/ 389442 h 4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4560" h="467811">
                  <a:moveTo>
                    <a:pt x="386681" y="389442"/>
                  </a:moveTo>
                  <a:cubicBezTo>
                    <a:pt x="382287" y="393773"/>
                    <a:pt x="377619" y="397905"/>
                    <a:pt x="372839" y="401857"/>
                  </a:cubicBezTo>
                  <a:cubicBezTo>
                    <a:pt x="364424" y="408780"/>
                    <a:pt x="355463" y="415143"/>
                    <a:pt x="346149" y="420730"/>
                  </a:cubicBezTo>
                  <a:cubicBezTo>
                    <a:pt x="243159" y="482573"/>
                    <a:pt x="109063" y="449115"/>
                    <a:pt x="47230" y="346151"/>
                  </a:cubicBezTo>
                  <a:cubicBezTo>
                    <a:pt x="17268" y="296263"/>
                    <a:pt x="8526" y="237697"/>
                    <a:pt x="22620" y="181232"/>
                  </a:cubicBezTo>
                  <a:cubicBezTo>
                    <a:pt x="36713" y="124778"/>
                    <a:pt x="71947" y="77188"/>
                    <a:pt x="121836" y="47232"/>
                  </a:cubicBezTo>
                  <a:cubicBezTo>
                    <a:pt x="171724" y="17264"/>
                    <a:pt x="230295" y="8523"/>
                    <a:pt x="286744" y="22611"/>
                  </a:cubicBezTo>
                  <a:cubicBezTo>
                    <a:pt x="341519" y="36277"/>
                    <a:pt x="387900" y="69885"/>
                    <a:pt x="417980" y="117432"/>
                  </a:cubicBezTo>
                  <a:lnTo>
                    <a:pt x="399337" y="111438"/>
                  </a:lnTo>
                  <a:cubicBezTo>
                    <a:pt x="395113" y="110085"/>
                    <a:pt x="390600" y="112411"/>
                    <a:pt x="389248" y="116619"/>
                  </a:cubicBezTo>
                  <a:cubicBezTo>
                    <a:pt x="387890" y="120837"/>
                    <a:pt x="390210" y="125350"/>
                    <a:pt x="394429" y="126708"/>
                  </a:cubicBezTo>
                  <a:lnTo>
                    <a:pt x="431678" y="138679"/>
                  </a:lnTo>
                  <a:cubicBezTo>
                    <a:pt x="432491" y="138941"/>
                    <a:pt x="433325" y="139064"/>
                    <a:pt x="434132" y="139064"/>
                  </a:cubicBezTo>
                  <a:cubicBezTo>
                    <a:pt x="437511" y="139064"/>
                    <a:pt x="440649" y="136920"/>
                    <a:pt x="441756" y="133541"/>
                  </a:cubicBezTo>
                  <a:lnTo>
                    <a:pt x="454160" y="95682"/>
                  </a:lnTo>
                  <a:cubicBezTo>
                    <a:pt x="455539" y="91469"/>
                    <a:pt x="453240" y="86940"/>
                    <a:pt x="449033" y="85561"/>
                  </a:cubicBezTo>
                  <a:cubicBezTo>
                    <a:pt x="444809" y="84176"/>
                    <a:pt x="440291" y="86475"/>
                    <a:pt x="438912" y="90683"/>
                  </a:cubicBezTo>
                  <a:lnTo>
                    <a:pt x="432475" y="110337"/>
                  </a:lnTo>
                  <a:cubicBezTo>
                    <a:pt x="400208" y="58497"/>
                    <a:pt x="350010" y="21857"/>
                    <a:pt x="290631" y="7042"/>
                  </a:cubicBezTo>
                  <a:cubicBezTo>
                    <a:pt x="230012" y="-8068"/>
                    <a:pt x="167137" y="1316"/>
                    <a:pt x="113575" y="33480"/>
                  </a:cubicBezTo>
                  <a:cubicBezTo>
                    <a:pt x="60019" y="65645"/>
                    <a:pt x="22187" y="116742"/>
                    <a:pt x="7056" y="177350"/>
                  </a:cubicBezTo>
                  <a:cubicBezTo>
                    <a:pt x="-8075" y="237969"/>
                    <a:pt x="1309" y="300850"/>
                    <a:pt x="33473" y="354411"/>
                  </a:cubicBezTo>
                  <a:cubicBezTo>
                    <a:pt x="77288" y="427365"/>
                    <a:pt x="154872" y="467811"/>
                    <a:pt x="234353" y="467811"/>
                  </a:cubicBezTo>
                  <a:cubicBezTo>
                    <a:pt x="275319" y="467811"/>
                    <a:pt x="316797" y="457060"/>
                    <a:pt x="354404" y="434481"/>
                  </a:cubicBezTo>
                  <a:cubicBezTo>
                    <a:pt x="358473" y="432038"/>
                    <a:pt x="362462" y="429423"/>
                    <a:pt x="366397" y="426723"/>
                  </a:cubicBezTo>
                  <a:cubicBezTo>
                    <a:pt x="366573" y="426622"/>
                    <a:pt x="366766" y="426579"/>
                    <a:pt x="366931" y="426467"/>
                  </a:cubicBezTo>
                  <a:cubicBezTo>
                    <a:pt x="371711" y="423184"/>
                    <a:pt x="376309" y="419757"/>
                    <a:pt x="380581" y="416303"/>
                  </a:cubicBezTo>
                  <a:cubicBezTo>
                    <a:pt x="381346" y="415688"/>
                    <a:pt x="382083" y="415020"/>
                    <a:pt x="382843" y="414394"/>
                  </a:cubicBezTo>
                  <a:cubicBezTo>
                    <a:pt x="383367" y="413966"/>
                    <a:pt x="383907" y="413555"/>
                    <a:pt x="384425" y="413122"/>
                  </a:cubicBezTo>
                  <a:cubicBezTo>
                    <a:pt x="384564" y="413004"/>
                    <a:pt x="384666" y="412865"/>
                    <a:pt x="384800" y="412742"/>
                  </a:cubicBezTo>
                  <a:cubicBezTo>
                    <a:pt x="389312" y="408941"/>
                    <a:pt x="393744" y="405000"/>
                    <a:pt x="397941" y="400867"/>
                  </a:cubicBezTo>
                  <a:cubicBezTo>
                    <a:pt x="401096" y="397761"/>
                    <a:pt x="401139" y="392682"/>
                    <a:pt x="398027" y="389527"/>
                  </a:cubicBezTo>
                  <a:cubicBezTo>
                    <a:pt x="394920" y="386373"/>
                    <a:pt x="389831" y="386330"/>
                    <a:pt x="386681" y="389442"/>
                  </a:cubicBezTo>
                  <a:close/>
                </a:path>
              </a:pathLst>
            </a:custGeom>
            <a:solidFill>
              <a:srgbClr val="51626F"/>
            </a:solidFill>
            <a:ln w="5281" cap="flat">
              <a:noFill/>
              <a:prstDash val="solid"/>
              <a:miter/>
            </a:ln>
          </p:spPr>
          <p:txBody>
            <a:bodyPr rtlCol="0" anchor="ctr"/>
            <a:lstStyle/>
            <a:p>
              <a:endParaRPr lang="ru-RU"/>
            </a:p>
          </p:txBody>
        </p:sp>
        <p:sp>
          <p:nvSpPr>
            <p:cNvPr id="70" name="Freeform: Shape 100">
              <a:extLst>
                <a:ext uri="{FF2B5EF4-FFF2-40B4-BE49-F238E27FC236}">
                  <a16:creationId xmlns:a16="http://schemas.microsoft.com/office/drawing/2014/main" id="{F67DCDB1-DA1F-653F-5F59-BADF68E7C66E}"/>
                </a:ext>
              </a:extLst>
            </p:cNvPr>
            <p:cNvSpPr/>
            <p:nvPr/>
          </p:nvSpPr>
          <p:spPr>
            <a:xfrm>
              <a:off x="7272722" y="3520119"/>
              <a:ext cx="36766" cy="49579"/>
            </a:xfrm>
            <a:custGeom>
              <a:avLst/>
              <a:gdLst>
                <a:gd name="connsiteX0" fmla="*/ 32365 w 36766"/>
                <a:gd name="connsiteY0" fmla="*/ 862 h 49579"/>
                <a:gd name="connsiteX1" fmla="*/ 21587 w 36766"/>
                <a:gd name="connsiteY1" fmla="*/ 4402 h 49579"/>
                <a:gd name="connsiteX2" fmla="*/ 1590 w 36766"/>
                <a:gd name="connsiteY2" fmla="*/ 36759 h 49579"/>
                <a:gd name="connsiteX3" fmla="*/ 3221 w 36766"/>
                <a:gd name="connsiteY3" fmla="*/ 47986 h 49579"/>
                <a:gd name="connsiteX4" fmla="*/ 8012 w 36766"/>
                <a:gd name="connsiteY4" fmla="*/ 49580 h 49579"/>
                <a:gd name="connsiteX5" fmla="*/ 14444 w 36766"/>
                <a:gd name="connsiteY5" fmla="*/ 46356 h 49579"/>
                <a:gd name="connsiteX6" fmla="*/ 35905 w 36766"/>
                <a:gd name="connsiteY6" fmla="*/ 11641 h 49579"/>
                <a:gd name="connsiteX7" fmla="*/ 32365 w 36766"/>
                <a:gd name="connsiteY7" fmla="*/ 862 h 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66" h="49579">
                  <a:moveTo>
                    <a:pt x="32365" y="862"/>
                  </a:moveTo>
                  <a:cubicBezTo>
                    <a:pt x="28403" y="-1132"/>
                    <a:pt x="23581" y="450"/>
                    <a:pt x="21587" y="4402"/>
                  </a:cubicBezTo>
                  <a:cubicBezTo>
                    <a:pt x="15823" y="15816"/>
                    <a:pt x="9092" y="26702"/>
                    <a:pt x="1590" y="36759"/>
                  </a:cubicBezTo>
                  <a:cubicBezTo>
                    <a:pt x="-1056" y="40309"/>
                    <a:pt x="-324" y="45335"/>
                    <a:pt x="3221" y="47986"/>
                  </a:cubicBezTo>
                  <a:cubicBezTo>
                    <a:pt x="4665" y="49061"/>
                    <a:pt x="6344" y="49580"/>
                    <a:pt x="8012" y="49580"/>
                  </a:cubicBezTo>
                  <a:cubicBezTo>
                    <a:pt x="10455" y="49580"/>
                    <a:pt x="12872" y="48468"/>
                    <a:pt x="14444" y="46356"/>
                  </a:cubicBezTo>
                  <a:cubicBezTo>
                    <a:pt x="22501" y="35550"/>
                    <a:pt x="29719" y="23874"/>
                    <a:pt x="35905" y="11641"/>
                  </a:cubicBezTo>
                  <a:cubicBezTo>
                    <a:pt x="37899" y="7679"/>
                    <a:pt x="36316" y="2856"/>
                    <a:pt x="32365" y="862"/>
                  </a:cubicBezTo>
                  <a:close/>
                </a:path>
              </a:pathLst>
            </a:custGeom>
            <a:solidFill>
              <a:srgbClr val="51626F"/>
            </a:solidFill>
            <a:ln w="5281" cap="flat">
              <a:noFill/>
              <a:prstDash val="solid"/>
              <a:miter/>
            </a:ln>
          </p:spPr>
          <p:txBody>
            <a:bodyPr rtlCol="0" anchor="ctr"/>
            <a:lstStyle/>
            <a:p>
              <a:endParaRPr lang="ru-RU"/>
            </a:p>
          </p:txBody>
        </p:sp>
        <p:sp>
          <p:nvSpPr>
            <p:cNvPr id="71" name="Freeform: Shape 101">
              <a:extLst>
                <a:ext uri="{FF2B5EF4-FFF2-40B4-BE49-F238E27FC236}">
                  <a16:creationId xmlns:a16="http://schemas.microsoft.com/office/drawing/2014/main" id="{92063E0C-0564-0210-B9A6-6903A300D421}"/>
                </a:ext>
              </a:extLst>
            </p:cNvPr>
            <p:cNvSpPr/>
            <p:nvPr/>
          </p:nvSpPr>
          <p:spPr>
            <a:xfrm>
              <a:off x="7304582" y="3458099"/>
              <a:ext cx="25670" cy="52199"/>
            </a:xfrm>
            <a:custGeom>
              <a:avLst/>
              <a:gdLst>
                <a:gd name="connsiteX0" fmla="*/ 19073 w 25670"/>
                <a:gd name="connsiteY0" fmla="*/ 119 h 52199"/>
                <a:gd name="connsiteX1" fmla="*/ 9754 w 25670"/>
                <a:gd name="connsiteY1" fmla="*/ 6588 h 52199"/>
                <a:gd name="connsiteX2" fmla="*/ 467 w 25670"/>
                <a:gd name="connsiteY2" fmla="*/ 41490 h 52199"/>
                <a:gd name="connsiteX3" fmla="*/ 5332 w 25670"/>
                <a:gd name="connsiteY3" fmla="*/ 51734 h 52199"/>
                <a:gd name="connsiteX4" fmla="*/ 8021 w 25670"/>
                <a:gd name="connsiteY4" fmla="*/ 52200 h 52199"/>
                <a:gd name="connsiteX5" fmla="*/ 15576 w 25670"/>
                <a:gd name="connsiteY5" fmla="*/ 46869 h 52199"/>
                <a:gd name="connsiteX6" fmla="*/ 25542 w 25670"/>
                <a:gd name="connsiteY6" fmla="*/ 9438 h 52199"/>
                <a:gd name="connsiteX7" fmla="*/ 19073 w 25670"/>
                <a:gd name="connsiteY7" fmla="*/ 119 h 5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70" h="52199">
                  <a:moveTo>
                    <a:pt x="19073" y="119"/>
                  </a:moveTo>
                  <a:cubicBezTo>
                    <a:pt x="14742" y="-630"/>
                    <a:pt x="10545" y="2231"/>
                    <a:pt x="9754" y="6588"/>
                  </a:cubicBezTo>
                  <a:cubicBezTo>
                    <a:pt x="7620" y="18436"/>
                    <a:pt x="4493" y="30182"/>
                    <a:pt x="467" y="41490"/>
                  </a:cubicBezTo>
                  <a:cubicBezTo>
                    <a:pt x="-1020" y="45661"/>
                    <a:pt x="1162" y="50253"/>
                    <a:pt x="5332" y="51734"/>
                  </a:cubicBezTo>
                  <a:cubicBezTo>
                    <a:pt x="6220" y="52055"/>
                    <a:pt x="7129" y="52200"/>
                    <a:pt x="8021" y="52200"/>
                  </a:cubicBezTo>
                  <a:cubicBezTo>
                    <a:pt x="11315" y="52200"/>
                    <a:pt x="14405" y="50152"/>
                    <a:pt x="15576" y="46869"/>
                  </a:cubicBezTo>
                  <a:cubicBezTo>
                    <a:pt x="19896" y="34732"/>
                    <a:pt x="23248" y="22141"/>
                    <a:pt x="25542" y="9438"/>
                  </a:cubicBezTo>
                  <a:cubicBezTo>
                    <a:pt x="26328" y="5080"/>
                    <a:pt x="23435" y="905"/>
                    <a:pt x="19073" y="119"/>
                  </a:cubicBezTo>
                  <a:close/>
                </a:path>
              </a:pathLst>
            </a:custGeom>
            <a:solidFill>
              <a:srgbClr val="51626F"/>
            </a:solidFill>
            <a:ln w="5281" cap="flat">
              <a:noFill/>
              <a:prstDash val="solid"/>
              <a:miter/>
            </a:ln>
          </p:spPr>
          <p:txBody>
            <a:bodyPr rtlCol="0" anchor="ctr"/>
            <a:lstStyle/>
            <a:p>
              <a:endParaRPr lang="ru-RU"/>
            </a:p>
          </p:txBody>
        </p:sp>
      </p:grpSp>
      <p:grpSp>
        <p:nvGrpSpPr>
          <p:cNvPr id="72" name="Рисунок 130">
            <a:extLst>
              <a:ext uri="{FF2B5EF4-FFF2-40B4-BE49-F238E27FC236}">
                <a16:creationId xmlns:a16="http://schemas.microsoft.com/office/drawing/2014/main" id="{2ECF3599-BA09-B3C5-9599-778F1673FFFF}"/>
              </a:ext>
            </a:extLst>
          </p:cNvPr>
          <p:cNvGrpSpPr/>
          <p:nvPr/>
        </p:nvGrpSpPr>
        <p:grpSpPr>
          <a:xfrm>
            <a:off x="1809849" y="3638503"/>
            <a:ext cx="537659" cy="506760"/>
            <a:chOff x="2081961" y="1419458"/>
            <a:chExt cx="435423" cy="406336"/>
          </a:xfrm>
          <a:solidFill>
            <a:srgbClr val="51626F"/>
          </a:solidFill>
        </p:grpSpPr>
        <p:sp>
          <p:nvSpPr>
            <p:cNvPr id="73" name="Freeform: Shape 91">
              <a:extLst>
                <a:ext uri="{FF2B5EF4-FFF2-40B4-BE49-F238E27FC236}">
                  <a16:creationId xmlns:a16="http://schemas.microsoft.com/office/drawing/2014/main" id="{BCBA141A-A091-33AD-5321-25E87DAB539D}"/>
                </a:ext>
              </a:extLst>
            </p:cNvPr>
            <p:cNvSpPr/>
            <p:nvPr/>
          </p:nvSpPr>
          <p:spPr>
            <a:xfrm>
              <a:off x="2129759" y="1684507"/>
              <a:ext cx="97595" cy="97595"/>
            </a:xfrm>
            <a:custGeom>
              <a:avLst/>
              <a:gdLst>
                <a:gd name="connsiteX0" fmla="*/ 0 w 97595"/>
                <a:gd name="connsiteY0" fmla="*/ 48798 h 97595"/>
                <a:gd name="connsiteX1" fmla="*/ 48798 w 97595"/>
                <a:gd name="connsiteY1" fmla="*/ 97596 h 97595"/>
                <a:gd name="connsiteX2" fmla="*/ 97596 w 97595"/>
                <a:gd name="connsiteY2" fmla="*/ 48798 h 97595"/>
                <a:gd name="connsiteX3" fmla="*/ 48798 w 97595"/>
                <a:gd name="connsiteY3" fmla="*/ 0 h 97595"/>
                <a:gd name="connsiteX4" fmla="*/ 0 w 97595"/>
                <a:gd name="connsiteY4" fmla="*/ 48798 h 97595"/>
                <a:gd name="connsiteX5" fmla="*/ 81556 w 97595"/>
                <a:gd name="connsiteY5" fmla="*/ 48798 h 97595"/>
                <a:gd name="connsiteX6" fmla="*/ 48798 w 97595"/>
                <a:gd name="connsiteY6" fmla="*/ 81556 h 97595"/>
                <a:gd name="connsiteX7" fmla="*/ 16040 w 97595"/>
                <a:gd name="connsiteY7" fmla="*/ 48798 h 97595"/>
                <a:gd name="connsiteX8" fmla="*/ 48798 w 97595"/>
                <a:gd name="connsiteY8" fmla="*/ 16040 h 97595"/>
                <a:gd name="connsiteX9" fmla="*/ 81556 w 97595"/>
                <a:gd name="connsiteY9" fmla="*/ 48798 h 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95" h="97595">
                  <a:moveTo>
                    <a:pt x="0" y="48798"/>
                  </a:moveTo>
                  <a:cubicBezTo>
                    <a:pt x="0" y="75702"/>
                    <a:pt x="21889" y="97596"/>
                    <a:pt x="48798" y="97596"/>
                  </a:cubicBezTo>
                  <a:cubicBezTo>
                    <a:pt x="75707" y="97596"/>
                    <a:pt x="97596" y="75702"/>
                    <a:pt x="97596" y="48798"/>
                  </a:cubicBezTo>
                  <a:cubicBezTo>
                    <a:pt x="97596" y="21894"/>
                    <a:pt x="75707" y="0"/>
                    <a:pt x="48798" y="0"/>
                  </a:cubicBezTo>
                  <a:cubicBezTo>
                    <a:pt x="21889" y="0"/>
                    <a:pt x="0" y="21889"/>
                    <a:pt x="0" y="48798"/>
                  </a:cubicBezTo>
                  <a:close/>
                  <a:moveTo>
                    <a:pt x="81556" y="48798"/>
                  </a:moveTo>
                  <a:cubicBezTo>
                    <a:pt x="81556" y="66858"/>
                    <a:pt x="66858" y="81556"/>
                    <a:pt x="48798" y="81556"/>
                  </a:cubicBezTo>
                  <a:cubicBezTo>
                    <a:pt x="30737" y="81556"/>
                    <a:pt x="16040" y="66858"/>
                    <a:pt x="16040" y="48798"/>
                  </a:cubicBezTo>
                  <a:cubicBezTo>
                    <a:pt x="16040" y="30737"/>
                    <a:pt x="30737" y="16040"/>
                    <a:pt x="48798" y="16040"/>
                  </a:cubicBezTo>
                  <a:cubicBezTo>
                    <a:pt x="66858" y="16040"/>
                    <a:pt x="81556" y="30737"/>
                    <a:pt x="81556" y="48798"/>
                  </a:cubicBezTo>
                  <a:close/>
                </a:path>
              </a:pathLst>
            </a:custGeom>
            <a:grpFill/>
            <a:ln w="5281" cap="flat">
              <a:noFill/>
              <a:prstDash val="solid"/>
              <a:miter/>
            </a:ln>
          </p:spPr>
          <p:txBody>
            <a:bodyPr rtlCol="0" anchor="ctr"/>
            <a:lstStyle/>
            <a:p>
              <a:endParaRPr lang="ru-RU"/>
            </a:p>
          </p:txBody>
        </p:sp>
        <p:sp>
          <p:nvSpPr>
            <p:cNvPr id="74" name="Freeform: Shape 92">
              <a:extLst>
                <a:ext uri="{FF2B5EF4-FFF2-40B4-BE49-F238E27FC236}">
                  <a16:creationId xmlns:a16="http://schemas.microsoft.com/office/drawing/2014/main" id="{BF28C0AC-CCC0-298A-96EC-D7A60ABEC834}"/>
                </a:ext>
              </a:extLst>
            </p:cNvPr>
            <p:cNvSpPr/>
            <p:nvPr/>
          </p:nvSpPr>
          <p:spPr>
            <a:xfrm>
              <a:off x="2313239" y="1549038"/>
              <a:ext cx="204145" cy="152834"/>
            </a:xfrm>
            <a:custGeom>
              <a:avLst/>
              <a:gdLst>
                <a:gd name="connsiteX0" fmla="*/ 201465 w 204145"/>
                <a:gd name="connsiteY0" fmla="*/ 2036 h 152834"/>
                <a:gd name="connsiteX1" fmla="*/ 190141 w 204145"/>
                <a:gd name="connsiteY1" fmla="*/ 2677 h 152834"/>
                <a:gd name="connsiteX2" fmla="*/ 73657 w 204145"/>
                <a:gd name="connsiteY2" fmla="*/ 133149 h 152834"/>
                <a:gd name="connsiteX3" fmla="*/ 13690 w 204145"/>
                <a:gd name="connsiteY3" fmla="*/ 73182 h 152834"/>
                <a:gd name="connsiteX4" fmla="*/ 2350 w 204145"/>
                <a:gd name="connsiteY4" fmla="*/ 73182 h 152834"/>
                <a:gd name="connsiteX5" fmla="*/ 2350 w 204145"/>
                <a:gd name="connsiteY5" fmla="*/ 84522 h 152834"/>
                <a:gd name="connsiteX6" fmla="*/ 68321 w 204145"/>
                <a:gd name="connsiteY6" fmla="*/ 150488 h 152834"/>
                <a:gd name="connsiteX7" fmla="*/ 73993 w 204145"/>
                <a:gd name="connsiteY7" fmla="*/ 152835 h 152834"/>
                <a:gd name="connsiteX8" fmla="*/ 74218 w 204145"/>
                <a:gd name="connsiteY8" fmla="*/ 152829 h 152834"/>
                <a:gd name="connsiteX9" fmla="*/ 79976 w 204145"/>
                <a:gd name="connsiteY9" fmla="*/ 150156 h 152834"/>
                <a:gd name="connsiteX10" fmla="*/ 202112 w 204145"/>
                <a:gd name="connsiteY10" fmla="*/ 13354 h 152834"/>
                <a:gd name="connsiteX11" fmla="*/ 201465 w 204145"/>
                <a:gd name="connsiteY11" fmla="*/ 2036 h 15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145" h="152834">
                  <a:moveTo>
                    <a:pt x="201465" y="2036"/>
                  </a:moveTo>
                  <a:cubicBezTo>
                    <a:pt x="198161" y="-910"/>
                    <a:pt x="193098" y="-627"/>
                    <a:pt x="190141" y="2677"/>
                  </a:cubicBezTo>
                  <a:lnTo>
                    <a:pt x="73657" y="133149"/>
                  </a:lnTo>
                  <a:lnTo>
                    <a:pt x="13690" y="73182"/>
                  </a:lnTo>
                  <a:cubicBezTo>
                    <a:pt x="10557" y="70049"/>
                    <a:pt x="5483" y="70049"/>
                    <a:pt x="2350" y="73182"/>
                  </a:cubicBezTo>
                  <a:cubicBezTo>
                    <a:pt x="-783" y="76315"/>
                    <a:pt x="-783" y="81389"/>
                    <a:pt x="2350" y="84522"/>
                  </a:cubicBezTo>
                  <a:lnTo>
                    <a:pt x="68321" y="150488"/>
                  </a:lnTo>
                  <a:cubicBezTo>
                    <a:pt x="69828" y="151995"/>
                    <a:pt x="71865" y="152835"/>
                    <a:pt x="73993" y="152835"/>
                  </a:cubicBezTo>
                  <a:cubicBezTo>
                    <a:pt x="74068" y="152835"/>
                    <a:pt x="74143" y="152835"/>
                    <a:pt x="74218" y="152829"/>
                  </a:cubicBezTo>
                  <a:cubicBezTo>
                    <a:pt x="76421" y="152765"/>
                    <a:pt x="78506" y="151803"/>
                    <a:pt x="79976" y="150156"/>
                  </a:cubicBezTo>
                  <a:lnTo>
                    <a:pt x="202112" y="13354"/>
                  </a:lnTo>
                  <a:cubicBezTo>
                    <a:pt x="205058" y="10056"/>
                    <a:pt x="204770" y="4982"/>
                    <a:pt x="201465" y="2036"/>
                  </a:cubicBezTo>
                  <a:close/>
                </a:path>
              </a:pathLst>
            </a:custGeom>
            <a:grpFill/>
            <a:ln w="5281" cap="flat">
              <a:noFill/>
              <a:prstDash val="solid"/>
              <a:miter/>
            </a:ln>
          </p:spPr>
          <p:txBody>
            <a:bodyPr rtlCol="0" anchor="ctr"/>
            <a:lstStyle/>
            <a:p>
              <a:endParaRPr lang="ru-RU"/>
            </a:p>
          </p:txBody>
        </p:sp>
        <p:sp>
          <p:nvSpPr>
            <p:cNvPr id="75" name="Freeform: Shape 93">
              <a:extLst>
                <a:ext uri="{FF2B5EF4-FFF2-40B4-BE49-F238E27FC236}">
                  <a16:creationId xmlns:a16="http://schemas.microsoft.com/office/drawing/2014/main" id="{0CB45C5B-D899-5F05-FEC7-4FF9FB7549F0}"/>
                </a:ext>
              </a:extLst>
            </p:cNvPr>
            <p:cNvSpPr/>
            <p:nvPr/>
          </p:nvSpPr>
          <p:spPr>
            <a:xfrm>
              <a:off x="2081961" y="1419458"/>
              <a:ext cx="316055" cy="406336"/>
            </a:xfrm>
            <a:custGeom>
              <a:avLst/>
              <a:gdLst>
                <a:gd name="connsiteX0" fmla="*/ 308035 w 316055"/>
                <a:gd name="connsiteY0" fmla="*/ 302470 h 406336"/>
                <a:gd name="connsiteX1" fmla="*/ 300015 w 316055"/>
                <a:gd name="connsiteY1" fmla="*/ 310489 h 406336"/>
                <a:gd name="connsiteX2" fmla="*/ 300015 w 316055"/>
                <a:gd name="connsiteY2" fmla="*/ 390297 h 406336"/>
                <a:gd name="connsiteX3" fmla="*/ 16040 w 316055"/>
                <a:gd name="connsiteY3" fmla="*/ 390297 h 406336"/>
                <a:gd name="connsiteX4" fmla="*/ 16040 w 316055"/>
                <a:gd name="connsiteY4" fmla="*/ 16040 h 406336"/>
                <a:gd name="connsiteX5" fmla="*/ 300015 w 316055"/>
                <a:gd name="connsiteY5" fmla="*/ 16040 h 406336"/>
                <a:gd name="connsiteX6" fmla="*/ 300015 w 316055"/>
                <a:gd name="connsiteY6" fmla="*/ 184065 h 406336"/>
                <a:gd name="connsiteX7" fmla="*/ 308035 w 316055"/>
                <a:gd name="connsiteY7" fmla="*/ 192085 h 406336"/>
                <a:gd name="connsiteX8" fmla="*/ 316055 w 316055"/>
                <a:gd name="connsiteY8" fmla="*/ 184065 h 406336"/>
                <a:gd name="connsiteX9" fmla="*/ 316055 w 316055"/>
                <a:gd name="connsiteY9" fmla="*/ 8020 h 406336"/>
                <a:gd name="connsiteX10" fmla="*/ 308035 w 316055"/>
                <a:gd name="connsiteY10" fmla="*/ 0 h 406336"/>
                <a:gd name="connsiteX11" fmla="*/ 8020 w 316055"/>
                <a:gd name="connsiteY11" fmla="*/ 0 h 406336"/>
                <a:gd name="connsiteX12" fmla="*/ 0 w 316055"/>
                <a:gd name="connsiteY12" fmla="*/ 8020 h 406336"/>
                <a:gd name="connsiteX13" fmla="*/ 0 w 316055"/>
                <a:gd name="connsiteY13" fmla="*/ 398317 h 406336"/>
                <a:gd name="connsiteX14" fmla="*/ 8020 w 316055"/>
                <a:gd name="connsiteY14" fmla="*/ 406337 h 406336"/>
                <a:gd name="connsiteX15" fmla="*/ 308035 w 316055"/>
                <a:gd name="connsiteY15" fmla="*/ 406337 h 406336"/>
                <a:gd name="connsiteX16" fmla="*/ 316055 w 316055"/>
                <a:gd name="connsiteY16" fmla="*/ 398317 h 406336"/>
                <a:gd name="connsiteX17" fmla="*/ 316055 w 316055"/>
                <a:gd name="connsiteY17" fmla="*/ 310489 h 406336"/>
                <a:gd name="connsiteX18" fmla="*/ 308035 w 316055"/>
                <a:gd name="connsiteY18" fmla="*/ 302470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055" h="406336">
                  <a:moveTo>
                    <a:pt x="308035" y="302470"/>
                  </a:moveTo>
                  <a:cubicBezTo>
                    <a:pt x="303603" y="302470"/>
                    <a:pt x="300015" y="306062"/>
                    <a:pt x="300015" y="310489"/>
                  </a:cubicBezTo>
                  <a:lnTo>
                    <a:pt x="300015" y="390297"/>
                  </a:lnTo>
                  <a:lnTo>
                    <a:pt x="16040" y="390297"/>
                  </a:lnTo>
                  <a:lnTo>
                    <a:pt x="16040" y="16040"/>
                  </a:lnTo>
                  <a:lnTo>
                    <a:pt x="300015" y="16040"/>
                  </a:lnTo>
                  <a:lnTo>
                    <a:pt x="300015" y="184065"/>
                  </a:lnTo>
                  <a:cubicBezTo>
                    <a:pt x="300015" y="188492"/>
                    <a:pt x="303603" y="192085"/>
                    <a:pt x="308035" y="192085"/>
                  </a:cubicBezTo>
                  <a:cubicBezTo>
                    <a:pt x="312468" y="192085"/>
                    <a:pt x="316055" y="188492"/>
                    <a:pt x="316055" y="184065"/>
                  </a:cubicBezTo>
                  <a:lnTo>
                    <a:pt x="316055" y="8020"/>
                  </a:lnTo>
                  <a:cubicBezTo>
                    <a:pt x="316055" y="3593"/>
                    <a:pt x="312468" y="0"/>
                    <a:pt x="308035" y="0"/>
                  </a:cubicBezTo>
                  <a:lnTo>
                    <a:pt x="8020" y="0"/>
                  </a:lnTo>
                  <a:cubicBezTo>
                    <a:pt x="3588" y="0"/>
                    <a:pt x="0" y="3593"/>
                    <a:pt x="0" y="8020"/>
                  </a:cubicBezTo>
                  <a:lnTo>
                    <a:pt x="0" y="398317"/>
                  </a:lnTo>
                  <a:cubicBezTo>
                    <a:pt x="0" y="402744"/>
                    <a:pt x="3588" y="406337"/>
                    <a:pt x="8020" y="406337"/>
                  </a:cubicBezTo>
                  <a:lnTo>
                    <a:pt x="308035" y="406337"/>
                  </a:lnTo>
                  <a:cubicBezTo>
                    <a:pt x="312468" y="406337"/>
                    <a:pt x="316055" y="402744"/>
                    <a:pt x="316055" y="398317"/>
                  </a:cubicBezTo>
                  <a:lnTo>
                    <a:pt x="316055" y="310489"/>
                  </a:lnTo>
                  <a:cubicBezTo>
                    <a:pt x="316055" y="306062"/>
                    <a:pt x="312468" y="302470"/>
                    <a:pt x="308035" y="302470"/>
                  </a:cubicBezTo>
                  <a:close/>
                </a:path>
              </a:pathLst>
            </a:custGeom>
            <a:grpFill/>
            <a:ln w="5281" cap="flat">
              <a:noFill/>
              <a:prstDash val="solid"/>
              <a:miter/>
            </a:ln>
          </p:spPr>
          <p:txBody>
            <a:bodyPr rtlCol="0" anchor="ctr"/>
            <a:lstStyle/>
            <a:p>
              <a:endParaRPr lang="ru-RU"/>
            </a:p>
          </p:txBody>
        </p:sp>
        <p:sp>
          <p:nvSpPr>
            <p:cNvPr id="76" name="Freeform: Shape 94">
              <a:extLst>
                <a:ext uri="{FF2B5EF4-FFF2-40B4-BE49-F238E27FC236}">
                  <a16:creationId xmlns:a16="http://schemas.microsoft.com/office/drawing/2014/main" id="{CDF0F0AD-EDCE-3F92-5401-6BF29B9F2CEB}"/>
                </a:ext>
              </a:extLst>
            </p:cNvPr>
            <p:cNvSpPr/>
            <p:nvPr/>
          </p:nvSpPr>
          <p:spPr>
            <a:xfrm>
              <a:off x="2127107" y="1511552"/>
              <a:ext cx="177162" cy="16039"/>
            </a:xfrm>
            <a:custGeom>
              <a:avLst/>
              <a:gdLst>
                <a:gd name="connsiteX0" fmla="*/ 169143 w 177162"/>
                <a:gd name="connsiteY0" fmla="*/ 16040 h 16039"/>
                <a:gd name="connsiteX1" fmla="*/ 177163 w 177162"/>
                <a:gd name="connsiteY1" fmla="*/ 8020 h 16039"/>
                <a:gd name="connsiteX2" fmla="*/ 169143 w 177162"/>
                <a:gd name="connsiteY2" fmla="*/ 0 h 16039"/>
                <a:gd name="connsiteX3" fmla="*/ 8020 w 177162"/>
                <a:gd name="connsiteY3" fmla="*/ 0 h 16039"/>
                <a:gd name="connsiteX4" fmla="*/ 0 w 177162"/>
                <a:gd name="connsiteY4" fmla="*/ 8020 h 16039"/>
                <a:gd name="connsiteX5" fmla="*/ 8020 w 177162"/>
                <a:gd name="connsiteY5" fmla="*/ 16040 h 16039"/>
                <a:gd name="connsiteX6" fmla="*/ 169143 w 177162"/>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2" h="16039">
                  <a:moveTo>
                    <a:pt x="169143" y="16040"/>
                  </a:moveTo>
                  <a:cubicBezTo>
                    <a:pt x="173575" y="16040"/>
                    <a:pt x="177163" y="12447"/>
                    <a:pt x="177163" y="8020"/>
                  </a:cubicBezTo>
                  <a:cubicBezTo>
                    <a:pt x="177163" y="3593"/>
                    <a:pt x="173575" y="0"/>
                    <a:pt x="169143" y="0"/>
                  </a:cubicBezTo>
                  <a:lnTo>
                    <a:pt x="8020" y="0"/>
                  </a:lnTo>
                  <a:cubicBezTo>
                    <a:pt x="3588" y="0"/>
                    <a:pt x="0" y="3593"/>
                    <a:pt x="0" y="8020"/>
                  </a:cubicBezTo>
                  <a:cubicBezTo>
                    <a:pt x="0" y="12447"/>
                    <a:pt x="3588" y="16040"/>
                    <a:pt x="8020" y="16040"/>
                  </a:cubicBezTo>
                  <a:lnTo>
                    <a:pt x="169143" y="16040"/>
                  </a:lnTo>
                  <a:close/>
                </a:path>
              </a:pathLst>
            </a:custGeom>
            <a:grpFill/>
            <a:ln w="5281" cap="flat">
              <a:noFill/>
              <a:prstDash val="solid"/>
              <a:miter/>
            </a:ln>
          </p:spPr>
          <p:txBody>
            <a:bodyPr rtlCol="0" anchor="ctr"/>
            <a:lstStyle/>
            <a:p>
              <a:endParaRPr lang="ru-RU"/>
            </a:p>
          </p:txBody>
        </p:sp>
        <p:sp>
          <p:nvSpPr>
            <p:cNvPr id="77" name="Freeform: Shape 95">
              <a:extLst>
                <a:ext uri="{FF2B5EF4-FFF2-40B4-BE49-F238E27FC236}">
                  <a16:creationId xmlns:a16="http://schemas.microsoft.com/office/drawing/2014/main" id="{031B75DE-559D-73DC-13CE-950BF1C547B2}"/>
                </a:ext>
              </a:extLst>
            </p:cNvPr>
            <p:cNvSpPr/>
            <p:nvPr/>
          </p:nvSpPr>
          <p:spPr>
            <a:xfrm>
              <a:off x="2129123" y="1582896"/>
              <a:ext cx="177120" cy="16039"/>
            </a:xfrm>
            <a:custGeom>
              <a:avLst/>
              <a:gdLst>
                <a:gd name="connsiteX0" fmla="*/ 177120 w 177120"/>
                <a:gd name="connsiteY0" fmla="*/ 8020 h 16039"/>
                <a:gd name="connsiteX1" fmla="*/ 169100 w 177120"/>
                <a:gd name="connsiteY1" fmla="*/ 0 h 16039"/>
                <a:gd name="connsiteX2" fmla="*/ 8020 w 177120"/>
                <a:gd name="connsiteY2" fmla="*/ 0 h 16039"/>
                <a:gd name="connsiteX3" fmla="*/ 0 w 177120"/>
                <a:gd name="connsiteY3" fmla="*/ 8020 h 16039"/>
                <a:gd name="connsiteX4" fmla="*/ 8020 w 177120"/>
                <a:gd name="connsiteY4" fmla="*/ 16040 h 16039"/>
                <a:gd name="connsiteX5" fmla="*/ 169100 w 177120"/>
                <a:gd name="connsiteY5" fmla="*/ 16040 h 16039"/>
                <a:gd name="connsiteX6" fmla="*/ 177120 w 177120"/>
                <a:gd name="connsiteY6" fmla="*/ 802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0" h="16039">
                  <a:moveTo>
                    <a:pt x="177120" y="8020"/>
                  </a:moveTo>
                  <a:cubicBezTo>
                    <a:pt x="177120" y="3593"/>
                    <a:pt x="173532" y="0"/>
                    <a:pt x="169100" y="0"/>
                  </a:cubicBezTo>
                  <a:lnTo>
                    <a:pt x="8020" y="0"/>
                  </a:lnTo>
                  <a:cubicBezTo>
                    <a:pt x="3588" y="0"/>
                    <a:pt x="0" y="3593"/>
                    <a:pt x="0" y="8020"/>
                  </a:cubicBezTo>
                  <a:cubicBezTo>
                    <a:pt x="0" y="12447"/>
                    <a:pt x="3588" y="16040"/>
                    <a:pt x="8020" y="16040"/>
                  </a:cubicBezTo>
                  <a:lnTo>
                    <a:pt x="169100" y="16040"/>
                  </a:lnTo>
                  <a:cubicBezTo>
                    <a:pt x="173532" y="16040"/>
                    <a:pt x="177120" y="12447"/>
                    <a:pt x="177120" y="8020"/>
                  </a:cubicBezTo>
                  <a:close/>
                </a:path>
              </a:pathLst>
            </a:custGeom>
            <a:grpFill/>
            <a:ln w="5281" cap="flat">
              <a:noFill/>
              <a:prstDash val="solid"/>
              <a:miter/>
            </a:ln>
          </p:spPr>
          <p:txBody>
            <a:bodyPr rtlCol="0" anchor="ctr"/>
            <a:lstStyle/>
            <a:p>
              <a:endParaRPr lang="ru-RU"/>
            </a:p>
          </p:txBody>
        </p:sp>
      </p:grpSp>
      <p:sp>
        <p:nvSpPr>
          <p:cNvPr id="81" name="Прямоугольник 80">
            <a:extLst>
              <a:ext uri="{FF2B5EF4-FFF2-40B4-BE49-F238E27FC236}">
                <a16:creationId xmlns:a16="http://schemas.microsoft.com/office/drawing/2014/main" id="{07980096-13B0-A16A-36D6-B1D7021384E9}"/>
              </a:ext>
            </a:extLst>
          </p:cNvPr>
          <p:cNvSpPr/>
          <p:nvPr/>
        </p:nvSpPr>
        <p:spPr>
          <a:xfrm>
            <a:off x="0" y="6674565"/>
            <a:ext cx="11157584" cy="183435"/>
          </a:xfrm>
          <a:prstGeom prst="rect">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2" name="Овал 81">
            <a:extLst>
              <a:ext uri="{FF2B5EF4-FFF2-40B4-BE49-F238E27FC236}">
                <a16:creationId xmlns:a16="http://schemas.microsoft.com/office/drawing/2014/main" id="{70FC7DCF-86A0-97D2-3C65-5A7E021981ED}"/>
              </a:ext>
            </a:extLst>
          </p:cNvPr>
          <p:cNvSpPr/>
          <p:nvPr/>
        </p:nvSpPr>
        <p:spPr>
          <a:xfrm>
            <a:off x="12008167" y="667372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3" name="Овал 82">
            <a:extLst>
              <a:ext uri="{FF2B5EF4-FFF2-40B4-BE49-F238E27FC236}">
                <a16:creationId xmlns:a16="http://schemas.microsoft.com/office/drawing/2014/main" id="{145B46E2-086B-719F-8013-939392C6EA95}"/>
              </a:ext>
            </a:extLst>
          </p:cNvPr>
          <p:cNvSpPr/>
          <p:nvPr/>
        </p:nvSpPr>
        <p:spPr>
          <a:xfrm>
            <a:off x="11749563" y="667428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Овал 83">
            <a:extLst>
              <a:ext uri="{FF2B5EF4-FFF2-40B4-BE49-F238E27FC236}">
                <a16:creationId xmlns:a16="http://schemas.microsoft.com/office/drawing/2014/main" id="{318EB6D5-DF4F-847B-F031-BBA79DACC5FB}"/>
              </a:ext>
            </a:extLst>
          </p:cNvPr>
          <p:cNvSpPr/>
          <p:nvPr/>
        </p:nvSpPr>
        <p:spPr>
          <a:xfrm>
            <a:off x="11490959" y="6674563"/>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5" name="Овал 84">
            <a:extLst>
              <a:ext uri="{FF2B5EF4-FFF2-40B4-BE49-F238E27FC236}">
                <a16:creationId xmlns:a16="http://schemas.microsoft.com/office/drawing/2014/main" id="{97735E0E-01FF-B7CA-20B8-03672510CEFF}"/>
              </a:ext>
            </a:extLst>
          </p:cNvPr>
          <p:cNvSpPr/>
          <p:nvPr/>
        </p:nvSpPr>
        <p:spPr>
          <a:xfrm>
            <a:off x="11232355" y="6674565"/>
            <a:ext cx="183833" cy="183435"/>
          </a:xfrm>
          <a:prstGeom prst="ellipse">
            <a:avLst/>
          </a:prstGeom>
          <a:solidFill>
            <a:srgbClr val="4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6" name="TextBox 85">
            <a:extLst>
              <a:ext uri="{FF2B5EF4-FFF2-40B4-BE49-F238E27FC236}">
                <a16:creationId xmlns:a16="http://schemas.microsoft.com/office/drawing/2014/main" id="{0F356472-F2B1-C679-CF4B-ADE65173633E}"/>
              </a:ext>
            </a:extLst>
          </p:cNvPr>
          <p:cNvSpPr txBox="1"/>
          <p:nvPr/>
        </p:nvSpPr>
        <p:spPr>
          <a:xfrm>
            <a:off x="259274" y="1332854"/>
            <a:ext cx="10796161" cy="523220"/>
          </a:xfrm>
          <a:prstGeom prst="rect">
            <a:avLst/>
          </a:prstGeom>
          <a:noFill/>
        </p:spPr>
        <p:txBody>
          <a:bodyPr wrap="square">
            <a:spAutoFit/>
          </a:bodyPr>
          <a:lstStyle/>
          <a:p>
            <a:r>
              <a:rPr lang="en-GB" sz="2800" b="1" dirty="0">
                <a:solidFill>
                  <a:schemeClr val="bg1"/>
                </a:solidFill>
                <a:ea typeface="+mj-ea"/>
                <a:cs typeface="+mj-cs"/>
              </a:rPr>
              <a:t>Tailored Solutions for Your Accounting Needs</a:t>
            </a:r>
            <a:endParaRPr lang="en-US" sz="2800" b="1" dirty="0">
              <a:solidFill>
                <a:schemeClr val="bg1"/>
              </a:solidFill>
              <a:ea typeface="+mj-ea"/>
              <a:cs typeface="+mj-cs"/>
            </a:endParaRPr>
          </a:p>
        </p:txBody>
      </p:sp>
    </p:spTree>
    <p:extLst>
      <p:ext uri="{BB962C8B-B14F-4D97-AF65-F5344CB8AC3E}">
        <p14:creationId xmlns:p14="http://schemas.microsoft.com/office/powerpoint/2010/main" val="3558490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96203" y="1120585"/>
            <a:ext cx="6786342" cy="4616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nSpc>
                <a:spcPct val="90000"/>
              </a:lnSpc>
              <a:spcBef>
                <a:spcPct val="0"/>
              </a:spcBef>
              <a:buFont typeface="Arial" panose="020B0604020202020204" pitchFamily="34" charset="0"/>
              <a:buNone/>
              <a:defRPr sz="2800" b="1">
                <a:solidFill>
                  <a:srgbClr val="333333"/>
                </a:solidFill>
                <a:effectLst/>
                <a:ea typeface="+mj-ea"/>
                <a:cs typeface="+mj-cs"/>
              </a:defRPr>
            </a:lvl1pPr>
          </a:lstStyle>
          <a:p>
            <a:r>
              <a:rPr lang="en-US" dirty="0"/>
              <a:t>Collaboration system</a:t>
            </a:r>
          </a:p>
        </p:txBody>
      </p:sp>
      <p:pic>
        <p:nvPicPr>
          <p:cNvPr id="8" name="Picture 7">
            <a:extLst>
              <a:ext uri="{FF2B5EF4-FFF2-40B4-BE49-F238E27FC236}">
                <a16:creationId xmlns:a16="http://schemas.microsoft.com/office/drawing/2014/main" id="{DD5BDD7F-8EA2-431A-AE84-B306E0CF7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486" y="855158"/>
            <a:ext cx="7949317" cy="5694192"/>
          </a:xfrm>
          <a:prstGeom prst="rect">
            <a:avLst/>
          </a:prstGeom>
          <a:ln>
            <a:solidFill>
              <a:schemeClr val="bg1">
                <a:lumMod val="75000"/>
              </a:schemeClr>
            </a:solidFill>
          </a:ln>
        </p:spPr>
      </p:pic>
      <p:sp>
        <p:nvSpPr>
          <p:cNvPr id="13" name="Облачко с текстом: прямоугольное со скругленными углами 6">
            <a:extLst>
              <a:ext uri="{FF2B5EF4-FFF2-40B4-BE49-F238E27FC236}">
                <a16:creationId xmlns:a16="http://schemas.microsoft.com/office/drawing/2014/main" id="{0F69F41E-413E-4AE4-BE3D-E6D252A46599}"/>
              </a:ext>
            </a:extLst>
          </p:cNvPr>
          <p:cNvSpPr/>
          <p:nvPr/>
        </p:nvSpPr>
        <p:spPr>
          <a:xfrm>
            <a:off x="7390994" y="2707565"/>
            <a:ext cx="3891928" cy="1530425"/>
          </a:xfrm>
          <a:prstGeom prst="wedgeRoundRectCallout">
            <a:avLst>
              <a:gd name="adj1" fmla="val -41999"/>
              <a:gd name="adj2" fmla="val -92489"/>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Video calls + Sharing screen</a:t>
            </a:r>
            <a:endParaRPr lang="ru-RU" sz="1600" i="1" dirty="0">
              <a:solidFill>
                <a:schemeClr val="tx1"/>
              </a:solidFill>
            </a:endParaRPr>
          </a:p>
        </p:txBody>
      </p:sp>
      <p:pic>
        <p:nvPicPr>
          <p:cNvPr id="12" name="Picture 11">
            <a:extLst>
              <a:ext uri="{FF2B5EF4-FFF2-40B4-BE49-F238E27FC236}">
                <a16:creationId xmlns:a16="http://schemas.microsoft.com/office/drawing/2014/main" id="{60B2A77C-F7DB-4225-A445-A9918870D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07" y="645126"/>
            <a:ext cx="11547186" cy="6029439"/>
          </a:xfrm>
          <a:prstGeom prst="rect">
            <a:avLst/>
          </a:prstGeom>
        </p:spPr>
      </p:pic>
      <p:pic>
        <p:nvPicPr>
          <p:cNvPr id="15" name="Picture 14">
            <a:extLst>
              <a:ext uri="{FF2B5EF4-FFF2-40B4-BE49-F238E27FC236}">
                <a16:creationId xmlns:a16="http://schemas.microsoft.com/office/drawing/2014/main" id="{7A30EA81-9C11-456C-AAB3-D3EEE33E3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04" y="603361"/>
            <a:ext cx="11643389" cy="6079672"/>
          </a:xfrm>
          <a:prstGeom prst="rect">
            <a:avLst/>
          </a:prstGeom>
        </p:spPr>
      </p:pic>
      <p:sp>
        <p:nvSpPr>
          <p:cNvPr id="16" name="Облачко с текстом: прямоугольное со скругленными углами 6">
            <a:extLst>
              <a:ext uri="{FF2B5EF4-FFF2-40B4-BE49-F238E27FC236}">
                <a16:creationId xmlns:a16="http://schemas.microsoft.com/office/drawing/2014/main" id="{99D01F25-A0F3-4627-B4BF-7D334CF791CD}"/>
              </a:ext>
            </a:extLst>
          </p:cNvPr>
          <p:cNvSpPr/>
          <p:nvPr/>
        </p:nvSpPr>
        <p:spPr>
          <a:xfrm>
            <a:off x="3533774" y="4829175"/>
            <a:ext cx="3444973" cy="1286954"/>
          </a:xfrm>
          <a:prstGeom prst="wedgeRoundRectCallout">
            <a:avLst>
              <a:gd name="adj1" fmla="val 89980"/>
              <a:gd name="adj2" fmla="val -35449"/>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Use links in document’s chats</a:t>
            </a:r>
            <a:endParaRPr lang="ru-RU" sz="1600" dirty="0">
              <a:solidFill>
                <a:schemeClr val="tx1"/>
              </a:solidFill>
            </a:endParaRPr>
          </a:p>
        </p:txBody>
      </p:sp>
    </p:spTree>
    <p:extLst>
      <p:ext uri="{BB962C8B-B14F-4D97-AF65-F5344CB8AC3E}">
        <p14:creationId xmlns:p14="http://schemas.microsoft.com/office/powerpoint/2010/main" val="389025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To start using our </a:t>
            </a:r>
            <a:r>
              <a:rPr lang="en-US" sz="2000" b="1" dirty="0"/>
              <a:t>AccountingSuite</a:t>
            </a:r>
            <a:r>
              <a:rPr lang="en-US" sz="2000" dirty="0"/>
              <a:t>, you need to register on our website</a:t>
            </a:r>
            <a:r>
              <a:rPr lang="en-US" sz="2000" b="1" dirty="0"/>
              <a:t> </a:t>
            </a:r>
            <a:r>
              <a:rPr lang="en-US" sz="2000" b="1" dirty="0">
                <a:solidFill>
                  <a:srgbClr val="00B050"/>
                </a:solidFill>
              </a:rPr>
              <a:t>AccountingSuite.io</a:t>
            </a:r>
            <a:endParaRPr lang="en-US" sz="2000" dirty="0">
              <a:solidFill>
                <a:srgbClr val="00B050"/>
              </a:solidFill>
            </a:endParaRPr>
          </a:p>
          <a:p>
            <a:r>
              <a:rPr lang="en-US" sz="2000" dirty="0"/>
              <a:t>Get a </a:t>
            </a:r>
            <a:r>
              <a:rPr lang="en-US" sz="2000" b="1" dirty="0"/>
              <a:t>Trial Cloud version</a:t>
            </a:r>
            <a:r>
              <a:rPr lang="en-US" sz="2000" dirty="0"/>
              <a:t> and start working immediately with your company data</a:t>
            </a:r>
          </a:p>
          <a:p>
            <a:r>
              <a:rPr lang="en-US" sz="2000" dirty="0"/>
              <a:t>The database can later be transferred to the </a:t>
            </a:r>
            <a:r>
              <a:rPr lang="en-US" sz="2000" b="1" dirty="0"/>
              <a:t>On-premises version</a:t>
            </a:r>
            <a:r>
              <a:rPr lang="en-US" sz="2000" dirty="0"/>
              <a:t> or the subscription can be extended for permanent use</a:t>
            </a:r>
          </a:p>
          <a:p>
            <a:r>
              <a:rPr lang="en-US" sz="2000" dirty="0"/>
              <a:t>On-premises users receive updates to their AccountingSuite version in their Partner’s Personal Account and can check their subscription status</a:t>
            </a:r>
          </a:p>
          <a:p>
            <a:r>
              <a:rPr lang="en-US" sz="2000" b="1" dirty="0">
                <a:solidFill>
                  <a:srgbClr val="00B050"/>
                </a:solidFill>
              </a:rPr>
              <a:t>Try Demo </a:t>
            </a:r>
            <a:r>
              <a:rPr lang="en-US" sz="2000" dirty="0"/>
              <a:t>link allows you to work with </a:t>
            </a:r>
            <a:r>
              <a:rPr lang="en-US" sz="2000" b="1" dirty="0"/>
              <a:t>AccountingSuite demo base </a:t>
            </a:r>
            <a:r>
              <a:rPr lang="en-US" sz="2000" dirty="0"/>
              <a:t>without registration to check the capabilities of the system and understand how well it covers your accounting needs</a:t>
            </a:r>
            <a:endParaRPr lang="en-GB" sz="20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Let’s start working with AccountingSuite</a:t>
            </a:r>
          </a:p>
        </p:txBody>
      </p:sp>
      <p:pic>
        <p:nvPicPr>
          <p:cNvPr id="3" name="Picture 2">
            <a:extLst>
              <a:ext uri="{FF2B5EF4-FFF2-40B4-BE49-F238E27FC236}">
                <a16:creationId xmlns:a16="http://schemas.microsoft.com/office/drawing/2014/main" id="{962B672C-9D95-4E4F-A0B9-0FC2FC8E0D20}"/>
              </a:ext>
            </a:extLst>
          </p:cNvPr>
          <p:cNvPicPr>
            <a:picLocks noChangeAspect="1"/>
          </p:cNvPicPr>
          <p:nvPr/>
        </p:nvPicPr>
        <p:blipFill>
          <a:blip r:embed="rId2"/>
          <a:stretch>
            <a:fillRect/>
          </a:stretch>
        </p:blipFill>
        <p:spPr>
          <a:xfrm>
            <a:off x="617512" y="4215952"/>
            <a:ext cx="11075129" cy="2227400"/>
          </a:xfrm>
          <a:prstGeom prst="rect">
            <a:avLst/>
          </a:prstGeom>
          <a:ln>
            <a:solidFill>
              <a:schemeClr val="bg1">
                <a:lumMod val="75000"/>
              </a:schemeClr>
            </a:solidFill>
          </a:ln>
        </p:spPr>
      </p:pic>
      <p:sp>
        <p:nvSpPr>
          <p:cNvPr id="7" name="TextBox 6">
            <a:extLst>
              <a:ext uri="{FF2B5EF4-FFF2-40B4-BE49-F238E27FC236}">
                <a16:creationId xmlns:a16="http://schemas.microsoft.com/office/drawing/2014/main" id="{2AB4A0DC-A724-4732-B00F-70227C64D68F}"/>
              </a:ext>
            </a:extLst>
          </p:cNvPr>
          <p:cNvSpPr txBox="1"/>
          <p:nvPr/>
        </p:nvSpPr>
        <p:spPr>
          <a:xfrm>
            <a:off x="4915912" y="6386066"/>
            <a:ext cx="6097348" cy="369332"/>
          </a:xfrm>
          <a:prstGeom prst="rect">
            <a:avLst/>
          </a:prstGeom>
          <a:noFill/>
        </p:spPr>
        <p:txBody>
          <a:bodyPr wrap="square">
            <a:spAutoFit/>
          </a:bodyPr>
          <a:lstStyle/>
          <a:p>
            <a:r>
              <a:rPr lang="en-US" sz="1800" b="1" dirty="0">
                <a:solidFill>
                  <a:srgbClr val="00B050"/>
                </a:solidFill>
              </a:rPr>
              <a:t>AccountingSuite.io</a:t>
            </a:r>
            <a:endParaRPr lang="ru-RU" dirty="0"/>
          </a:p>
        </p:txBody>
      </p:sp>
    </p:spTree>
    <p:extLst>
      <p:ext uri="{BB962C8B-B14F-4D97-AF65-F5344CB8AC3E}">
        <p14:creationId xmlns:p14="http://schemas.microsoft.com/office/powerpoint/2010/main" val="2435381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704BE-3524-40B9-8401-14E420ADB8EA}"/>
              </a:ext>
            </a:extLst>
          </p:cNvPr>
          <p:cNvPicPr>
            <a:picLocks noChangeAspect="1"/>
          </p:cNvPicPr>
          <p:nvPr/>
        </p:nvPicPr>
        <p:blipFill>
          <a:blip r:embed="rId2"/>
          <a:stretch>
            <a:fillRect/>
          </a:stretch>
        </p:blipFill>
        <p:spPr>
          <a:xfrm>
            <a:off x="5083304" y="3551121"/>
            <a:ext cx="6696002" cy="2257885"/>
          </a:xfrm>
          <a:prstGeom prst="rect">
            <a:avLst/>
          </a:prstGeom>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215967" y="1427819"/>
            <a:ext cx="5880033"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1" dirty="0"/>
              <a:t>ON – PREMISE</a:t>
            </a:r>
          </a:p>
          <a:p>
            <a:r>
              <a:rPr lang="en-US" sz="1800" dirty="0"/>
              <a:t>Full control over data and infrastructure</a:t>
            </a:r>
          </a:p>
          <a:p>
            <a:r>
              <a:rPr lang="en-US" sz="1800" dirty="0"/>
              <a:t>Requires installation and maintenance of software on local servers</a:t>
            </a:r>
          </a:p>
          <a:p>
            <a:r>
              <a:rPr lang="en-US" sz="1800" dirty="0"/>
              <a:t>Suitable for organizations with strict data privacy and security requirements</a:t>
            </a:r>
          </a:p>
          <a:p>
            <a:r>
              <a:rPr lang="en-US" sz="1800" dirty="0"/>
              <a:t>Performs without Internet access</a:t>
            </a:r>
            <a:endParaRPr lang="en-GB" sz="18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ON-PREMISE VS CLOUD</a:t>
            </a:r>
          </a:p>
        </p:txBody>
      </p:sp>
      <p:sp>
        <p:nvSpPr>
          <p:cNvPr id="8" name="TextBox 7">
            <a:extLst>
              <a:ext uri="{FF2B5EF4-FFF2-40B4-BE49-F238E27FC236}">
                <a16:creationId xmlns:a16="http://schemas.microsoft.com/office/drawing/2014/main" id="{CD6F05C4-7684-48A2-B7C9-A2BCC6F06812}"/>
              </a:ext>
            </a:extLst>
          </p:cNvPr>
          <p:cNvSpPr txBox="1"/>
          <p:nvPr/>
        </p:nvSpPr>
        <p:spPr>
          <a:xfrm>
            <a:off x="3615116" y="822908"/>
            <a:ext cx="8069782" cy="276999"/>
          </a:xfrm>
          <a:prstGeom prst="rect">
            <a:avLst/>
          </a:prstGeom>
          <a:noFill/>
        </p:spPr>
        <p:txBody>
          <a:bodyPr wrap="square">
            <a:spAutoFit/>
          </a:bodyPr>
          <a:lstStyle/>
          <a:p>
            <a:r>
              <a:rPr lang="en-US" sz="1200" dirty="0"/>
              <a:t>See more </a:t>
            </a:r>
            <a:r>
              <a:rPr lang="ru-RU" sz="1200" dirty="0">
                <a:hlinkClick r:id="rId3"/>
              </a:rPr>
              <a:t>https://accountingsuite.io/features/on-premise-vs-cloud-version/</a:t>
            </a:r>
            <a:endParaRPr lang="ru-RU" sz="1200" dirty="0"/>
          </a:p>
        </p:txBody>
      </p:sp>
      <p:sp>
        <p:nvSpPr>
          <p:cNvPr id="12" name="Объект 2">
            <a:extLst>
              <a:ext uri="{FF2B5EF4-FFF2-40B4-BE49-F238E27FC236}">
                <a16:creationId xmlns:a16="http://schemas.microsoft.com/office/drawing/2014/main" id="{F833B405-E1E8-483B-9849-D1108EAED29C}"/>
              </a:ext>
            </a:extLst>
          </p:cNvPr>
          <p:cNvSpPr txBox="1">
            <a:spLocks/>
          </p:cNvSpPr>
          <p:nvPr/>
        </p:nvSpPr>
        <p:spPr>
          <a:xfrm>
            <a:off x="6096000" y="1427819"/>
            <a:ext cx="5880033"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CLOUD</a:t>
            </a:r>
            <a:endParaRPr lang="ru-RU" sz="1800" b="1" dirty="0"/>
          </a:p>
          <a:p>
            <a:r>
              <a:rPr lang="en-US" sz="1800" dirty="0"/>
              <a:t>Hosted on remote servers, accessible via an Internet connection</a:t>
            </a:r>
          </a:p>
          <a:p>
            <a:r>
              <a:rPr lang="en-US" sz="1800" dirty="0"/>
              <a:t>Lower upfront costs as there is no need for hardware or software purchases</a:t>
            </a:r>
          </a:p>
          <a:p>
            <a:r>
              <a:rPr lang="en-US" sz="1800" dirty="0"/>
              <a:t>Enables remote access and collaboration from any location with stable Internet access</a:t>
            </a:r>
            <a:endParaRPr lang="en-GB" sz="1800" dirty="0"/>
          </a:p>
        </p:txBody>
      </p:sp>
      <p:sp>
        <p:nvSpPr>
          <p:cNvPr id="13" name="Объект 2">
            <a:extLst>
              <a:ext uri="{FF2B5EF4-FFF2-40B4-BE49-F238E27FC236}">
                <a16:creationId xmlns:a16="http://schemas.microsoft.com/office/drawing/2014/main" id="{B0BCC364-8A99-4A59-89C5-4F6AF12FED58}"/>
              </a:ext>
            </a:extLst>
          </p:cNvPr>
          <p:cNvSpPr txBox="1">
            <a:spLocks/>
          </p:cNvSpPr>
          <p:nvPr/>
        </p:nvSpPr>
        <p:spPr>
          <a:xfrm>
            <a:off x="0" y="4380690"/>
            <a:ext cx="6427594" cy="19468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C00000"/>
                </a:solidFill>
              </a:rPr>
              <a:t>Are you ready for Cloud?</a:t>
            </a:r>
            <a:endParaRPr lang="ru-RU" sz="1800" dirty="0">
              <a:solidFill>
                <a:srgbClr val="C00000"/>
              </a:solidFill>
            </a:endParaRPr>
          </a:p>
          <a:p>
            <a:r>
              <a:rPr lang="en-US" sz="1800" dirty="0"/>
              <a:t>Please use </a:t>
            </a:r>
            <a:r>
              <a:rPr lang="en-US" sz="1800" b="1" dirty="0" err="1"/>
              <a:t>Demobase</a:t>
            </a:r>
            <a:r>
              <a:rPr lang="en-US" sz="1800" dirty="0"/>
              <a:t> and </a:t>
            </a:r>
            <a:r>
              <a:rPr lang="en-US" sz="1800" b="1" dirty="0"/>
              <a:t>Trial Cloud </a:t>
            </a:r>
            <a:r>
              <a:rPr lang="en-US" sz="1800" dirty="0"/>
              <a:t>for test Internet speed with </a:t>
            </a:r>
            <a:r>
              <a:rPr lang="en-US" sz="1800" b="1" dirty="0"/>
              <a:t>AccountingSuite</a:t>
            </a:r>
          </a:p>
          <a:p>
            <a:r>
              <a:rPr lang="en-US" sz="1800" dirty="0"/>
              <a:t>Use </a:t>
            </a:r>
            <a:r>
              <a:rPr lang="en-US" sz="1800" b="1" dirty="0"/>
              <a:t>Try Demo – Check Your Network Latency</a:t>
            </a:r>
            <a:r>
              <a:rPr lang="en-US" sz="1800" dirty="0"/>
              <a:t> to check ping time (less 300 </a:t>
            </a:r>
            <a:r>
              <a:rPr lang="en-US" sz="1800" dirty="0" err="1"/>
              <a:t>ms</a:t>
            </a:r>
            <a:r>
              <a:rPr lang="en-US" sz="1800" dirty="0"/>
              <a:t> will be good)</a:t>
            </a:r>
            <a:endParaRPr lang="en-GB" sz="1800" dirty="0"/>
          </a:p>
        </p:txBody>
      </p:sp>
      <p:pic>
        <p:nvPicPr>
          <p:cNvPr id="15" name="Picture 14">
            <a:extLst>
              <a:ext uri="{FF2B5EF4-FFF2-40B4-BE49-F238E27FC236}">
                <a16:creationId xmlns:a16="http://schemas.microsoft.com/office/drawing/2014/main" id="{55E7D328-3DBE-4787-9B74-AB0EB175D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2820" y="1048994"/>
            <a:ext cx="757649" cy="757649"/>
          </a:xfrm>
          <a:prstGeom prst="rect">
            <a:avLst/>
          </a:prstGeom>
        </p:spPr>
      </p:pic>
      <p:pic>
        <p:nvPicPr>
          <p:cNvPr id="17" name="Picture 16">
            <a:extLst>
              <a:ext uri="{FF2B5EF4-FFF2-40B4-BE49-F238E27FC236}">
                <a16:creationId xmlns:a16="http://schemas.microsoft.com/office/drawing/2014/main" id="{EBF10517-644F-4908-A1FA-EBF340DAE0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2706" y="1048994"/>
            <a:ext cx="757650" cy="757650"/>
          </a:xfrm>
          <a:prstGeom prst="rect">
            <a:avLst/>
          </a:prstGeom>
        </p:spPr>
      </p:pic>
      <p:pic>
        <p:nvPicPr>
          <p:cNvPr id="7" name="Picture 6">
            <a:extLst>
              <a:ext uri="{FF2B5EF4-FFF2-40B4-BE49-F238E27FC236}">
                <a16:creationId xmlns:a16="http://schemas.microsoft.com/office/drawing/2014/main" id="{01DBA7D3-04DB-4AFF-BF92-50C78D7190CC}"/>
              </a:ext>
            </a:extLst>
          </p:cNvPr>
          <p:cNvPicPr>
            <a:picLocks noChangeAspect="1"/>
          </p:cNvPicPr>
          <p:nvPr/>
        </p:nvPicPr>
        <p:blipFill>
          <a:blip r:embed="rId6"/>
          <a:stretch>
            <a:fillRect/>
          </a:stretch>
        </p:blipFill>
        <p:spPr>
          <a:xfrm>
            <a:off x="9298708" y="4997296"/>
            <a:ext cx="2893292" cy="1860704"/>
          </a:xfrm>
          <a:prstGeom prst="rect">
            <a:avLst/>
          </a:prstGeom>
        </p:spPr>
      </p:pic>
    </p:spTree>
    <p:extLst>
      <p:ext uri="{BB962C8B-B14F-4D97-AF65-F5344CB8AC3E}">
        <p14:creationId xmlns:p14="http://schemas.microsoft.com/office/powerpoint/2010/main" val="1311780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Standard user</a:t>
            </a:r>
          </a:p>
        </p:txBody>
      </p:sp>
      <p:pic>
        <p:nvPicPr>
          <p:cNvPr id="3" name="Picture 2">
            <a:extLst>
              <a:ext uri="{FF2B5EF4-FFF2-40B4-BE49-F238E27FC236}">
                <a16:creationId xmlns:a16="http://schemas.microsoft.com/office/drawing/2014/main" id="{81B1AD9D-5930-429B-9410-03C75BF9AB1B}"/>
              </a:ext>
            </a:extLst>
          </p:cNvPr>
          <p:cNvPicPr>
            <a:picLocks noChangeAspect="1"/>
          </p:cNvPicPr>
          <p:nvPr/>
        </p:nvPicPr>
        <p:blipFill>
          <a:blip r:embed="rId2"/>
          <a:stretch>
            <a:fillRect/>
          </a:stretch>
        </p:blipFill>
        <p:spPr>
          <a:xfrm>
            <a:off x="1018249" y="865848"/>
            <a:ext cx="10433072" cy="5671153"/>
          </a:xfrm>
          <a:prstGeom prst="rect">
            <a:avLst/>
          </a:prstGeom>
          <a:ln>
            <a:solidFill>
              <a:schemeClr val="bg1">
                <a:lumMod val="75000"/>
              </a:schemeClr>
            </a:solidFill>
          </a:ln>
        </p:spPr>
      </p:pic>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2466146" y="4596276"/>
            <a:ext cx="3446524" cy="1122387"/>
          </a:xfrm>
          <a:prstGeom prst="wedgeRoundRectCallout">
            <a:avLst>
              <a:gd name="adj1" fmla="val 119231"/>
              <a:gd name="adj2" fmla="val -89448"/>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The user to work in the database. There are no advanced features or subscription management.</a:t>
            </a:r>
            <a:endParaRPr lang="ru-RU" sz="1600" dirty="0">
              <a:solidFill>
                <a:schemeClr val="tx1"/>
              </a:solidFill>
            </a:endParaRPr>
          </a:p>
        </p:txBody>
      </p:sp>
    </p:spTree>
    <p:extLst>
      <p:ext uri="{BB962C8B-B14F-4D97-AF65-F5344CB8AC3E}">
        <p14:creationId xmlns:p14="http://schemas.microsoft.com/office/powerpoint/2010/main" val="210092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Which companies use AccountingSuite?</a:t>
            </a:r>
            <a:endParaRPr lang="en-GB" dirty="0"/>
          </a:p>
        </p:txBody>
      </p:sp>
      <p:graphicFrame>
        <p:nvGraphicFramePr>
          <p:cNvPr id="4" name="Объект 3">
            <a:extLst>
              <a:ext uri="{FF2B5EF4-FFF2-40B4-BE49-F238E27FC236}">
                <a16:creationId xmlns:a16="http://schemas.microsoft.com/office/drawing/2014/main" id="{D99AD81A-E7FF-E761-48AF-CCDD12E7955B}"/>
              </a:ext>
            </a:extLst>
          </p:cNvPr>
          <p:cNvGraphicFramePr>
            <a:graphicFrameLocks noGrp="1"/>
          </p:cNvGraphicFramePr>
          <p:nvPr>
            <p:ph idx="1"/>
            <p:extLst>
              <p:ext uri="{D42A27DB-BD31-4B8C-83A1-F6EECF244321}">
                <p14:modId xmlns:p14="http://schemas.microsoft.com/office/powerpoint/2010/main" val="3033927213"/>
              </p:ext>
            </p:extLst>
          </p:nvPr>
        </p:nvGraphicFramePr>
        <p:xfrm>
          <a:off x="212642" y="993663"/>
          <a:ext cx="6406779" cy="5211762"/>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a:extLst>
              <a:ext uri="{FF2B5EF4-FFF2-40B4-BE49-F238E27FC236}">
                <a16:creationId xmlns:a16="http://schemas.microsoft.com/office/drawing/2014/main" id="{3ECD73E5-67C5-2137-191C-DBE71A33A812}"/>
              </a:ext>
            </a:extLst>
          </p:cNvPr>
          <p:cNvPicPr>
            <a:picLocks noChangeAspect="1"/>
          </p:cNvPicPr>
          <p:nvPr/>
        </p:nvPicPr>
        <p:blipFill>
          <a:blip r:embed="rId3"/>
          <a:stretch>
            <a:fillRect/>
          </a:stretch>
        </p:blipFill>
        <p:spPr>
          <a:xfrm>
            <a:off x="7987578" y="2311433"/>
            <a:ext cx="2394488" cy="2793568"/>
          </a:xfrm>
          <a:prstGeom prst="rect">
            <a:avLst/>
          </a:prstGeom>
        </p:spPr>
      </p:pic>
      <p:sp>
        <p:nvSpPr>
          <p:cNvPr id="11" name="TextBox 10">
            <a:extLst>
              <a:ext uri="{FF2B5EF4-FFF2-40B4-BE49-F238E27FC236}">
                <a16:creationId xmlns:a16="http://schemas.microsoft.com/office/drawing/2014/main" id="{1F3F3CC2-8096-80A7-DC2C-668B05301A5D}"/>
              </a:ext>
            </a:extLst>
          </p:cNvPr>
          <p:cNvSpPr txBox="1"/>
          <p:nvPr/>
        </p:nvSpPr>
        <p:spPr>
          <a:xfrm>
            <a:off x="6718044" y="1802146"/>
            <a:ext cx="4789488" cy="461665"/>
          </a:xfrm>
          <a:prstGeom prst="rect">
            <a:avLst/>
          </a:prstGeom>
          <a:noFill/>
        </p:spPr>
        <p:txBody>
          <a:bodyPr wrap="square" rtlCol="0">
            <a:spAutoFit/>
          </a:bodyPr>
          <a:lstStyle/>
          <a:p>
            <a:pPr algn="ctr"/>
            <a:r>
              <a:rPr lang="en-US" sz="2400" b="1" dirty="0"/>
              <a:t>Trading activities – 62%</a:t>
            </a:r>
            <a:endParaRPr lang="en-GB" sz="2400" b="1" dirty="0"/>
          </a:p>
        </p:txBody>
      </p:sp>
      <p:sp>
        <p:nvSpPr>
          <p:cNvPr id="12" name="!!trading">
            <a:extLst>
              <a:ext uri="{FF2B5EF4-FFF2-40B4-BE49-F238E27FC236}">
                <a16:creationId xmlns:a16="http://schemas.microsoft.com/office/drawing/2014/main" id="{35CCB2BB-D81B-FEDA-8CB8-8D7BAF23856A}"/>
              </a:ext>
            </a:extLst>
          </p:cNvPr>
          <p:cNvSpPr/>
          <p:nvPr/>
        </p:nvSpPr>
        <p:spPr>
          <a:xfrm>
            <a:off x="7190067" y="1693983"/>
            <a:ext cx="3677226" cy="381112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Прямая соединительная линия 13">
            <a:extLst>
              <a:ext uri="{FF2B5EF4-FFF2-40B4-BE49-F238E27FC236}">
                <a16:creationId xmlns:a16="http://schemas.microsoft.com/office/drawing/2014/main" id="{A5F3B00E-5E0A-E80B-DF37-361E26997E4D}"/>
              </a:ext>
            </a:extLst>
          </p:cNvPr>
          <p:cNvCxnSpPr>
            <a:cxnSpLocks/>
          </p:cNvCxnSpPr>
          <p:nvPr/>
        </p:nvCxnSpPr>
        <p:spPr>
          <a:xfrm>
            <a:off x="5465599" y="2311433"/>
            <a:ext cx="1724468" cy="0"/>
          </a:xfrm>
          <a:prstGeom prst="lin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cxnSp>
      <p:sp>
        <p:nvSpPr>
          <p:cNvPr id="18" name="!!circle12">
            <a:extLst>
              <a:ext uri="{FF2B5EF4-FFF2-40B4-BE49-F238E27FC236}">
                <a16:creationId xmlns:a16="http://schemas.microsoft.com/office/drawing/2014/main" id="{2E8A727D-CA26-CA88-2E60-E5A6CEEC8A7A}"/>
              </a:ext>
            </a:extLst>
          </p:cNvPr>
          <p:cNvSpPr/>
          <p:nvPr/>
        </p:nvSpPr>
        <p:spPr>
          <a:xfrm>
            <a:off x="1113249" y="1111699"/>
            <a:ext cx="4675160" cy="4651040"/>
          </a:xfrm>
          <a:custGeom>
            <a:avLst/>
            <a:gdLst>
              <a:gd name="connsiteX0" fmla="*/ 2536948 w 5238791"/>
              <a:gd name="connsiteY0" fmla="*/ 0 h 5211763"/>
              <a:gd name="connsiteX1" fmla="*/ 5238791 w 5238791"/>
              <a:gd name="connsiteY1" fmla="*/ 2701843 h 5211763"/>
              <a:gd name="connsiteX2" fmla="*/ 3588627 w 5238791"/>
              <a:gd name="connsiteY2" fmla="*/ 5191362 h 5211763"/>
              <a:gd name="connsiteX3" fmla="*/ 3532887 w 5238791"/>
              <a:gd name="connsiteY3" fmla="*/ 5211763 h 5211763"/>
              <a:gd name="connsiteX4" fmla="*/ 2510106 w 5238791"/>
              <a:gd name="connsiteY4" fmla="*/ 2716357 h 5211763"/>
              <a:gd name="connsiteX5" fmla="*/ 0 w 5238791"/>
              <a:gd name="connsiteY5" fmla="*/ 1779750 h 5211763"/>
              <a:gd name="connsiteX6" fmla="*/ 47429 w 5238791"/>
              <a:gd name="connsiteY6" fmla="*/ 1650164 h 5211763"/>
              <a:gd name="connsiteX7" fmla="*/ 2536948 w 5238791"/>
              <a:gd name="connsiteY7" fmla="*/ 0 h 52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91" h="5211763">
                <a:moveTo>
                  <a:pt x="2536948" y="0"/>
                </a:moveTo>
                <a:cubicBezTo>
                  <a:pt x="4029135" y="0"/>
                  <a:pt x="5238791" y="1209656"/>
                  <a:pt x="5238791" y="2701843"/>
                </a:cubicBezTo>
                <a:cubicBezTo>
                  <a:pt x="5238791" y="3820984"/>
                  <a:pt x="4558360" y="4781200"/>
                  <a:pt x="3588627" y="5191362"/>
                </a:cubicBezTo>
                <a:lnTo>
                  <a:pt x="3532887" y="5211763"/>
                </a:lnTo>
                <a:lnTo>
                  <a:pt x="2510106" y="2716357"/>
                </a:lnTo>
                <a:lnTo>
                  <a:pt x="0" y="1779750"/>
                </a:lnTo>
                <a:lnTo>
                  <a:pt x="47429" y="1650164"/>
                </a:lnTo>
                <a:cubicBezTo>
                  <a:pt x="457591" y="680432"/>
                  <a:pt x="1417808" y="0"/>
                  <a:pt x="2536948" y="0"/>
                </a:cubicBezTo>
                <a:close/>
              </a:path>
            </a:pathLst>
          </a:custGeom>
          <a:solidFill>
            <a:srgbClr val="FFC000">
              <a:alpha val="29000"/>
            </a:srgbClr>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775072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F04C92-2711-4CD7-A477-5DC3669C718A}"/>
              </a:ext>
            </a:extLst>
          </p:cNvPr>
          <p:cNvPicPr>
            <a:picLocks noChangeAspect="1"/>
          </p:cNvPicPr>
          <p:nvPr/>
        </p:nvPicPr>
        <p:blipFill>
          <a:blip r:embed="rId2"/>
          <a:stretch>
            <a:fillRect/>
          </a:stretch>
        </p:blipFill>
        <p:spPr>
          <a:xfrm>
            <a:off x="951201" y="859360"/>
            <a:ext cx="10500120" cy="5700510"/>
          </a:xfrm>
          <a:prstGeom prst="rect">
            <a:avLst/>
          </a:prstGeom>
          <a:ln>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Standard user - Downloads</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5451813" y="5067613"/>
            <a:ext cx="3446524" cy="1122387"/>
          </a:xfrm>
          <a:prstGeom prst="wedgeRoundRectCallout">
            <a:avLst>
              <a:gd name="adj1" fmla="val -33851"/>
              <a:gd name="adj2" fmla="val -69982"/>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1C Thin client and PDF User’s Guide</a:t>
            </a:r>
            <a:endParaRPr lang="ru-RU" sz="1600" dirty="0">
              <a:solidFill>
                <a:schemeClr val="tx1"/>
              </a:solidFill>
            </a:endParaRPr>
          </a:p>
        </p:txBody>
      </p:sp>
    </p:spTree>
    <p:extLst>
      <p:ext uri="{BB962C8B-B14F-4D97-AF65-F5344CB8AC3E}">
        <p14:creationId xmlns:p14="http://schemas.microsoft.com/office/powerpoint/2010/main" val="3491144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0B4A2-F97B-47F2-98C4-A494F338C4AB}"/>
              </a:ext>
            </a:extLst>
          </p:cNvPr>
          <p:cNvPicPr>
            <a:picLocks noChangeAspect="1"/>
          </p:cNvPicPr>
          <p:nvPr/>
        </p:nvPicPr>
        <p:blipFill>
          <a:blip r:embed="rId2"/>
          <a:stretch>
            <a:fillRect/>
          </a:stretch>
        </p:blipFill>
        <p:spPr>
          <a:xfrm>
            <a:off x="957160" y="855560"/>
            <a:ext cx="10633282" cy="5713058"/>
          </a:xfrm>
          <a:prstGeom prst="rect">
            <a:avLst/>
          </a:prstGeom>
          <a:ln>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Partner user </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2827277" y="4622551"/>
            <a:ext cx="3446524" cy="1122387"/>
          </a:xfrm>
          <a:prstGeom prst="wedgeRoundRectCallout">
            <a:avLst>
              <a:gd name="adj1" fmla="val -33851"/>
              <a:gd name="adj2" fmla="val -69982"/>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Full control over subscription, users, databases</a:t>
            </a:r>
            <a:endParaRPr lang="ru-RU" sz="1600" dirty="0">
              <a:solidFill>
                <a:schemeClr val="tx1"/>
              </a:solidFill>
            </a:endParaRPr>
          </a:p>
        </p:txBody>
      </p:sp>
    </p:spTree>
    <p:extLst>
      <p:ext uri="{BB962C8B-B14F-4D97-AF65-F5344CB8AC3E}">
        <p14:creationId xmlns:p14="http://schemas.microsoft.com/office/powerpoint/2010/main" val="3597028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CF77DD-7F00-4B50-99E4-18C8A3766BA6}"/>
              </a:ext>
            </a:extLst>
          </p:cNvPr>
          <p:cNvPicPr>
            <a:picLocks noChangeAspect="1"/>
          </p:cNvPicPr>
          <p:nvPr/>
        </p:nvPicPr>
        <p:blipFill>
          <a:blip r:embed="rId2"/>
          <a:stretch>
            <a:fillRect/>
          </a:stretch>
        </p:blipFill>
        <p:spPr>
          <a:xfrm>
            <a:off x="957160" y="741870"/>
            <a:ext cx="10633283" cy="6093634"/>
          </a:xfrm>
          <a:prstGeom prst="rect">
            <a:avLst/>
          </a:prstGeom>
          <a:ln>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defPPr>
              <a:defRPr lang="ru-RU"/>
            </a:defPPr>
            <a:lvl1pPr>
              <a:lnSpc>
                <a:spcPct val="90000"/>
              </a:lnSpc>
              <a:spcBef>
                <a:spcPct val="0"/>
              </a:spcBef>
              <a:buFont typeface="Arial" panose="020B0604020202020204" pitchFamily="34" charset="0"/>
              <a:buNone/>
              <a:defRPr sz="2800" b="1">
                <a:solidFill>
                  <a:srgbClr val="333333"/>
                </a:solidFill>
                <a:effectLst/>
                <a:ea typeface="+mj-ea"/>
                <a:cs typeface="+mj-cs"/>
              </a:defRPr>
            </a:lvl1pPr>
          </a:lstStyle>
          <a:p>
            <a:r>
              <a:rPr lang="en-US" dirty="0"/>
              <a:t> Partner user - Downloads</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7016136" y="5539475"/>
            <a:ext cx="2394901" cy="835916"/>
          </a:xfrm>
          <a:prstGeom prst="wedgeRoundRectCallout">
            <a:avLst>
              <a:gd name="adj1" fmla="val -134411"/>
              <a:gd name="adj2" fmla="val -58207"/>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Additional technical PDFs and marketing PPT for a partner</a:t>
            </a:r>
            <a:endParaRPr lang="ru-RU" sz="1600" dirty="0">
              <a:solidFill>
                <a:schemeClr val="tx1"/>
              </a:solidFill>
            </a:endParaRPr>
          </a:p>
        </p:txBody>
      </p:sp>
    </p:spTree>
    <p:extLst>
      <p:ext uri="{BB962C8B-B14F-4D97-AF65-F5344CB8AC3E}">
        <p14:creationId xmlns:p14="http://schemas.microsoft.com/office/powerpoint/2010/main" val="177472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5303E5-7089-45CF-8F9C-197F0755D0F7}"/>
              </a:ext>
            </a:extLst>
          </p:cNvPr>
          <p:cNvPicPr>
            <a:picLocks noChangeAspect="1"/>
          </p:cNvPicPr>
          <p:nvPr/>
        </p:nvPicPr>
        <p:blipFill>
          <a:blip r:embed="rId3"/>
          <a:stretch>
            <a:fillRect/>
          </a:stretch>
        </p:blipFill>
        <p:spPr>
          <a:xfrm>
            <a:off x="133312" y="724237"/>
            <a:ext cx="8947053" cy="5409526"/>
          </a:xfrm>
          <a:prstGeom prst="rect">
            <a:avLst/>
          </a:prstGeom>
          <a:ln>
            <a:solidFill>
              <a:schemeClr val="bg1">
                <a:lumMod val="75000"/>
              </a:schemeClr>
            </a:solidFill>
          </a:ln>
        </p:spPr>
      </p:pic>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a:xfrm>
            <a:off x="954860" y="-123395"/>
            <a:ext cx="10327371" cy="1081616"/>
          </a:xfrm>
        </p:spPr>
        <p:txBody>
          <a:bodyPr vert="horz" lIns="91440" tIns="45720" rIns="91440" bIns="45720" rtlCol="0" anchor="ctr">
            <a:normAutofit fontScale="97500"/>
          </a:bodyPr>
          <a:lstStyle/>
          <a:p>
            <a:pPr>
              <a:buFont typeface="Arial" panose="020B0604020202020204" pitchFamily="34" charset="0"/>
            </a:pPr>
            <a:r>
              <a:rPr lang="en-US" altLang="ru-RU" b="1" dirty="0"/>
              <a:t>AI helps in use User’s Guide</a:t>
            </a:r>
            <a:endParaRPr lang="ru-RU" altLang="ru-RU" b="1" dirty="0"/>
          </a:p>
        </p:txBody>
      </p:sp>
      <p:pic>
        <p:nvPicPr>
          <p:cNvPr id="1026" name="Picture 2">
            <a:extLst>
              <a:ext uri="{FF2B5EF4-FFF2-40B4-BE49-F238E27FC236}">
                <a16:creationId xmlns:a16="http://schemas.microsoft.com/office/drawing/2014/main" id="{411BD765-3378-4A12-9C21-DB532D4A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899" y="1734272"/>
            <a:ext cx="7078061" cy="5059104"/>
          </a:xfrm>
          <a:prstGeom prst="rect">
            <a:avLst/>
          </a:prstGeom>
          <a:noFill/>
          <a:extLst>
            <a:ext uri="{909E8E84-426E-40DD-AFC4-6F175D3DCCD1}">
              <a14:hiddenFill xmlns:a14="http://schemas.microsoft.com/office/drawing/2010/main">
                <a:solidFill>
                  <a:srgbClr val="FFFFFF"/>
                </a:solidFill>
              </a14:hiddenFill>
            </a:ext>
          </a:extLst>
        </p:spPr>
      </p:pic>
      <p:sp>
        <p:nvSpPr>
          <p:cNvPr id="12" name="Облачко с текстом: прямоугольное со скругленными углами 6">
            <a:extLst>
              <a:ext uri="{FF2B5EF4-FFF2-40B4-BE49-F238E27FC236}">
                <a16:creationId xmlns:a16="http://schemas.microsoft.com/office/drawing/2014/main" id="{92D68EBC-79EB-4071-BEBF-01294DD1BE6A}"/>
              </a:ext>
            </a:extLst>
          </p:cNvPr>
          <p:cNvSpPr/>
          <p:nvPr/>
        </p:nvSpPr>
        <p:spPr>
          <a:xfrm>
            <a:off x="1678698" y="5477658"/>
            <a:ext cx="2342670" cy="1081616"/>
          </a:xfrm>
          <a:prstGeom prst="wedgeRoundRectCallout">
            <a:avLst>
              <a:gd name="adj1" fmla="val 164350"/>
              <a:gd name="adj2" fmla="val -176268"/>
              <a:gd name="adj3" fmla="val 16667"/>
            </a:avLst>
          </a:prstGeom>
          <a:solidFill>
            <a:schemeClr val="accent4">
              <a:lumMod val="40000"/>
              <a:lumOff val="60000"/>
            </a:schemeClr>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Documentation in PDF 600+ pages</a:t>
            </a:r>
          </a:p>
          <a:p>
            <a:r>
              <a:rPr lang="en-US" sz="1600" dirty="0">
                <a:solidFill>
                  <a:schemeClr val="tx1"/>
                </a:solidFill>
              </a:rPr>
              <a:t>It is a source for AI knowledge</a:t>
            </a:r>
            <a:r>
              <a:rPr lang="ru-RU" sz="1600" dirty="0">
                <a:solidFill>
                  <a:schemeClr val="tx1"/>
                </a:solidFill>
              </a:rPr>
              <a:t> </a:t>
            </a:r>
            <a:r>
              <a:rPr lang="en-US" sz="1600" dirty="0">
                <a:solidFill>
                  <a:schemeClr val="tx1"/>
                </a:solidFill>
              </a:rPr>
              <a:t>base</a:t>
            </a:r>
            <a:endParaRPr lang="ru-RU" sz="1600" dirty="0">
              <a:solidFill>
                <a:schemeClr val="tx1"/>
              </a:solidFill>
            </a:endParaRPr>
          </a:p>
        </p:txBody>
      </p:sp>
    </p:spTree>
    <p:extLst>
      <p:ext uri="{BB962C8B-B14F-4D97-AF65-F5344CB8AC3E}">
        <p14:creationId xmlns:p14="http://schemas.microsoft.com/office/powerpoint/2010/main" val="3608421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6CE12-528A-4494-AD3D-3099164F7A61}"/>
              </a:ext>
            </a:extLst>
          </p:cNvPr>
          <p:cNvPicPr>
            <a:picLocks noChangeAspect="1"/>
          </p:cNvPicPr>
          <p:nvPr/>
        </p:nvPicPr>
        <p:blipFill>
          <a:blip r:embed="rId2"/>
          <a:stretch>
            <a:fillRect/>
          </a:stretch>
        </p:blipFill>
        <p:spPr>
          <a:xfrm>
            <a:off x="812454" y="741869"/>
            <a:ext cx="10453397" cy="5997195"/>
          </a:xfrm>
          <a:prstGeom prst="rect">
            <a:avLst/>
          </a:prstGeom>
        </p:spPr>
      </p:pic>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Ask AI help about AccountingSuite</a:t>
            </a:r>
          </a:p>
        </p:txBody>
      </p:sp>
      <p:sp>
        <p:nvSpPr>
          <p:cNvPr id="7" name="TextBox 6">
            <a:extLst>
              <a:ext uri="{FF2B5EF4-FFF2-40B4-BE49-F238E27FC236}">
                <a16:creationId xmlns:a16="http://schemas.microsoft.com/office/drawing/2014/main" id="{2AB4A0DC-A724-4732-B00F-70227C64D68F}"/>
              </a:ext>
            </a:extLst>
          </p:cNvPr>
          <p:cNvSpPr txBox="1"/>
          <p:nvPr/>
        </p:nvSpPr>
        <p:spPr>
          <a:xfrm>
            <a:off x="7171973" y="277986"/>
            <a:ext cx="6097348" cy="369332"/>
          </a:xfrm>
          <a:prstGeom prst="rect">
            <a:avLst/>
          </a:prstGeom>
          <a:noFill/>
        </p:spPr>
        <p:txBody>
          <a:bodyPr wrap="square">
            <a:spAutoFit/>
          </a:bodyPr>
          <a:lstStyle/>
          <a:p>
            <a:r>
              <a:rPr lang="en-US" sz="1800" dirty="0"/>
              <a:t>Try AI at work on </a:t>
            </a:r>
            <a:r>
              <a:rPr lang="en-US" sz="1800" b="1" dirty="0">
                <a:solidFill>
                  <a:srgbClr val="00B050"/>
                </a:solidFill>
              </a:rPr>
              <a:t>AccountingSuite.io</a:t>
            </a:r>
            <a:endParaRPr lang="ru-RU" dirty="0"/>
          </a:p>
        </p:txBody>
      </p:sp>
      <p:sp>
        <p:nvSpPr>
          <p:cNvPr id="8" name="Облачко с текстом: прямоугольное со скругленными углами 6">
            <a:extLst>
              <a:ext uri="{FF2B5EF4-FFF2-40B4-BE49-F238E27FC236}">
                <a16:creationId xmlns:a16="http://schemas.microsoft.com/office/drawing/2014/main" id="{2FD2EE7F-853F-4B8A-A091-6F47D41F47B9}"/>
              </a:ext>
            </a:extLst>
          </p:cNvPr>
          <p:cNvSpPr/>
          <p:nvPr/>
        </p:nvSpPr>
        <p:spPr>
          <a:xfrm>
            <a:off x="113666" y="3631273"/>
            <a:ext cx="2638325" cy="1081616"/>
          </a:xfrm>
          <a:prstGeom prst="wedgeRoundRectCallout">
            <a:avLst>
              <a:gd name="adj1" fmla="val 88162"/>
              <a:gd name="adj2" fmla="val 211479"/>
              <a:gd name="adj3" fmla="val 16667"/>
            </a:avLst>
          </a:prstGeom>
          <a:solidFill>
            <a:schemeClr val="accent4">
              <a:lumMod val="40000"/>
              <a:lumOff val="60000"/>
            </a:schemeClr>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 quick and clear answer to any question. Good onboarding with help of AI.</a:t>
            </a:r>
            <a:endParaRPr lang="ru-RU" sz="1600" dirty="0">
              <a:solidFill>
                <a:schemeClr val="tx1"/>
              </a:solidFill>
            </a:endParaRPr>
          </a:p>
        </p:txBody>
      </p:sp>
    </p:spTree>
    <p:extLst>
      <p:ext uri="{BB962C8B-B14F-4D97-AF65-F5344CB8AC3E}">
        <p14:creationId xmlns:p14="http://schemas.microsoft.com/office/powerpoint/2010/main" val="1044067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CAA9A8-3BF5-48EA-8983-CCF291988B22}"/>
              </a:ext>
            </a:extLst>
          </p:cNvPr>
          <p:cNvPicPr>
            <a:picLocks noChangeAspect="1"/>
          </p:cNvPicPr>
          <p:nvPr/>
        </p:nvPicPr>
        <p:blipFill>
          <a:blip r:embed="rId2"/>
          <a:stretch>
            <a:fillRect/>
          </a:stretch>
        </p:blipFill>
        <p:spPr>
          <a:xfrm>
            <a:off x="957160" y="861733"/>
            <a:ext cx="10633283" cy="5713058"/>
          </a:xfrm>
          <a:prstGeom prst="rect">
            <a:avLst/>
          </a:prstGeom>
          <a:ln>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Backup and Restore</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8157113" y="4693381"/>
            <a:ext cx="2661938" cy="1341760"/>
          </a:xfrm>
          <a:prstGeom prst="wedgeRoundRectCallout">
            <a:avLst>
              <a:gd name="adj1" fmla="val -93900"/>
              <a:gd name="adj2" fmla="val -77484"/>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Backup management allows move to On-premise or to Cloud</a:t>
            </a:r>
            <a:endParaRPr lang="ru-RU" sz="1600" dirty="0">
              <a:solidFill>
                <a:schemeClr val="tx1"/>
              </a:solidFill>
            </a:endParaRPr>
          </a:p>
        </p:txBody>
      </p:sp>
    </p:spTree>
    <p:extLst>
      <p:ext uri="{BB962C8B-B14F-4D97-AF65-F5344CB8AC3E}">
        <p14:creationId xmlns:p14="http://schemas.microsoft.com/office/powerpoint/2010/main" val="3645877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D4CD0-2BF9-4CF3-A205-6B58FC56EAD5}"/>
              </a:ext>
            </a:extLst>
          </p:cNvPr>
          <p:cNvPicPr>
            <a:picLocks noChangeAspect="1"/>
          </p:cNvPicPr>
          <p:nvPr/>
        </p:nvPicPr>
        <p:blipFill>
          <a:blip r:embed="rId2"/>
          <a:stretch>
            <a:fillRect/>
          </a:stretch>
        </p:blipFill>
        <p:spPr>
          <a:xfrm>
            <a:off x="957160" y="861733"/>
            <a:ext cx="10633283" cy="5713058"/>
          </a:xfrm>
          <a:prstGeom prst="rect">
            <a:avLst/>
          </a:prstGeom>
          <a:ln>
            <a:solidFill>
              <a:schemeClr val="bg1">
                <a:lumMod val="75000"/>
              </a:schemeClr>
            </a:solidFill>
          </a:ln>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812080" y="1016592"/>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pPr>
              <a:buFont typeface="Arial" panose="020B0604020202020204" pitchFamily="34" charset="0"/>
              <a:buNone/>
            </a:pPr>
            <a:r>
              <a:rPr lang="en-US" b="1" dirty="0"/>
              <a:t>Adding users</a:t>
            </a:r>
          </a:p>
        </p:txBody>
      </p:sp>
      <p:sp>
        <p:nvSpPr>
          <p:cNvPr id="6" name="Облачко с текстом: прямоугольное со скругленными углами 6">
            <a:extLst>
              <a:ext uri="{FF2B5EF4-FFF2-40B4-BE49-F238E27FC236}">
                <a16:creationId xmlns:a16="http://schemas.microsoft.com/office/drawing/2014/main" id="{5CEEAD4E-FDDA-47C5-9FE6-989448654DC6}"/>
              </a:ext>
            </a:extLst>
          </p:cNvPr>
          <p:cNvSpPr/>
          <p:nvPr/>
        </p:nvSpPr>
        <p:spPr>
          <a:xfrm>
            <a:off x="8157113" y="5199224"/>
            <a:ext cx="3891928" cy="1530425"/>
          </a:xfrm>
          <a:prstGeom prst="wedgeRoundRectCallout">
            <a:avLst>
              <a:gd name="adj1" fmla="val -97244"/>
              <a:gd name="adj2" fmla="val -126938"/>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Add user for databases with user’s rights</a:t>
            </a:r>
          </a:p>
          <a:p>
            <a:endParaRPr lang="en-US" sz="1600" i="1" dirty="0">
              <a:solidFill>
                <a:schemeClr val="tx1"/>
              </a:solidFill>
            </a:endParaRPr>
          </a:p>
          <a:p>
            <a:r>
              <a:rPr lang="en-US" sz="1600" i="1" dirty="0">
                <a:solidFill>
                  <a:schemeClr val="tx1"/>
                </a:solidFill>
              </a:rPr>
              <a:t>Any user – you can be added to the client’s database or their to yours</a:t>
            </a:r>
            <a:endParaRPr lang="ru-RU" sz="1600" i="1" dirty="0">
              <a:solidFill>
                <a:schemeClr val="tx1"/>
              </a:solidFill>
            </a:endParaRPr>
          </a:p>
        </p:txBody>
      </p:sp>
    </p:spTree>
    <p:extLst>
      <p:ext uri="{BB962C8B-B14F-4D97-AF65-F5344CB8AC3E}">
        <p14:creationId xmlns:p14="http://schemas.microsoft.com/office/powerpoint/2010/main" val="750028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p:txBody>
          <a:bodyPr vert="horz" lIns="91440" tIns="45720" rIns="91440" bIns="45720" rtlCol="0" anchor="ctr">
            <a:normAutofit fontScale="97500"/>
          </a:bodyPr>
          <a:lstStyle/>
          <a:p>
            <a:pPr>
              <a:buFont typeface="Arial" panose="020B0604020202020204" pitchFamily="34" charset="0"/>
            </a:pPr>
            <a:r>
              <a:rPr lang="en-US" altLang="ru-RU" b="1" dirty="0"/>
              <a:t>Release Notes</a:t>
            </a:r>
            <a:endParaRPr lang="ru-RU" altLang="ru-RU" b="1" dirty="0"/>
          </a:p>
        </p:txBody>
      </p:sp>
      <p:sp>
        <p:nvSpPr>
          <p:cNvPr id="4" name="Объект 3">
            <a:extLst>
              <a:ext uri="{FF2B5EF4-FFF2-40B4-BE49-F238E27FC236}">
                <a16:creationId xmlns:a16="http://schemas.microsoft.com/office/drawing/2014/main" id="{FBEDFAAC-8222-44F3-95E1-09301168C9A0}"/>
              </a:ext>
            </a:extLst>
          </p:cNvPr>
          <p:cNvSpPr>
            <a:spLocks noGrp="1"/>
          </p:cNvSpPr>
          <p:nvPr>
            <p:ph idx="1"/>
          </p:nvPr>
        </p:nvSpPr>
        <p:spPr>
          <a:xfrm>
            <a:off x="431371" y="1316765"/>
            <a:ext cx="10945215" cy="50418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rtlCol="0" anchor="t" anchorCtr="0" compatLnSpc="1">
            <a:prstTxWarp prst="textNoShape">
              <a:avLst/>
            </a:prstTxWarp>
            <a:normAutofit/>
          </a:bodyPr>
          <a:lstStyle/>
          <a:p>
            <a:endParaRPr lang="ru-RU" altLang="ru-RU" sz="267" dirty="0">
              <a:latin typeface="Futura PT Demi" panose="020B0604020202020204" charset="-52"/>
            </a:endParaRPr>
          </a:p>
          <a:p>
            <a:pPr lvl="1"/>
            <a:endParaRPr lang="en-US" altLang="ru-RU" sz="2133" dirty="0">
              <a:latin typeface="Futura PT Demi" panose="020B0604020202020204" charset="-52"/>
            </a:endParaRPr>
          </a:p>
          <a:p>
            <a:endParaRPr lang="ru-RU" sz="2133" dirty="0">
              <a:latin typeface="Futura PT Demi" panose="020B0604020202020204" charset="-52"/>
            </a:endParaRPr>
          </a:p>
          <a:p>
            <a:endParaRPr lang="ru-RU" sz="2133" dirty="0">
              <a:latin typeface="Futura PT Demi" panose="020B0604020202020204" charset="-52"/>
            </a:endParaRPr>
          </a:p>
        </p:txBody>
      </p:sp>
      <p:pic>
        <p:nvPicPr>
          <p:cNvPr id="3" name="Picture 2">
            <a:extLst>
              <a:ext uri="{FF2B5EF4-FFF2-40B4-BE49-F238E27FC236}">
                <a16:creationId xmlns:a16="http://schemas.microsoft.com/office/drawing/2014/main" id="{0EBEF8C9-DDB0-4AF9-B8B3-6B656CE071EA}"/>
              </a:ext>
            </a:extLst>
          </p:cNvPr>
          <p:cNvPicPr>
            <a:picLocks noChangeAspect="1"/>
          </p:cNvPicPr>
          <p:nvPr/>
        </p:nvPicPr>
        <p:blipFill>
          <a:blip r:embed="rId2"/>
          <a:stretch>
            <a:fillRect/>
          </a:stretch>
        </p:blipFill>
        <p:spPr>
          <a:xfrm>
            <a:off x="926149" y="831609"/>
            <a:ext cx="9950393" cy="6012210"/>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7F24DAB5-7658-4286-9691-71550F1CE4AA}"/>
              </a:ext>
            </a:extLst>
          </p:cNvPr>
          <p:cNvSpPr txBox="1"/>
          <p:nvPr/>
        </p:nvSpPr>
        <p:spPr>
          <a:xfrm>
            <a:off x="3234791" y="277986"/>
            <a:ext cx="6097348" cy="369332"/>
          </a:xfrm>
          <a:prstGeom prst="rect">
            <a:avLst/>
          </a:prstGeom>
          <a:noFill/>
        </p:spPr>
        <p:txBody>
          <a:bodyPr wrap="square">
            <a:spAutoFit/>
          </a:bodyPr>
          <a:lstStyle/>
          <a:p>
            <a:r>
              <a:rPr lang="ru-RU" dirty="0">
                <a:hlinkClick r:id="rId3"/>
              </a:rPr>
              <a:t>https://accountingsuite.io/release-notes/</a:t>
            </a:r>
            <a:r>
              <a:rPr lang="en-US" dirty="0"/>
              <a:t> </a:t>
            </a:r>
            <a:endParaRPr lang="ru-RU" dirty="0"/>
          </a:p>
        </p:txBody>
      </p:sp>
      <p:sp>
        <p:nvSpPr>
          <p:cNvPr id="10" name="Облачко с текстом: прямоугольное со скругленными углами 6">
            <a:extLst>
              <a:ext uri="{FF2B5EF4-FFF2-40B4-BE49-F238E27FC236}">
                <a16:creationId xmlns:a16="http://schemas.microsoft.com/office/drawing/2014/main" id="{B5139D3B-951D-4342-BC39-A3FD54EB4F68}"/>
              </a:ext>
            </a:extLst>
          </p:cNvPr>
          <p:cNvSpPr/>
          <p:nvPr/>
        </p:nvSpPr>
        <p:spPr>
          <a:xfrm>
            <a:off x="8510214" y="5267915"/>
            <a:ext cx="3490623" cy="1090749"/>
          </a:xfrm>
          <a:prstGeom prst="wedgeRoundRectCallout">
            <a:avLst>
              <a:gd name="adj1" fmla="val -60362"/>
              <a:gd name="adj2" fmla="val -96159"/>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Now will be opened after updates inside the system</a:t>
            </a:r>
            <a:endParaRPr lang="ru-RU" sz="1600" dirty="0">
              <a:solidFill>
                <a:schemeClr val="tx1"/>
              </a:solidFill>
            </a:endParaRPr>
          </a:p>
        </p:txBody>
      </p:sp>
    </p:spTree>
    <p:extLst>
      <p:ext uri="{BB962C8B-B14F-4D97-AF65-F5344CB8AC3E}">
        <p14:creationId xmlns:p14="http://schemas.microsoft.com/office/powerpoint/2010/main" val="1129861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a:xfrm>
            <a:off x="930584" y="-123395"/>
            <a:ext cx="10351647" cy="1081616"/>
          </a:xfrm>
        </p:spPr>
        <p:txBody>
          <a:bodyPr vert="horz" lIns="91440" tIns="45720" rIns="91440" bIns="45720" rtlCol="0" anchor="ctr">
            <a:normAutofit fontScale="97500"/>
          </a:bodyPr>
          <a:lstStyle/>
          <a:p>
            <a:pPr>
              <a:buFont typeface="Arial" panose="020B0604020202020204" pitchFamily="34" charset="0"/>
            </a:pPr>
            <a:r>
              <a:rPr lang="en-US" altLang="ru-RU" b="1" dirty="0"/>
              <a:t>Support forum</a:t>
            </a:r>
            <a:endParaRPr lang="ru-RU" altLang="ru-RU" b="1" dirty="0"/>
          </a:p>
        </p:txBody>
      </p:sp>
      <p:pic>
        <p:nvPicPr>
          <p:cNvPr id="9" name="Content Placeholder 8">
            <a:extLst>
              <a:ext uri="{FF2B5EF4-FFF2-40B4-BE49-F238E27FC236}">
                <a16:creationId xmlns:a16="http://schemas.microsoft.com/office/drawing/2014/main" id="{10237BFC-4ECA-496A-A684-B43FA6B1A7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84299" y="745479"/>
            <a:ext cx="2784309" cy="5568621"/>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33E1152B-8211-411C-9B01-72B7FDE8C79B}"/>
              </a:ext>
            </a:extLst>
          </p:cNvPr>
          <p:cNvPicPr>
            <a:picLocks noChangeAspect="1"/>
          </p:cNvPicPr>
          <p:nvPr/>
        </p:nvPicPr>
        <p:blipFill>
          <a:blip r:embed="rId4"/>
          <a:stretch>
            <a:fillRect/>
          </a:stretch>
        </p:blipFill>
        <p:spPr>
          <a:xfrm>
            <a:off x="431371" y="694094"/>
            <a:ext cx="7968885" cy="6046508"/>
          </a:xfrm>
          <a:prstGeom prst="rect">
            <a:avLst/>
          </a:prstGeom>
          <a:ln>
            <a:solidFill>
              <a:schemeClr val="bg1">
                <a:lumMod val="75000"/>
              </a:schemeClr>
            </a:solidFill>
          </a:ln>
        </p:spPr>
      </p:pic>
      <p:sp>
        <p:nvSpPr>
          <p:cNvPr id="8" name="Облачко с текстом: прямоугольное со скругленными углами 6">
            <a:extLst>
              <a:ext uri="{FF2B5EF4-FFF2-40B4-BE49-F238E27FC236}">
                <a16:creationId xmlns:a16="http://schemas.microsoft.com/office/drawing/2014/main" id="{6C77B83A-6D23-42F8-9239-585A30EB66FC}"/>
              </a:ext>
            </a:extLst>
          </p:cNvPr>
          <p:cNvSpPr/>
          <p:nvPr/>
        </p:nvSpPr>
        <p:spPr>
          <a:xfrm>
            <a:off x="8967036" y="6277962"/>
            <a:ext cx="2976331" cy="546991"/>
          </a:xfrm>
          <a:prstGeom prst="wedgeRoundRectCallout">
            <a:avLst>
              <a:gd name="adj1" fmla="val -20588"/>
              <a:gd name="adj2" fmla="val -112732"/>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Works via Smartphones</a:t>
            </a:r>
            <a:endParaRPr lang="ru-RU" sz="1600" dirty="0">
              <a:solidFill>
                <a:schemeClr val="tx1"/>
              </a:solidFill>
            </a:endParaRPr>
          </a:p>
        </p:txBody>
      </p:sp>
    </p:spTree>
    <p:extLst>
      <p:ext uri="{BB962C8B-B14F-4D97-AF65-F5344CB8AC3E}">
        <p14:creationId xmlns:p14="http://schemas.microsoft.com/office/powerpoint/2010/main" val="2295134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p:txBody>
          <a:bodyPr vert="horz" lIns="91440" tIns="45720" rIns="91440" bIns="45720" rtlCol="0" anchor="ctr">
            <a:normAutofit fontScale="97500"/>
          </a:bodyPr>
          <a:lstStyle/>
          <a:p>
            <a:pPr>
              <a:buFont typeface="Arial" panose="020B0604020202020204" pitchFamily="34" charset="0"/>
            </a:pPr>
            <a:r>
              <a:rPr lang="en-US" altLang="ru-RU" b="1" dirty="0"/>
              <a:t>Subscribe news forum topic</a:t>
            </a:r>
            <a:endParaRPr lang="ru-RU" altLang="ru-RU" b="1" dirty="0"/>
          </a:p>
        </p:txBody>
      </p:sp>
      <p:sp>
        <p:nvSpPr>
          <p:cNvPr id="4" name="Объект 3">
            <a:extLst>
              <a:ext uri="{FF2B5EF4-FFF2-40B4-BE49-F238E27FC236}">
                <a16:creationId xmlns:a16="http://schemas.microsoft.com/office/drawing/2014/main" id="{FBEDFAAC-8222-44F3-95E1-09301168C9A0}"/>
              </a:ext>
            </a:extLst>
          </p:cNvPr>
          <p:cNvSpPr>
            <a:spLocks noGrp="1"/>
          </p:cNvSpPr>
          <p:nvPr>
            <p:ph idx="1"/>
          </p:nvPr>
        </p:nvSpPr>
        <p:spPr>
          <a:xfrm>
            <a:off x="431371" y="1316765"/>
            <a:ext cx="10945215" cy="50418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rtlCol="0" anchor="t" anchorCtr="0" compatLnSpc="1">
            <a:prstTxWarp prst="textNoShape">
              <a:avLst/>
            </a:prstTxWarp>
            <a:normAutofit/>
          </a:bodyPr>
          <a:lstStyle/>
          <a:p>
            <a:endParaRPr lang="ru-RU" altLang="ru-RU" sz="267" dirty="0">
              <a:latin typeface="Futura PT Demi" panose="020B0604020202020204" charset="-52"/>
            </a:endParaRPr>
          </a:p>
          <a:p>
            <a:pPr lvl="1"/>
            <a:endParaRPr lang="en-US" altLang="ru-RU" sz="2133" dirty="0">
              <a:latin typeface="Futura PT Demi" panose="020B0604020202020204" charset="-52"/>
            </a:endParaRPr>
          </a:p>
          <a:p>
            <a:endParaRPr lang="ru-RU" sz="2133" dirty="0">
              <a:latin typeface="Futura PT Demi" panose="020B0604020202020204" charset="-52"/>
            </a:endParaRPr>
          </a:p>
          <a:p>
            <a:endParaRPr lang="ru-RU" sz="2133" dirty="0">
              <a:latin typeface="Futura PT Demi" panose="020B0604020202020204" charset="-52"/>
            </a:endParaRPr>
          </a:p>
        </p:txBody>
      </p:sp>
      <p:pic>
        <p:nvPicPr>
          <p:cNvPr id="3" name="Picture 2">
            <a:extLst>
              <a:ext uri="{FF2B5EF4-FFF2-40B4-BE49-F238E27FC236}">
                <a16:creationId xmlns:a16="http://schemas.microsoft.com/office/drawing/2014/main" id="{A85AA8B0-9E7A-4B02-AC38-F0889D5846B4}"/>
              </a:ext>
            </a:extLst>
          </p:cNvPr>
          <p:cNvPicPr>
            <a:picLocks noChangeAspect="1"/>
          </p:cNvPicPr>
          <p:nvPr/>
        </p:nvPicPr>
        <p:blipFill>
          <a:blip r:embed="rId2"/>
          <a:stretch>
            <a:fillRect/>
          </a:stretch>
        </p:blipFill>
        <p:spPr>
          <a:xfrm>
            <a:off x="1562959" y="820813"/>
            <a:ext cx="8190102" cy="6033802"/>
          </a:xfrm>
          <a:prstGeom prst="rect">
            <a:avLst/>
          </a:prstGeom>
          <a:ln>
            <a:solidFill>
              <a:schemeClr val="bg1">
                <a:lumMod val="85000"/>
              </a:schemeClr>
            </a:solidFill>
          </a:ln>
        </p:spPr>
      </p:pic>
      <p:sp>
        <p:nvSpPr>
          <p:cNvPr id="9" name="Облачко с текстом: прямоугольное со скругленными углами 6">
            <a:extLst>
              <a:ext uri="{FF2B5EF4-FFF2-40B4-BE49-F238E27FC236}">
                <a16:creationId xmlns:a16="http://schemas.microsoft.com/office/drawing/2014/main" id="{DB79E436-CBF3-4A31-9857-397DC6D78776}"/>
              </a:ext>
            </a:extLst>
          </p:cNvPr>
          <p:cNvSpPr/>
          <p:nvPr/>
        </p:nvSpPr>
        <p:spPr>
          <a:xfrm>
            <a:off x="8186532" y="5541235"/>
            <a:ext cx="2616335" cy="752693"/>
          </a:xfrm>
          <a:prstGeom prst="wedgeRoundRectCallout">
            <a:avLst>
              <a:gd name="adj1" fmla="val -244230"/>
              <a:gd name="adj2" fmla="val -293177"/>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To keep up to date with all the news via email</a:t>
            </a:r>
            <a:endParaRPr lang="ru-RU" sz="1600" dirty="0">
              <a:solidFill>
                <a:schemeClr val="tx1"/>
              </a:solidFill>
            </a:endParaRPr>
          </a:p>
        </p:txBody>
      </p:sp>
      <p:sp>
        <p:nvSpPr>
          <p:cNvPr id="10" name="Облачко с текстом: прямоугольное со скругленными углами 6">
            <a:extLst>
              <a:ext uri="{FF2B5EF4-FFF2-40B4-BE49-F238E27FC236}">
                <a16:creationId xmlns:a16="http://schemas.microsoft.com/office/drawing/2014/main" id="{F98AD187-7233-459F-B701-B21EDA7B1B81}"/>
              </a:ext>
            </a:extLst>
          </p:cNvPr>
          <p:cNvSpPr/>
          <p:nvPr/>
        </p:nvSpPr>
        <p:spPr>
          <a:xfrm>
            <a:off x="9415173" y="3052654"/>
            <a:ext cx="2616335" cy="752693"/>
          </a:xfrm>
          <a:prstGeom prst="wedgeRoundRectCallout">
            <a:avLst>
              <a:gd name="adj1" fmla="val -68863"/>
              <a:gd name="adj2" fmla="val 109977"/>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0" i="0" dirty="0">
                <a:solidFill>
                  <a:srgbClr val="333333"/>
                </a:solidFill>
                <a:effectLst/>
                <a:latin typeface="YS Text"/>
              </a:rPr>
              <a:t>Subscribing to RSS feeds</a:t>
            </a:r>
            <a:endParaRPr lang="ru-RU" sz="1600" dirty="0">
              <a:solidFill>
                <a:schemeClr val="tx1"/>
              </a:solidFill>
            </a:endParaRPr>
          </a:p>
        </p:txBody>
      </p:sp>
      <p:sp>
        <p:nvSpPr>
          <p:cNvPr id="11" name="TextBox 10">
            <a:extLst>
              <a:ext uri="{FF2B5EF4-FFF2-40B4-BE49-F238E27FC236}">
                <a16:creationId xmlns:a16="http://schemas.microsoft.com/office/drawing/2014/main" id="{141599DF-170F-4F4C-8497-9D5DD5B09815}"/>
              </a:ext>
            </a:extLst>
          </p:cNvPr>
          <p:cNvSpPr txBox="1"/>
          <p:nvPr/>
        </p:nvSpPr>
        <p:spPr>
          <a:xfrm>
            <a:off x="5168503" y="277986"/>
            <a:ext cx="6097348" cy="369332"/>
          </a:xfrm>
          <a:prstGeom prst="rect">
            <a:avLst/>
          </a:prstGeom>
          <a:noFill/>
        </p:spPr>
        <p:txBody>
          <a:bodyPr wrap="square">
            <a:spAutoFit/>
          </a:bodyPr>
          <a:lstStyle/>
          <a:p>
            <a:r>
              <a:rPr lang="en-US" dirty="0">
                <a:hlinkClick r:id="rId3"/>
              </a:rPr>
              <a:t>https://accountingsuite.io/forum/</a:t>
            </a:r>
            <a:r>
              <a:rPr lang="en-US" dirty="0"/>
              <a:t> </a:t>
            </a:r>
            <a:endParaRPr lang="ru-RU" dirty="0"/>
          </a:p>
        </p:txBody>
      </p:sp>
    </p:spTree>
    <p:extLst>
      <p:ext uri="{BB962C8B-B14F-4D97-AF65-F5344CB8AC3E}">
        <p14:creationId xmlns:p14="http://schemas.microsoft.com/office/powerpoint/2010/main" val="1339151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Software features</a:t>
            </a:r>
            <a:endParaRPr lang="en-GB" dirty="0"/>
          </a:p>
        </p:txBody>
      </p:sp>
      <p:sp>
        <p:nvSpPr>
          <p:cNvPr id="4" name="Прямоугольник: скругленные углы 3">
            <a:extLst>
              <a:ext uri="{FF2B5EF4-FFF2-40B4-BE49-F238E27FC236}">
                <a16:creationId xmlns:a16="http://schemas.microsoft.com/office/drawing/2014/main" id="{8DA52CCE-B0B4-580F-D0F6-6FEF6715AAC2}"/>
              </a:ext>
            </a:extLst>
          </p:cNvPr>
          <p:cNvSpPr/>
          <p:nvPr/>
        </p:nvSpPr>
        <p:spPr>
          <a:xfrm>
            <a:off x="7512980" y="2469637"/>
            <a:ext cx="1604760" cy="1043876"/>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Sales </a:t>
            </a:r>
            <a:endParaRPr lang="en-GB" sz="2200" b="1" dirty="0">
              <a:solidFill>
                <a:schemeClr val="tx1"/>
              </a:solidFill>
            </a:endParaRPr>
          </a:p>
        </p:txBody>
      </p:sp>
      <p:sp>
        <p:nvSpPr>
          <p:cNvPr id="13" name="Прямоугольник: скругленные углы 12">
            <a:extLst>
              <a:ext uri="{FF2B5EF4-FFF2-40B4-BE49-F238E27FC236}">
                <a16:creationId xmlns:a16="http://schemas.microsoft.com/office/drawing/2014/main" id="{4C3729C9-5461-B500-B0E8-1D7C6ECC33BB}"/>
              </a:ext>
            </a:extLst>
          </p:cNvPr>
          <p:cNvSpPr/>
          <p:nvPr/>
        </p:nvSpPr>
        <p:spPr>
          <a:xfrm>
            <a:off x="3182136" y="2469637"/>
            <a:ext cx="1604760" cy="1043876"/>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Purchases </a:t>
            </a:r>
            <a:endParaRPr lang="en-GB" sz="2200" b="1" dirty="0">
              <a:solidFill>
                <a:schemeClr val="tx1"/>
              </a:solidFill>
            </a:endParaRPr>
          </a:p>
        </p:txBody>
      </p:sp>
      <p:sp>
        <p:nvSpPr>
          <p:cNvPr id="14" name="Прямоугольник: скругленные углы 13">
            <a:extLst>
              <a:ext uri="{FF2B5EF4-FFF2-40B4-BE49-F238E27FC236}">
                <a16:creationId xmlns:a16="http://schemas.microsoft.com/office/drawing/2014/main" id="{1AAADDF7-E121-0B00-9C31-191AEE251D1F}"/>
              </a:ext>
            </a:extLst>
          </p:cNvPr>
          <p:cNvSpPr/>
          <p:nvPr/>
        </p:nvSpPr>
        <p:spPr>
          <a:xfrm>
            <a:off x="5347558" y="2469637"/>
            <a:ext cx="1604760" cy="1043876"/>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Inventory</a:t>
            </a:r>
            <a:endParaRPr lang="en-GB" sz="2200" b="1" dirty="0">
              <a:solidFill>
                <a:schemeClr val="tx1"/>
              </a:solidFill>
            </a:endParaRPr>
          </a:p>
        </p:txBody>
      </p:sp>
      <p:sp>
        <p:nvSpPr>
          <p:cNvPr id="17" name="Прямоугольник: скругленные углы 16">
            <a:extLst>
              <a:ext uri="{FF2B5EF4-FFF2-40B4-BE49-F238E27FC236}">
                <a16:creationId xmlns:a16="http://schemas.microsoft.com/office/drawing/2014/main" id="{CB959295-33CA-0413-0789-0083115D68E2}"/>
              </a:ext>
            </a:extLst>
          </p:cNvPr>
          <p:cNvSpPr/>
          <p:nvPr/>
        </p:nvSpPr>
        <p:spPr>
          <a:xfrm>
            <a:off x="3767887" y="4243025"/>
            <a:ext cx="4764102" cy="1043876"/>
          </a:xfrm>
          <a:prstGeom prst="roundRect">
            <a:avLst/>
          </a:prstGeom>
          <a:solidFill>
            <a:srgbClr val="F9ED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Accounting</a:t>
            </a:r>
            <a:endParaRPr lang="en-GB" sz="2200" b="1" dirty="0">
              <a:solidFill>
                <a:schemeClr val="tx1"/>
              </a:solidFill>
            </a:endParaRPr>
          </a:p>
        </p:txBody>
      </p:sp>
      <p:sp>
        <p:nvSpPr>
          <p:cNvPr id="18" name="Прямоугольник: скругленные углы 17">
            <a:extLst>
              <a:ext uri="{FF2B5EF4-FFF2-40B4-BE49-F238E27FC236}">
                <a16:creationId xmlns:a16="http://schemas.microsoft.com/office/drawing/2014/main" id="{8EF7D622-97BB-166C-26D6-646CA2CE63E7}"/>
              </a:ext>
            </a:extLst>
          </p:cNvPr>
          <p:cNvSpPr/>
          <p:nvPr/>
        </p:nvSpPr>
        <p:spPr>
          <a:xfrm>
            <a:off x="1016871" y="4243025"/>
            <a:ext cx="1725116" cy="1043876"/>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Payroll</a:t>
            </a:r>
            <a:endParaRPr lang="en-GB" sz="2200" b="1" dirty="0">
              <a:solidFill>
                <a:schemeClr val="tx1"/>
              </a:solidFill>
            </a:endParaRPr>
          </a:p>
        </p:txBody>
      </p:sp>
      <p:sp>
        <p:nvSpPr>
          <p:cNvPr id="21" name="Прямоугольник: скругленные углы 20">
            <a:extLst>
              <a:ext uri="{FF2B5EF4-FFF2-40B4-BE49-F238E27FC236}">
                <a16:creationId xmlns:a16="http://schemas.microsoft.com/office/drawing/2014/main" id="{F3B25DB0-F65D-BBB9-4B52-FEF3CE02765F}"/>
              </a:ext>
            </a:extLst>
          </p:cNvPr>
          <p:cNvSpPr/>
          <p:nvPr/>
        </p:nvSpPr>
        <p:spPr>
          <a:xfrm>
            <a:off x="3767887" y="5346518"/>
            <a:ext cx="1456818" cy="722142"/>
          </a:xfrm>
          <a:prstGeom prst="roundRect">
            <a:avLst/>
          </a:prstGeom>
          <a:solidFill>
            <a:srgbClr val="F9ED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Financial</a:t>
            </a:r>
            <a:endParaRPr lang="en-GB" sz="2200" b="1" dirty="0">
              <a:solidFill>
                <a:schemeClr val="tx1"/>
              </a:solidFill>
            </a:endParaRPr>
          </a:p>
        </p:txBody>
      </p:sp>
      <p:sp>
        <p:nvSpPr>
          <p:cNvPr id="22" name="Прямоугольник: скругленные углы 21">
            <a:extLst>
              <a:ext uri="{FF2B5EF4-FFF2-40B4-BE49-F238E27FC236}">
                <a16:creationId xmlns:a16="http://schemas.microsoft.com/office/drawing/2014/main" id="{B93C6EF2-A198-8267-406C-7DDC519C1E66}"/>
              </a:ext>
            </a:extLst>
          </p:cNvPr>
          <p:cNvSpPr/>
          <p:nvPr/>
        </p:nvSpPr>
        <p:spPr>
          <a:xfrm>
            <a:off x="5322302" y="5346520"/>
            <a:ext cx="946668" cy="722140"/>
          </a:xfrm>
          <a:prstGeom prst="roundRect">
            <a:avLst/>
          </a:prstGeom>
          <a:solidFill>
            <a:srgbClr val="F9ED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Tax</a:t>
            </a:r>
            <a:endParaRPr lang="en-GB" sz="2200" b="1" dirty="0">
              <a:solidFill>
                <a:schemeClr val="tx1"/>
              </a:solidFill>
            </a:endParaRPr>
          </a:p>
        </p:txBody>
      </p:sp>
      <p:sp>
        <p:nvSpPr>
          <p:cNvPr id="23" name="Прямоугольник: скругленные углы 22">
            <a:extLst>
              <a:ext uri="{FF2B5EF4-FFF2-40B4-BE49-F238E27FC236}">
                <a16:creationId xmlns:a16="http://schemas.microsoft.com/office/drawing/2014/main" id="{C9477400-1A40-6141-2AF5-41204C2E737A}"/>
              </a:ext>
            </a:extLst>
          </p:cNvPr>
          <p:cNvSpPr/>
          <p:nvPr/>
        </p:nvSpPr>
        <p:spPr>
          <a:xfrm>
            <a:off x="6355746" y="5348632"/>
            <a:ext cx="2165422" cy="722142"/>
          </a:xfrm>
          <a:prstGeom prst="roundRect">
            <a:avLst/>
          </a:prstGeom>
          <a:solidFill>
            <a:srgbClr val="F9ED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Management</a:t>
            </a:r>
            <a:endParaRPr lang="en-GB" sz="2200" b="1" dirty="0">
              <a:solidFill>
                <a:schemeClr val="tx1"/>
              </a:solidFill>
            </a:endParaRPr>
          </a:p>
        </p:txBody>
      </p:sp>
      <p:cxnSp>
        <p:nvCxnSpPr>
          <p:cNvPr id="28" name="Прямая со стрелкой 27">
            <a:extLst>
              <a:ext uri="{FF2B5EF4-FFF2-40B4-BE49-F238E27FC236}">
                <a16:creationId xmlns:a16="http://schemas.microsoft.com/office/drawing/2014/main" id="{E333A6AF-5C16-569A-41DC-9A1006BF4E21}"/>
              </a:ext>
            </a:extLst>
          </p:cNvPr>
          <p:cNvCxnSpPr>
            <a:stCxn id="13" idx="3"/>
            <a:endCxn id="14" idx="1"/>
          </p:cNvCxnSpPr>
          <p:nvPr/>
        </p:nvCxnSpPr>
        <p:spPr>
          <a:xfrm>
            <a:off x="4786896" y="2991575"/>
            <a:ext cx="560662" cy="0"/>
          </a:xfrm>
          <a:prstGeom prst="straightConnector1">
            <a:avLst/>
          </a:prstGeom>
          <a:ln w="28575">
            <a:solidFill>
              <a:srgbClr val="3333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77DE5F87-59DD-A62B-64D8-3361E37EF8C7}"/>
              </a:ext>
            </a:extLst>
          </p:cNvPr>
          <p:cNvCxnSpPr/>
          <p:nvPr/>
        </p:nvCxnSpPr>
        <p:spPr>
          <a:xfrm>
            <a:off x="6952318" y="2973250"/>
            <a:ext cx="560662" cy="0"/>
          </a:xfrm>
          <a:prstGeom prst="straightConnector1">
            <a:avLst/>
          </a:prstGeom>
          <a:ln w="28575">
            <a:solidFill>
              <a:srgbClr val="3333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896F47A0-C340-994F-DFEE-0ED283C09E76}"/>
              </a:ext>
            </a:extLst>
          </p:cNvPr>
          <p:cNvCxnSpPr/>
          <p:nvPr/>
        </p:nvCxnSpPr>
        <p:spPr>
          <a:xfrm>
            <a:off x="9117740" y="2991575"/>
            <a:ext cx="560662" cy="0"/>
          </a:xfrm>
          <a:prstGeom prst="straightConnector1">
            <a:avLst/>
          </a:prstGeom>
          <a:ln w="28575">
            <a:solidFill>
              <a:srgbClr val="3333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29276680-D3E3-3446-0F19-062424A44323}"/>
              </a:ext>
            </a:extLst>
          </p:cNvPr>
          <p:cNvCxnSpPr/>
          <p:nvPr/>
        </p:nvCxnSpPr>
        <p:spPr>
          <a:xfrm>
            <a:off x="2621474" y="2973250"/>
            <a:ext cx="560662" cy="0"/>
          </a:xfrm>
          <a:prstGeom prst="straightConnector1">
            <a:avLst/>
          </a:prstGeom>
          <a:ln w="28575">
            <a:solidFill>
              <a:srgbClr val="33333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1ACB2751-2414-17F7-1A4E-B17D6DD2237B}"/>
              </a:ext>
            </a:extLst>
          </p:cNvPr>
          <p:cNvCxnSpPr>
            <a:cxnSpLocks/>
            <a:endCxn id="17" idx="1"/>
          </p:cNvCxnSpPr>
          <p:nvPr/>
        </p:nvCxnSpPr>
        <p:spPr>
          <a:xfrm>
            <a:off x="2741987" y="4764963"/>
            <a:ext cx="1025900" cy="0"/>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941B4656-9675-159D-D389-014EE56C952F}"/>
              </a:ext>
            </a:extLst>
          </p:cNvPr>
          <p:cNvCxnSpPr>
            <a:cxnSpLocks/>
            <a:stCxn id="19" idx="1"/>
            <a:endCxn id="17" idx="3"/>
          </p:cNvCxnSpPr>
          <p:nvPr/>
        </p:nvCxnSpPr>
        <p:spPr>
          <a:xfrm flipH="1">
            <a:off x="8531989" y="4764963"/>
            <a:ext cx="1026057" cy="0"/>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Прямоугольник: скругленные углы 18">
            <a:extLst>
              <a:ext uri="{FF2B5EF4-FFF2-40B4-BE49-F238E27FC236}">
                <a16:creationId xmlns:a16="http://schemas.microsoft.com/office/drawing/2014/main" id="{9294F700-EDF2-DB8C-CCA3-3C86BD4D60E6}"/>
              </a:ext>
            </a:extLst>
          </p:cNvPr>
          <p:cNvSpPr/>
          <p:nvPr/>
        </p:nvSpPr>
        <p:spPr>
          <a:xfrm>
            <a:off x="9558046" y="4243025"/>
            <a:ext cx="1725116" cy="1043876"/>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Fixed assets</a:t>
            </a:r>
            <a:endParaRPr lang="en-GB" sz="2200" b="1" dirty="0">
              <a:solidFill>
                <a:schemeClr val="tx1"/>
              </a:solidFill>
            </a:endParaRPr>
          </a:p>
        </p:txBody>
      </p:sp>
      <p:cxnSp>
        <p:nvCxnSpPr>
          <p:cNvPr id="42" name="Прямая со стрелкой 41">
            <a:extLst>
              <a:ext uri="{FF2B5EF4-FFF2-40B4-BE49-F238E27FC236}">
                <a16:creationId xmlns:a16="http://schemas.microsoft.com/office/drawing/2014/main" id="{A8FBD99A-470F-73ED-2CDF-ABF0FF0A910D}"/>
              </a:ext>
            </a:extLst>
          </p:cNvPr>
          <p:cNvCxnSpPr>
            <a:cxnSpLocks/>
          </p:cNvCxnSpPr>
          <p:nvPr/>
        </p:nvCxnSpPr>
        <p:spPr>
          <a:xfrm>
            <a:off x="4496296" y="3513513"/>
            <a:ext cx="0" cy="729512"/>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C10C1B04-DEB1-9449-2D00-D000ED63D607}"/>
              </a:ext>
            </a:extLst>
          </p:cNvPr>
          <p:cNvCxnSpPr>
            <a:cxnSpLocks/>
          </p:cNvCxnSpPr>
          <p:nvPr/>
        </p:nvCxnSpPr>
        <p:spPr>
          <a:xfrm>
            <a:off x="6096000" y="3513513"/>
            <a:ext cx="0" cy="763435"/>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a:extLst>
              <a:ext uri="{FF2B5EF4-FFF2-40B4-BE49-F238E27FC236}">
                <a16:creationId xmlns:a16="http://schemas.microsoft.com/office/drawing/2014/main" id="{14A762C9-7E24-B767-FE6F-59D7CD706E15}"/>
              </a:ext>
            </a:extLst>
          </p:cNvPr>
          <p:cNvCxnSpPr>
            <a:cxnSpLocks/>
          </p:cNvCxnSpPr>
          <p:nvPr/>
        </p:nvCxnSpPr>
        <p:spPr>
          <a:xfrm>
            <a:off x="7820521" y="3479590"/>
            <a:ext cx="0" cy="763435"/>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Соединитель: уступ 50">
            <a:extLst>
              <a:ext uri="{FF2B5EF4-FFF2-40B4-BE49-F238E27FC236}">
                <a16:creationId xmlns:a16="http://schemas.microsoft.com/office/drawing/2014/main" id="{BACDE562-1D19-678B-0905-33D3CD9CAD88}"/>
              </a:ext>
            </a:extLst>
          </p:cNvPr>
          <p:cNvCxnSpPr>
            <a:cxnSpLocks/>
            <a:stCxn id="24" idx="2"/>
          </p:cNvCxnSpPr>
          <p:nvPr/>
        </p:nvCxnSpPr>
        <p:spPr>
          <a:xfrm rot="5400000">
            <a:off x="9105945" y="2520392"/>
            <a:ext cx="381716" cy="2367958"/>
          </a:xfrm>
          <a:prstGeom prst="bentConnector2">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id="{3783FE39-A7F5-4FCA-C9F5-A9BA944D20B4}"/>
              </a:ext>
            </a:extLst>
          </p:cNvPr>
          <p:cNvCxnSpPr>
            <a:cxnSpLocks/>
          </p:cNvCxnSpPr>
          <p:nvPr/>
        </p:nvCxnSpPr>
        <p:spPr>
          <a:xfrm>
            <a:off x="8122690" y="3895229"/>
            <a:ext cx="0" cy="347796"/>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Соединитель: уступ 69">
            <a:extLst>
              <a:ext uri="{FF2B5EF4-FFF2-40B4-BE49-F238E27FC236}">
                <a16:creationId xmlns:a16="http://schemas.microsoft.com/office/drawing/2014/main" id="{464B36B9-A537-B63F-1D77-79F993E15F8C}"/>
              </a:ext>
            </a:extLst>
          </p:cNvPr>
          <p:cNvCxnSpPr>
            <a:cxnSpLocks/>
            <a:stCxn id="20" idx="2"/>
          </p:cNvCxnSpPr>
          <p:nvPr/>
        </p:nvCxnSpPr>
        <p:spPr>
          <a:xfrm rot="16200000" flipH="1">
            <a:off x="2793069" y="2539695"/>
            <a:ext cx="381716" cy="2329352"/>
          </a:xfrm>
          <a:prstGeom prst="bentConnector2">
            <a:avLst/>
          </a:prstGeom>
          <a:ln w="28575">
            <a:solidFill>
              <a:schemeClr val="bg1">
                <a:lumMod val="50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a:extLst>
              <a:ext uri="{FF2B5EF4-FFF2-40B4-BE49-F238E27FC236}">
                <a16:creationId xmlns:a16="http://schemas.microsoft.com/office/drawing/2014/main" id="{5C694723-9F9F-8FEA-26CA-1D0D3FAE73E4}"/>
              </a:ext>
            </a:extLst>
          </p:cNvPr>
          <p:cNvCxnSpPr>
            <a:cxnSpLocks/>
          </p:cNvCxnSpPr>
          <p:nvPr/>
        </p:nvCxnSpPr>
        <p:spPr>
          <a:xfrm>
            <a:off x="4137454" y="3895229"/>
            <a:ext cx="0" cy="347796"/>
          </a:xfrm>
          <a:prstGeom prst="straightConnector1">
            <a:avLst/>
          </a:prstGeom>
          <a:ln w="28575">
            <a:solidFill>
              <a:schemeClr val="bg1">
                <a:lumMod val="5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Прямоугольник: скругленные углы 19">
            <a:extLst>
              <a:ext uri="{FF2B5EF4-FFF2-40B4-BE49-F238E27FC236}">
                <a16:creationId xmlns:a16="http://schemas.microsoft.com/office/drawing/2014/main" id="{4DAD9EAF-3F3A-0307-F181-5BD03D05CEC3}"/>
              </a:ext>
            </a:extLst>
          </p:cNvPr>
          <p:cNvSpPr/>
          <p:nvPr/>
        </p:nvSpPr>
        <p:spPr>
          <a:xfrm>
            <a:off x="1016871" y="2469637"/>
            <a:ext cx="1604760" cy="1043876"/>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Cash</a:t>
            </a:r>
            <a:endParaRPr lang="en-GB" sz="2200" b="1" dirty="0">
              <a:solidFill>
                <a:schemeClr val="tx1"/>
              </a:solidFill>
            </a:endParaRPr>
          </a:p>
        </p:txBody>
      </p:sp>
      <p:sp>
        <p:nvSpPr>
          <p:cNvPr id="24" name="Прямоугольник: скругленные углы 23">
            <a:extLst>
              <a:ext uri="{FF2B5EF4-FFF2-40B4-BE49-F238E27FC236}">
                <a16:creationId xmlns:a16="http://schemas.microsoft.com/office/drawing/2014/main" id="{649AFC59-30A2-56C6-0D09-B60049F2342A}"/>
              </a:ext>
            </a:extLst>
          </p:cNvPr>
          <p:cNvSpPr/>
          <p:nvPr/>
        </p:nvSpPr>
        <p:spPr>
          <a:xfrm>
            <a:off x="9678402" y="2469637"/>
            <a:ext cx="1604760" cy="1043876"/>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Cash</a:t>
            </a:r>
            <a:endParaRPr lang="en-GB" sz="2200" b="1" dirty="0">
              <a:solidFill>
                <a:schemeClr val="tx1"/>
              </a:solidFill>
            </a:endParaRPr>
          </a:p>
        </p:txBody>
      </p:sp>
      <p:sp>
        <p:nvSpPr>
          <p:cNvPr id="2" name="!!trading">
            <a:extLst>
              <a:ext uri="{FF2B5EF4-FFF2-40B4-BE49-F238E27FC236}">
                <a16:creationId xmlns:a16="http://schemas.microsoft.com/office/drawing/2014/main" id="{B81C99A9-24D1-B05B-4230-2E71DBE2DCBC}"/>
              </a:ext>
            </a:extLst>
          </p:cNvPr>
          <p:cNvSpPr/>
          <p:nvPr/>
        </p:nvSpPr>
        <p:spPr>
          <a:xfrm>
            <a:off x="0" y="882352"/>
            <a:ext cx="12191999" cy="1221165"/>
          </a:xfrm>
          <a:prstGeom prst="rect">
            <a:avLst/>
          </a:prstGeom>
          <a:gradFill flip="none" rotWithShape="1">
            <a:gsLst>
              <a:gs pos="0">
                <a:srgbClr val="E68510"/>
              </a:gs>
              <a:gs pos="50000">
                <a:srgbClr val="FFBB10"/>
              </a:gs>
              <a:gs pos="100000">
                <a:srgbClr val="FBD146"/>
              </a:gs>
            </a:gsLst>
            <a:path path="circle">
              <a:fillToRect l="100000" t="100000"/>
            </a:path>
            <a:tileRect r="-100000" b="-10000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Заголовок 4">
            <a:extLst>
              <a:ext uri="{FF2B5EF4-FFF2-40B4-BE49-F238E27FC236}">
                <a16:creationId xmlns:a16="http://schemas.microsoft.com/office/drawing/2014/main" id="{08F374AC-F0A9-D4F9-B69C-4CA801EF9C44}"/>
              </a:ext>
            </a:extLst>
          </p:cNvPr>
          <p:cNvSpPr txBox="1">
            <a:spLocks/>
          </p:cNvSpPr>
          <p:nvPr/>
        </p:nvSpPr>
        <p:spPr>
          <a:xfrm>
            <a:off x="351565" y="1255572"/>
            <a:ext cx="8766175" cy="50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b="1" dirty="0">
                <a:solidFill>
                  <a:schemeClr val="bg1"/>
                </a:solidFill>
              </a:rPr>
              <a:t>One software for everything your company needs</a:t>
            </a:r>
            <a:endParaRPr lang="en-GB" b="1" dirty="0">
              <a:solidFill>
                <a:schemeClr val="bg1"/>
              </a:solidFill>
            </a:endParaRPr>
          </a:p>
        </p:txBody>
      </p:sp>
    </p:spTree>
    <p:extLst>
      <p:ext uri="{BB962C8B-B14F-4D97-AF65-F5344CB8AC3E}">
        <p14:creationId xmlns:p14="http://schemas.microsoft.com/office/powerpoint/2010/main" val="21672056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4"/>
                                        </p:tgtEl>
                                      </p:cBhvr>
                                    </p:animEffect>
                                    <p:animScale>
                                      <p:cBhvr>
                                        <p:cTn id="27" dur="250" autoRev="1" fill="hold"/>
                                        <p:tgtEl>
                                          <p:spTgt spid="24"/>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par>
                                <p:cTn id="33" presetID="26" presetClass="emph" presetSubtype="0" fill="hold" grpId="0" nodeType="withEffect">
                                  <p:stCondLst>
                                    <p:cond delay="0"/>
                                  </p:stCondLst>
                                  <p:childTnLst>
                                    <p:animEffect transition="out" filter="fade">
                                      <p:cBhvr>
                                        <p:cTn id="34" dur="500" tmFilter="0, 0; .2, .5; .8, .5; 1, 0"/>
                                        <p:tgtEl>
                                          <p:spTgt spid="19"/>
                                        </p:tgtEl>
                                      </p:cBhvr>
                                    </p:animEffect>
                                    <p:animScale>
                                      <p:cBhvr>
                                        <p:cTn id="35" dur="250" autoRev="1" fill="hold"/>
                                        <p:tgtEl>
                                          <p:spTgt spid="19"/>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150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cTn>
                              </p:par>
                            </p:childTnLst>
                          </p:cTn>
                        </p:par>
                        <p:par>
                          <p:cTn id="41" fill="hold">
                            <p:stCondLst>
                              <p:cond delay="2000"/>
                            </p:stCondLst>
                            <p:childTnLst>
                              <p:par>
                                <p:cTn id="42" presetID="26" presetClass="emph" presetSubtype="0" fill="hold" grpId="0" nodeType="afterEffect">
                                  <p:stCondLst>
                                    <p:cond delay="0"/>
                                  </p:stCondLst>
                                  <p:childTnLst>
                                    <p:animEffect transition="out" filter="fade">
                                      <p:cBhvr>
                                        <p:cTn id="43" dur="500" tmFilter="0, 0; .2, .5; .8, .5; 1, 0"/>
                                        <p:tgtEl>
                                          <p:spTgt spid="22"/>
                                        </p:tgtEl>
                                      </p:cBhvr>
                                    </p:animEffect>
                                    <p:animScale>
                                      <p:cBhvr>
                                        <p:cTn id="44" dur="250" autoRev="1" fill="hold"/>
                                        <p:tgtEl>
                                          <p:spTgt spid="22"/>
                                        </p:tgtEl>
                                      </p:cBhvr>
                                      <p:by x="105000" y="105000"/>
                                    </p:animScale>
                                  </p:childTnLst>
                                </p:cTn>
                              </p:par>
                            </p:childTnLst>
                          </p:cTn>
                        </p:par>
                        <p:par>
                          <p:cTn id="45" fill="hold">
                            <p:stCondLst>
                              <p:cond delay="2500"/>
                            </p:stCondLst>
                            <p:childTnLst>
                              <p:par>
                                <p:cTn id="46" presetID="26" presetClass="emph" presetSubtype="0" fill="hold" grpId="0" nodeType="after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8" grpId="0" animBg="1"/>
      <p:bldP spid="21" grpId="0" animBg="1"/>
      <p:bldP spid="22" grpId="0" animBg="1"/>
      <p:bldP spid="23" grpId="0" animBg="1"/>
      <p:bldP spid="19" grpId="0" animBg="1"/>
      <p:bldP spid="20"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AE43E9-078B-4F4E-B8F0-78EEA0CB8E93}"/>
              </a:ext>
            </a:extLst>
          </p:cNvPr>
          <p:cNvPicPr>
            <a:picLocks noChangeAspect="1"/>
          </p:cNvPicPr>
          <p:nvPr/>
        </p:nvPicPr>
        <p:blipFill>
          <a:blip r:embed="rId2"/>
          <a:stretch>
            <a:fillRect/>
          </a:stretch>
        </p:blipFill>
        <p:spPr>
          <a:xfrm>
            <a:off x="926149" y="831609"/>
            <a:ext cx="9928138" cy="6012210"/>
          </a:xfrm>
          <a:prstGeom prst="rect">
            <a:avLst/>
          </a:prstGeom>
          <a:ln>
            <a:solidFill>
              <a:schemeClr val="bg1">
                <a:lumMod val="85000"/>
              </a:schemeClr>
            </a:solidFill>
          </a:ln>
        </p:spPr>
      </p:pic>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p:txBody>
          <a:bodyPr vert="horz" lIns="91440" tIns="45720" rIns="91440" bIns="45720" rtlCol="0" anchor="ctr">
            <a:normAutofit fontScale="97500"/>
          </a:bodyPr>
          <a:lstStyle/>
          <a:p>
            <a:pPr>
              <a:buFont typeface="Arial" panose="020B0604020202020204" pitchFamily="34" charset="0"/>
            </a:pPr>
            <a:r>
              <a:rPr lang="en-US" altLang="ru-RU" b="1" dirty="0"/>
              <a:t>Support</a:t>
            </a:r>
            <a:endParaRPr lang="ru-RU" altLang="ru-RU" b="1" dirty="0"/>
          </a:p>
        </p:txBody>
      </p:sp>
      <p:sp>
        <p:nvSpPr>
          <p:cNvPr id="4" name="Объект 3">
            <a:extLst>
              <a:ext uri="{FF2B5EF4-FFF2-40B4-BE49-F238E27FC236}">
                <a16:creationId xmlns:a16="http://schemas.microsoft.com/office/drawing/2014/main" id="{FBEDFAAC-8222-44F3-95E1-09301168C9A0}"/>
              </a:ext>
            </a:extLst>
          </p:cNvPr>
          <p:cNvSpPr>
            <a:spLocks noGrp="1"/>
          </p:cNvSpPr>
          <p:nvPr>
            <p:ph idx="1"/>
          </p:nvPr>
        </p:nvSpPr>
        <p:spPr>
          <a:xfrm>
            <a:off x="431371" y="1316765"/>
            <a:ext cx="10945215" cy="50418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rtlCol="0" anchor="t" anchorCtr="0" compatLnSpc="1">
            <a:prstTxWarp prst="textNoShape">
              <a:avLst/>
            </a:prstTxWarp>
            <a:normAutofit/>
          </a:bodyPr>
          <a:lstStyle/>
          <a:p>
            <a:endParaRPr lang="ru-RU" altLang="ru-RU" sz="267" dirty="0">
              <a:latin typeface="Futura PT Demi" panose="020B0604020202020204" charset="-52"/>
            </a:endParaRPr>
          </a:p>
          <a:p>
            <a:pPr lvl="1"/>
            <a:endParaRPr lang="en-US" altLang="ru-RU" sz="2133" dirty="0">
              <a:latin typeface="Futura PT Demi" panose="020B0604020202020204" charset="-52"/>
            </a:endParaRPr>
          </a:p>
          <a:p>
            <a:endParaRPr lang="ru-RU" sz="2133" dirty="0">
              <a:latin typeface="Futura PT Demi" panose="020B0604020202020204" charset="-52"/>
            </a:endParaRPr>
          </a:p>
          <a:p>
            <a:endParaRPr lang="ru-RU" sz="2133" dirty="0">
              <a:latin typeface="Futura PT Demi" panose="020B0604020202020204" charset="-52"/>
            </a:endParaRPr>
          </a:p>
        </p:txBody>
      </p:sp>
      <p:sp>
        <p:nvSpPr>
          <p:cNvPr id="10" name="Облачко с текстом: прямоугольное со скругленными углами 6">
            <a:extLst>
              <a:ext uri="{FF2B5EF4-FFF2-40B4-BE49-F238E27FC236}">
                <a16:creationId xmlns:a16="http://schemas.microsoft.com/office/drawing/2014/main" id="{B5139D3B-951D-4342-BC39-A3FD54EB4F68}"/>
              </a:ext>
            </a:extLst>
          </p:cNvPr>
          <p:cNvSpPr/>
          <p:nvPr/>
        </p:nvSpPr>
        <p:spPr>
          <a:xfrm>
            <a:off x="5063007" y="2746965"/>
            <a:ext cx="3490623" cy="1090749"/>
          </a:xfrm>
          <a:prstGeom prst="wedgeRoundRectCallout">
            <a:avLst>
              <a:gd name="adj1" fmla="val -60362"/>
              <a:gd name="adj2" fmla="val -96159"/>
              <a:gd name="adj3" fmla="val 16667"/>
            </a:avLst>
          </a:prstGeom>
          <a:solidFill>
            <a:schemeClr val="bg2"/>
          </a:solidFill>
          <a:ln>
            <a:solidFill>
              <a:srgbClr val="E6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Support tab inside the system</a:t>
            </a:r>
            <a:endParaRPr lang="ru-RU" sz="1600" dirty="0">
              <a:solidFill>
                <a:schemeClr val="tx1"/>
              </a:solidFill>
            </a:endParaRPr>
          </a:p>
        </p:txBody>
      </p:sp>
    </p:spTree>
    <p:extLst>
      <p:ext uri="{BB962C8B-B14F-4D97-AF65-F5344CB8AC3E}">
        <p14:creationId xmlns:p14="http://schemas.microsoft.com/office/powerpoint/2010/main" val="397271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2A9041-9405-4929-82C5-1B96655BD0DA}"/>
              </a:ext>
            </a:extLst>
          </p:cNvPr>
          <p:cNvPicPr>
            <a:picLocks noChangeAspect="1"/>
          </p:cNvPicPr>
          <p:nvPr/>
        </p:nvPicPr>
        <p:blipFill>
          <a:blip r:embed="rId2"/>
          <a:stretch>
            <a:fillRect/>
          </a:stretch>
        </p:blipFill>
        <p:spPr>
          <a:xfrm>
            <a:off x="6801625" y="3122645"/>
            <a:ext cx="7542857" cy="3733333"/>
          </a:xfrm>
          <a:prstGeom prst="rect">
            <a:avLst/>
          </a:prstGeom>
        </p:spPr>
      </p:pic>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96203" y="1120585"/>
            <a:ext cx="6786342" cy="4616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If the customer has purchased the </a:t>
            </a:r>
            <a:r>
              <a:rPr lang="en-US" sz="2400" b="1" dirty="0"/>
              <a:t>On-premise</a:t>
            </a:r>
            <a:r>
              <a:rPr lang="en-US" sz="2400" dirty="0"/>
              <a:t> version, start with using </a:t>
            </a:r>
            <a:r>
              <a:rPr lang="en-US" sz="2400" b="1" dirty="0"/>
              <a:t>Cloud</a:t>
            </a:r>
            <a:r>
              <a:rPr lang="ru-RU" sz="2400" dirty="0"/>
              <a:t> </a:t>
            </a:r>
            <a:r>
              <a:rPr lang="en-US" sz="2400" dirty="0"/>
              <a:t>AccountingSuite to create prototype of client's company.</a:t>
            </a:r>
          </a:p>
          <a:p>
            <a:r>
              <a:rPr lang="en-US" sz="2400" dirty="0"/>
              <a:t>It is easy to set up database sharing</a:t>
            </a:r>
            <a:r>
              <a:rPr lang="ru-RU" sz="2400" dirty="0"/>
              <a:t> </a:t>
            </a:r>
            <a:r>
              <a:rPr lang="en-US" sz="2400" dirty="0"/>
              <a:t>with partner’s and client’s users. </a:t>
            </a:r>
            <a:endParaRPr lang="ru-RU" sz="2400" dirty="0"/>
          </a:p>
          <a:p>
            <a:r>
              <a:rPr lang="en-US" sz="2400" dirty="0"/>
              <a:t>There is no need to involve the client's administrator to access client's network.</a:t>
            </a:r>
            <a:endParaRPr lang="ru-RU" sz="2400" dirty="0"/>
          </a:p>
          <a:p>
            <a:r>
              <a:rPr lang="en-US" sz="2400" dirty="0"/>
              <a:t>Quick results and start of work. Get additional time to study on-premise administration.</a:t>
            </a:r>
            <a:endParaRPr lang="ru-RU" sz="2400" dirty="0"/>
          </a:p>
          <a:p>
            <a:r>
              <a:rPr lang="en-US" sz="2400" dirty="0"/>
              <a:t>Then prototype will be ready, we will </a:t>
            </a:r>
            <a:r>
              <a:rPr lang="en-US" sz="2400" b="1" dirty="0"/>
              <a:t>transfer the backup from the cloud to the on-premise </a:t>
            </a:r>
            <a:r>
              <a:rPr lang="en-US" sz="2400" dirty="0"/>
              <a:t>in client's network.</a:t>
            </a:r>
            <a:endParaRPr lang="en-GB"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7500"/>
          </a:bodyPr>
          <a:lstStyle>
            <a:lvl1pPr>
              <a:lnSpc>
                <a:spcPct val="90000"/>
              </a:lnSpc>
              <a:spcBef>
                <a:spcPct val="0"/>
              </a:spcBef>
              <a:buFont typeface="Arial" panose="020B0604020202020204" pitchFamily="34" charset="0"/>
              <a:buNone/>
              <a:defRPr sz="2800" b="1">
                <a:solidFill>
                  <a:srgbClr val="333333"/>
                </a:solidFill>
                <a:effectLst/>
                <a:ea typeface="+mj-ea"/>
                <a:cs typeface="+mj-cs"/>
              </a:defRPr>
            </a:lvl1pPr>
          </a:lstStyle>
          <a:p>
            <a:r>
              <a:rPr lang="en-US" dirty="0"/>
              <a:t>How to start AccountingSuite implementation?</a:t>
            </a:r>
          </a:p>
        </p:txBody>
      </p:sp>
      <p:sp>
        <p:nvSpPr>
          <p:cNvPr id="6" name="Rectangle 5">
            <a:extLst>
              <a:ext uri="{FF2B5EF4-FFF2-40B4-BE49-F238E27FC236}">
                <a16:creationId xmlns:a16="http://schemas.microsoft.com/office/drawing/2014/main" id="{620DF23F-EE88-4071-A315-6E8DD0146149}"/>
              </a:ext>
            </a:extLst>
          </p:cNvPr>
          <p:cNvSpPr/>
          <p:nvPr/>
        </p:nvSpPr>
        <p:spPr>
          <a:xfrm>
            <a:off x="8755584" y="6069027"/>
            <a:ext cx="2192941" cy="6055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5EAD7E09-68A3-4E1C-B79A-AEA72E4FDA80}"/>
              </a:ext>
            </a:extLst>
          </p:cNvPr>
          <p:cNvSpPr txBox="1"/>
          <p:nvPr/>
        </p:nvSpPr>
        <p:spPr>
          <a:xfrm>
            <a:off x="7361731" y="1921560"/>
            <a:ext cx="7173588" cy="400110"/>
          </a:xfrm>
          <a:prstGeom prst="rect">
            <a:avLst/>
          </a:prstGeom>
          <a:noFill/>
        </p:spPr>
        <p:txBody>
          <a:bodyPr wrap="square">
            <a:spAutoFit/>
          </a:bodyPr>
          <a:lstStyle/>
          <a:p>
            <a:r>
              <a:rPr lang="en-US" sz="2000" b="1" dirty="0">
                <a:solidFill>
                  <a:srgbClr val="00B050"/>
                </a:solidFill>
              </a:rPr>
              <a:t>On-premise</a:t>
            </a:r>
            <a:r>
              <a:rPr lang="ru-RU" sz="2000" b="1" dirty="0"/>
              <a:t> </a:t>
            </a:r>
            <a:r>
              <a:rPr lang="en-US" sz="2000" dirty="0"/>
              <a:t>and </a:t>
            </a:r>
            <a:r>
              <a:rPr lang="en-US" sz="2000" b="1" dirty="0">
                <a:solidFill>
                  <a:srgbClr val="00B050"/>
                </a:solidFill>
              </a:rPr>
              <a:t>Cloud</a:t>
            </a:r>
            <a:r>
              <a:rPr lang="en-US" sz="2000" dirty="0"/>
              <a:t> are fully </a:t>
            </a:r>
            <a:r>
              <a:rPr lang="en-US" sz="2000" i="1" dirty="0"/>
              <a:t>compatible</a:t>
            </a:r>
            <a:r>
              <a:rPr lang="en-US" sz="2000" dirty="0"/>
              <a:t>!</a:t>
            </a:r>
            <a:endParaRPr lang="ru-RU" sz="2000" dirty="0"/>
          </a:p>
        </p:txBody>
      </p:sp>
    </p:spTree>
    <p:extLst>
      <p:ext uri="{BB962C8B-B14F-4D97-AF65-F5344CB8AC3E}">
        <p14:creationId xmlns:p14="http://schemas.microsoft.com/office/powerpoint/2010/main" val="2979424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27179681-B2C4-4B80-84ED-79191E9B9F8E}"/>
              </a:ext>
            </a:extLst>
          </p:cNvPr>
          <p:cNvSpPr txBox="1">
            <a:spLocks/>
          </p:cNvSpPr>
          <p:nvPr/>
        </p:nvSpPr>
        <p:spPr>
          <a:xfrm>
            <a:off x="358926" y="1427921"/>
            <a:ext cx="10201180" cy="489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C00000"/>
                </a:solidFill>
              </a:rPr>
              <a:t>Task: mass implementations of AccountingSuite for different countries or replication within the company for branches</a:t>
            </a:r>
          </a:p>
          <a:p>
            <a:r>
              <a:rPr lang="en-US" sz="2400" dirty="0"/>
              <a:t>You can set up the database with a prototype for the country/company data with predefined chart of accounts, addresses, tax agents, etc.</a:t>
            </a:r>
          </a:p>
          <a:p>
            <a:r>
              <a:rPr lang="en-US" sz="2400" dirty="0"/>
              <a:t>Then save this database (make a backup of it)</a:t>
            </a:r>
          </a:p>
          <a:p>
            <a:r>
              <a:rPr lang="en-US" sz="2400" dirty="0"/>
              <a:t>And then deploy it to other clients from backup</a:t>
            </a:r>
          </a:p>
          <a:p>
            <a:r>
              <a:rPr lang="en-US" sz="2400" dirty="0"/>
              <a:t>And later upload additional data to it via the </a:t>
            </a:r>
            <a:r>
              <a:rPr lang="en-US" sz="2400" dirty="0">
                <a:hlinkClick r:id="rId2"/>
              </a:rPr>
              <a:t>Data Import Tool</a:t>
            </a:r>
            <a:endParaRPr lang="en-US" sz="2400" dirty="0"/>
          </a:p>
        </p:txBody>
      </p:sp>
      <p:sp>
        <p:nvSpPr>
          <p:cNvPr id="5" name="Заголовок 1">
            <a:extLst>
              <a:ext uri="{FF2B5EF4-FFF2-40B4-BE49-F238E27FC236}">
                <a16:creationId xmlns:a16="http://schemas.microsoft.com/office/drawing/2014/main" id="{E87078AE-F921-4DB7-8EB0-EE1DB5E6BB7D}"/>
              </a:ext>
            </a:extLst>
          </p:cNvPr>
          <p:cNvSpPr txBox="1">
            <a:spLocks/>
          </p:cNvSpPr>
          <p:nvPr/>
        </p:nvSpPr>
        <p:spPr>
          <a:xfrm>
            <a:off x="926149" y="183435"/>
            <a:ext cx="9180803" cy="558435"/>
          </a:xfrm>
          <a:prstGeom prst="rect">
            <a:avLst/>
          </a:prstGeom>
        </p:spPr>
        <p:txBody>
          <a:bodyPr vert="horz" lIns="91440" tIns="45720" rIns="91440" bIns="45720" rtlCol="0" anchor="ctr">
            <a:normAutofit fontScale="90000"/>
          </a:bodyPr>
          <a:lstStyle>
            <a:defPPr>
              <a:defRPr lang="ru-RU"/>
            </a:defPPr>
            <a:lvl1pPr>
              <a:lnSpc>
                <a:spcPct val="90000"/>
              </a:lnSpc>
              <a:spcBef>
                <a:spcPct val="0"/>
              </a:spcBef>
              <a:buFont typeface="Arial" panose="020B0604020202020204" pitchFamily="34" charset="0"/>
              <a:buNone/>
              <a:defRPr sz="2800" b="1">
                <a:solidFill>
                  <a:srgbClr val="333333"/>
                </a:solidFill>
                <a:effectLst/>
                <a:ea typeface="+mj-ea"/>
                <a:cs typeface="+mj-cs"/>
              </a:defRPr>
            </a:lvl1pPr>
          </a:lstStyle>
          <a:p>
            <a:r>
              <a:rPr lang="en-US" dirty="0"/>
              <a:t>How to replicate the database with settings for other companies?</a:t>
            </a:r>
          </a:p>
        </p:txBody>
      </p:sp>
    </p:spTree>
    <p:extLst>
      <p:ext uri="{BB962C8B-B14F-4D97-AF65-F5344CB8AC3E}">
        <p14:creationId xmlns:p14="http://schemas.microsoft.com/office/powerpoint/2010/main" val="3478512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59F0CA51-ADD8-B12D-6318-0D7AF40D7942}"/>
              </a:ext>
            </a:extLst>
          </p:cNvPr>
          <p:cNvSpPr/>
          <p:nvPr/>
        </p:nvSpPr>
        <p:spPr>
          <a:xfrm>
            <a:off x="6414773" y="1216037"/>
            <a:ext cx="3039466" cy="1739604"/>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Try out our free</a:t>
            </a:r>
            <a:endParaRPr lang="ru-RU" sz="2400" dirty="0">
              <a:solidFill>
                <a:schemeClr val="tx1"/>
              </a:solidFill>
            </a:endParaRPr>
          </a:p>
          <a:p>
            <a:pPr algn="ctr"/>
            <a:r>
              <a:rPr lang="en-GB" sz="2400" dirty="0">
                <a:solidFill>
                  <a:schemeClr val="accent1"/>
                </a:solidFill>
                <a:hlinkClick r:id="rId2">
                  <a:extLst>
                    <a:ext uri="{A12FA001-AC4F-418D-AE19-62706E023703}">
                      <ahyp:hlinkClr xmlns:ahyp="http://schemas.microsoft.com/office/drawing/2018/hyperlinkcolor" val="tx"/>
                    </a:ext>
                  </a:extLst>
                </a:hlinkClick>
              </a:rPr>
              <a:t>demo base</a:t>
            </a:r>
            <a:endParaRPr lang="en-GB" sz="2400" dirty="0">
              <a:solidFill>
                <a:schemeClr val="accent1"/>
              </a:solidFill>
            </a:endParaRPr>
          </a:p>
        </p:txBody>
      </p:sp>
      <p:sp>
        <p:nvSpPr>
          <p:cNvPr id="2" name="Заголовок 1">
            <a:extLst>
              <a:ext uri="{FF2B5EF4-FFF2-40B4-BE49-F238E27FC236}">
                <a16:creationId xmlns:a16="http://schemas.microsoft.com/office/drawing/2014/main" id="{F36E2681-BD64-FD71-73E9-086B9F968209}"/>
              </a:ext>
            </a:extLst>
          </p:cNvPr>
          <p:cNvSpPr>
            <a:spLocks noGrp="1"/>
          </p:cNvSpPr>
          <p:nvPr>
            <p:ph type="title"/>
          </p:nvPr>
        </p:nvSpPr>
        <p:spPr/>
        <p:txBody>
          <a:bodyPr/>
          <a:lstStyle/>
          <a:p>
            <a:r>
              <a:rPr lang="en-US" dirty="0"/>
              <a:t>What’s next?</a:t>
            </a:r>
            <a:endParaRPr lang="en-GB" dirty="0"/>
          </a:p>
        </p:txBody>
      </p:sp>
      <p:pic>
        <p:nvPicPr>
          <p:cNvPr id="7" name="Объект 6">
            <a:extLst>
              <a:ext uri="{FF2B5EF4-FFF2-40B4-BE49-F238E27FC236}">
                <a16:creationId xmlns:a16="http://schemas.microsoft.com/office/drawing/2014/main" id="{3B165BA0-0221-2351-864D-3AE4101EBB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81937" y="880470"/>
            <a:ext cx="2364436" cy="2364436"/>
          </a:xfrm>
        </p:spPr>
      </p:pic>
      <p:sp>
        <p:nvSpPr>
          <p:cNvPr id="3" name="Прямоугольник 2">
            <a:extLst>
              <a:ext uri="{FF2B5EF4-FFF2-40B4-BE49-F238E27FC236}">
                <a16:creationId xmlns:a16="http://schemas.microsoft.com/office/drawing/2014/main" id="{BD70D7A2-69D2-F17D-6579-862E1DE34FC6}"/>
              </a:ext>
            </a:extLst>
          </p:cNvPr>
          <p:cNvSpPr/>
          <p:nvPr/>
        </p:nvSpPr>
        <p:spPr>
          <a:xfrm>
            <a:off x="6414773" y="3896192"/>
            <a:ext cx="3039466" cy="1739604"/>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Read the </a:t>
            </a:r>
            <a:r>
              <a:rPr lang="en-US" sz="2400" dirty="0">
                <a:solidFill>
                  <a:schemeClr val="accent1"/>
                </a:solidFill>
                <a:hlinkClick r:id="rId4">
                  <a:extLst>
                    <a:ext uri="{A12FA001-AC4F-418D-AE19-62706E023703}">
                      <ahyp:hlinkClr xmlns:ahyp="http://schemas.microsoft.com/office/drawing/2018/hyperlinkcolor" val="tx"/>
                    </a:ext>
                  </a:extLst>
                </a:hlinkClick>
              </a:rPr>
              <a:t>user guide</a:t>
            </a:r>
            <a:endParaRPr lang="en-GB" sz="2400" dirty="0">
              <a:solidFill>
                <a:schemeClr val="accent1"/>
              </a:solidFill>
            </a:endParaRPr>
          </a:p>
        </p:txBody>
      </p:sp>
      <p:pic>
        <p:nvPicPr>
          <p:cNvPr id="9" name="Рисунок 8">
            <a:extLst>
              <a:ext uri="{FF2B5EF4-FFF2-40B4-BE49-F238E27FC236}">
                <a16:creationId xmlns:a16="http://schemas.microsoft.com/office/drawing/2014/main" id="{11F84DAA-9DC9-3188-3040-2FD533565539}"/>
              </a:ext>
            </a:extLst>
          </p:cNvPr>
          <p:cNvPicPr>
            <a:picLocks noChangeAspect="1"/>
          </p:cNvPicPr>
          <p:nvPr/>
        </p:nvPicPr>
        <p:blipFill>
          <a:blip r:embed="rId5"/>
          <a:stretch>
            <a:fillRect/>
          </a:stretch>
        </p:blipFill>
        <p:spPr>
          <a:xfrm>
            <a:off x="9631680" y="3613095"/>
            <a:ext cx="2289562" cy="2160572"/>
          </a:xfrm>
          <a:prstGeom prst="rect">
            <a:avLst/>
          </a:prstGeom>
        </p:spPr>
      </p:pic>
      <p:pic>
        <p:nvPicPr>
          <p:cNvPr id="11" name="Рисунок 10">
            <a:extLst>
              <a:ext uri="{FF2B5EF4-FFF2-40B4-BE49-F238E27FC236}">
                <a16:creationId xmlns:a16="http://schemas.microsoft.com/office/drawing/2014/main" id="{1D7235C2-777D-E617-159A-29CB3B87E472}"/>
              </a:ext>
            </a:extLst>
          </p:cNvPr>
          <p:cNvPicPr>
            <a:picLocks noChangeAspect="1"/>
          </p:cNvPicPr>
          <p:nvPr/>
        </p:nvPicPr>
        <p:blipFill>
          <a:blip r:embed="rId6"/>
          <a:stretch>
            <a:fillRect/>
          </a:stretch>
        </p:blipFill>
        <p:spPr>
          <a:xfrm>
            <a:off x="4142614" y="3687796"/>
            <a:ext cx="2221068" cy="2085871"/>
          </a:xfrm>
          <a:prstGeom prst="rect">
            <a:avLst/>
          </a:prstGeom>
        </p:spPr>
      </p:pic>
      <p:sp>
        <p:nvSpPr>
          <p:cNvPr id="12" name="Прямоугольник 11">
            <a:extLst>
              <a:ext uri="{FF2B5EF4-FFF2-40B4-BE49-F238E27FC236}">
                <a16:creationId xmlns:a16="http://schemas.microsoft.com/office/drawing/2014/main" id="{0651918D-2987-6149-CB1E-0110BE468311}"/>
              </a:ext>
            </a:extLst>
          </p:cNvPr>
          <p:cNvSpPr/>
          <p:nvPr/>
        </p:nvSpPr>
        <p:spPr>
          <a:xfrm>
            <a:off x="955873" y="3898904"/>
            <a:ext cx="3039466" cy="1739604"/>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Download the</a:t>
            </a:r>
            <a:endParaRPr lang="ru-RU" sz="2400" dirty="0">
              <a:solidFill>
                <a:schemeClr val="tx1"/>
              </a:solidFill>
            </a:endParaRPr>
          </a:p>
          <a:p>
            <a:pPr algn="ctr"/>
            <a:r>
              <a:rPr lang="en-US" sz="2400" dirty="0">
                <a:solidFill>
                  <a:schemeClr val="accent1"/>
                </a:solidFill>
                <a:hlinkClick r:id="rId7">
                  <a:extLst>
                    <a:ext uri="{A12FA001-AC4F-418D-AE19-62706E023703}">
                      <ahyp:hlinkClr xmlns:ahyp="http://schemas.microsoft.com/office/drawing/2018/hyperlinkcolor" val="tx"/>
                    </a:ext>
                  </a:extLst>
                </a:hlinkClick>
              </a:rPr>
              <a:t>mobile application</a:t>
            </a:r>
            <a:endParaRPr lang="en-GB" sz="2400" dirty="0">
              <a:solidFill>
                <a:schemeClr val="accent1"/>
              </a:solidFill>
            </a:endParaRPr>
          </a:p>
        </p:txBody>
      </p:sp>
      <p:sp>
        <p:nvSpPr>
          <p:cNvPr id="13" name="Прямоугольник 12">
            <a:extLst>
              <a:ext uri="{FF2B5EF4-FFF2-40B4-BE49-F238E27FC236}">
                <a16:creationId xmlns:a16="http://schemas.microsoft.com/office/drawing/2014/main" id="{6B04606D-96C3-A874-5F1F-F86418164B72}"/>
              </a:ext>
            </a:extLst>
          </p:cNvPr>
          <p:cNvSpPr/>
          <p:nvPr/>
        </p:nvSpPr>
        <p:spPr>
          <a:xfrm>
            <a:off x="955873" y="1216037"/>
            <a:ext cx="3039466" cy="1739604"/>
          </a:xfrm>
          <a:prstGeom prst="rect">
            <a:avLst/>
          </a:prstGeom>
          <a:solidFill>
            <a:schemeClr val="bg1">
              <a:lumMod val="85000"/>
            </a:scheme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Visit our </a:t>
            </a:r>
            <a:r>
              <a:rPr lang="en-US" sz="2400" dirty="0">
                <a:solidFill>
                  <a:schemeClr val="accent1"/>
                </a:solidFill>
                <a:hlinkClick r:id="rId8">
                  <a:extLst>
                    <a:ext uri="{A12FA001-AC4F-418D-AE19-62706E023703}">
                      <ahyp:hlinkClr xmlns:ahyp="http://schemas.microsoft.com/office/drawing/2018/hyperlinkcolor" val="tx"/>
                    </a:ext>
                  </a:extLst>
                </a:hlinkClick>
              </a:rPr>
              <a:t>website</a:t>
            </a:r>
            <a:endParaRPr lang="en-GB" sz="2400" dirty="0">
              <a:solidFill>
                <a:schemeClr val="accent1"/>
              </a:solidFill>
            </a:endParaRPr>
          </a:p>
        </p:txBody>
      </p:sp>
      <p:pic>
        <p:nvPicPr>
          <p:cNvPr id="15" name="Рисунок 14">
            <a:extLst>
              <a:ext uri="{FF2B5EF4-FFF2-40B4-BE49-F238E27FC236}">
                <a16:creationId xmlns:a16="http://schemas.microsoft.com/office/drawing/2014/main" id="{D1E9FC46-379C-8862-975B-26A09B4F3348}"/>
              </a:ext>
            </a:extLst>
          </p:cNvPr>
          <p:cNvPicPr>
            <a:picLocks noChangeAspect="1"/>
          </p:cNvPicPr>
          <p:nvPr/>
        </p:nvPicPr>
        <p:blipFill>
          <a:blip r:embed="rId9"/>
          <a:stretch>
            <a:fillRect/>
          </a:stretch>
        </p:blipFill>
        <p:spPr>
          <a:xfrm>
            <a:off x="4154504" y="1084333"/>
            <a:ext cx="2132571" cy="2085872"/>
          </a:xfrm>
          <a:prstGeom prst="rect">
            <a:avLst/>
          </a:prstGeom>
        </p:spPr>
      </p:pic>
    </p:spTree>
    <p:extLst>
      <p:ext uri="{BB962C8B-B14F-4D97-AF65-F5344CB8AC3E}">
        <p14:creationId xmlns:p14="http://schemas.microsoft.com/office/powerpoint/2010/main" val="155859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13"/>
                                        </p:tgtEl>
                                      </p:cBhvr>
                                    </p:animEffect>
                                    <p:animScale>
                                      <p:cBhvr>
                                        <p:cTn id="7" dur="50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1000" tmFilter="0, 0; .2, .5; .8, .5; 1, 0"/>
                                        <p:tgtEl>
                                          <p:spTgt spid="5"/>
                                        </p:tgtEl>
                                      </p:cBhvr>
                                    </p:animEffect>
                                    <p:animScale>
                                      <p:cBhvr>
                                        <p:cTn id="16" dur="500" autoRev="1" fill="hold"/>
                                        <p:tgtEl>
                                          <p:spTgt spid="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1000" tmFilter="0, 0; .2, .5; .8, .5; 1, 0"/>
                                        <p:tgtEl>
                                          <p:spTgt spid="12"/>
                                        </p:tgtEl>
                                      </p:cBhvr>
                                    </p:animEffect>
                                    <p:animScale>
                                      <p:cBhvr>
                                        <p:cTn id="25" dur="500" autoRev="1" fill="hold"/>
                                        <p:tgtEl>
                                          <p:spTgt spid="1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1000" tmFilter="0, 0; .2, .5; .8, .5; 1, 0"/>
                                        <p:tgtEl>
                                          <p:spTgt spid="3"/>
                                        </p:tgtEl>
                                      </p:cBhvr>
                                    </p:animEffect>
                                    <p:animScale>
                                      <p:cBhvr>
                                        <p:cTn id="34" dur="500" autoRev="1" fill="hold"/>
                                        <p:tgtEl>
                                          <p:spTgt spid="3"/>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8A514C24-34FF-4858-AAF1-95D5A890F7FD}"/>
              </a:ext>
            </a:extLst>
          </p:cNvPr>
          <p:cNvSpPr>
            <a:spLocks noGrp="1"/>
          </p:cNvSpPr>
          <p:nvPr>
            <p:ph type="title"/>
          </p:nvPr>
        </p:nvSpPr>
        <p:spPr/>
        <p:txBody>
          <a:bodyPr vert="horz" lIns="91440" tIns="45720" rIns="91440" bIns="45720" rtlCol="0" anchor="ctr">
            <a:normAutofit fontScale="97500"/>
          </a:bodyPr>
          <a:lstStyle/>
          <a:p>
            <a:pPr>
              <a:buFont typeface="Arial" panose="020B0604020202020204" pitchFamily="34" charset="0"/>
            </a:pPr>
            <a:r>
              <a:rPr lang="en-US" altLang="ru-RU" b="1" dirty="0"/>
              <a:t>Telegram Channel</a:t>
            </a:r>
            <a:endParaRPr lang="ru-RU" altLang="ru-RU" b="1" dirty="0"/>
          </a:p>
        </p:txBody>
      </p:sp>
      <p:sp>
        <p:nvSpPr>
          <p:cNvPr id="4" name="Объект 3">
            <a:extLst>
              <a:ext uri="{FF2B5EF4-FFF2-40B4-BE49-F238E27FC236}">
                <a16:creationId xmlns:a16="http://schemas.microsoft.com/office/drawing/2014/main" id="{FBEDFAAC-8222-44F3-95E1-09301168C9A0}"/>
              </a:ext>
            </a:extLst>
          </p:cNvPr>
          <p:cNvSpPr>
            <a:spLocks noGrp="1"/>
          </p:cNvSpPr>
          <p:nvPr>
            <p:ph idx="1"/>
          </p:nvPr>
        </p:nvSpPr>
        <p:spPr>
          <a:xfrm>
            <a:off x="431371" y="1316765"/>
            <a:ext cx="10945215" cy="504189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7" rIns="91435" bIns="45717" numCol="1" rtlCol="0" anchor="t" anchorCtr="0" compatLnSpc="1">
            <a:prstTxWarp prst="textNoShape">
              <a:avLst/>
            </a:prstTxWarp>
            <a:normAutofit/>
          </a:bodyPr>
          <a:lstStyle/>
          <a:p>
            <a:endParaRPr lang="ru-RU" altLang="ru-RU" sz="267" dirty="0">
              <a:latin typeface="Futura PT Demi" panose="020B0604020202020204" charset="-52"/>
            </a:endParaRPr>
          </a:p>
          <a:p>
            <a:pPr lvl="1"/>
            <a:endParaRPr lang="en-US" altLang="ru-RU" sz="2133" dirty="0">
              <a:latin typeface="Futura PT Demi" panose="020B0604020202020204" charset="-52"/>
            </a:endParaRPr>
          </a:p>
          <a:p>
            <a:endParaRPr lang="ru-RU" sz="2133" dirty="0">
              <a:latin typeface="Futura PT Demi" panose="020B0604020202020204" charset="-52"/>
            </a:endParaRPr>
          </a:p>
          <a:p>
            <a:endParaRPr lang="ru-RU" sz="2133" dirty="0">
              <a:latin typeface="Futura PT Demi" panose="020B0604020202020204" charset="-52"/>
            </a:endParaRPr>
          </a:p>
        </p:txBody>
      </p:sp>
      <p:sp>
        <p:nvSpPr>
          <p:cNvPr id="8" name="TextBox 7">
            <a:extLst>
              <a:ext uri="{FF2B5EF4-FFF2-40B4-BE49-F238E27FC236}">
                <a16:creationId xmlns:a16="http://schemas.microsoft.com/office/drawing/2014/main" id="{91C99165-4599-4252-81ED-145C45309EDB}"/>
              </a:ext>
            </a:extLst>
          </p:cNvPr>
          <p:cNvSpPr txBox="1"/>
          <p:nvPr/>
        </p:nvSpPr>
        <p:spPr>
          <a:xfrm>
            <a:off x="610559" y="1220967"/>
            <a:ext cx="8434740" cy="923330"/>
          </a:xfrm>
          <a:prstGeom prst="rect">
            <a:avLst/>
          </a:prstGeom>
          <a:noFill/>
        </p:spPr>
        <p:txBody>
          <a:bodyPr wrap="square">
            <a:spAutoFit/>
          </a:bodyPr>
          <a:lstStyle/>
          <a:p>
            <a:r>
              <a:rPr lang="en-US" b="0" i="0" dirty="0">
                <a:solidFill>
                  <a:srgbClr val="30373E"/>
                </a:solidFill>
                <a:effectLst/>
                <a:latin typeface="-apple-system"/>
              </a:rPr>
              <a:t>Our official channel for AccountingSuite.io, 1C:Enterprise, 1C Trainings and competitions, News and updates.</a:t>
            </a:r>
            <a:br>
              <a:rPr lang="en-US" dirty="0"/>
            </a:br>
            <a:r>
              <a:rPr lang="en-US" b="0" i="0" u="none" strike="noStrike" dirty="0">
                <a:solidFill>
                  <a:srgbClr val="1859AD"/>
                </a:solidFill>
                <a:effectLst/>
                <a:latin typeface="-apple-system"/>
                <a:hlinkClick r:id="rId2"/>
              </a:rPr>
              <a:t>https://t.me/accountingsuite</a:t>
            </a:r>
            <a:endParaRPr lang="ru-RU" dirty="0"/>
          </a:p>
        </p:txBody>
      </p:sp>
      <p:pic>
        <p:nvPicPr>
          <p:cNvPr id="6" name="Picture 5">
            <a:extLst>
              <a:ext uri="{FF2B5EF4-FFF2-40B4-BE49-F238E27FC236}">
                <a16:creationId xmlns:a16="http://schemas.microsoft.com/office/drawing/2014/main" id="{FD34BD52-67D2-4737-9DB1-5B2527D6B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835" y="2502510"/>
            <a:ext cx="3529724" cy="3529724"/>
          </a:xfrm>
          <a:prstGeom prst="rect">
            <a:avLst/>
          </a:prstGeom>
        </p:spPr>
      </p:pic>
      <p:pic>
        <p:nvPicPr>
          <p:cNvPr id="13" name="Picture 12">
            <a:extLst>
              <a:ext uri="{FF2B5EF4-FFF2-40B4-BE49-F238E27FC236}">
                <a16:creationId xmlns:a16="http://schemas.microsoft.com/office/drawing/2014/main" id="{EAF7069F-B0D2-4E41-AF09-4C0242E28595}"/>
              </a:ext>
            </a:extLst>
          </p:cNvPr>
          <p:cNvPicPr>
            <a:picLocks noChangeAspect="1"/>
          </p:cNvPicPr>
          <p:nvPr/>
        </p:nvPicPr>
        <p:blipFill>
          <a:blip r:embed="rId4"/>
          <a:stretch>
            <a:fillRect/>
          </a:stretch>
        </p:blipFill>
        <p:spPr>
          <a:xfrm>
            <a:off x="1559882" y="2413381"/>
            <a:ext cx="3054496" cy="3707982"/>
          </a:xfrm>
          <a:prstGeom prst="rect">
            <a:avLst/>
          </a:prstGeom>
        </p:spPr>
      </p:pic>
    </p:spTree>
    <p:extLst>
      <p:ext uri="{BB962C8B-B14F-4D97-AF65-F5344CB8AC3E}">
        <p14:creationId xmlns:p14="http://schemas.microsoft.com/office/powerpoint/2010/main" val="2817739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8" name="Заголовок 1"/>
          <p:cNvSpPr>
            <a:spLocks/>
          </p:cNvSpPr>
          <p:nvPr/>
        </p:nvSpPr>
        <p:spPr bwMode="auto">
          <a:xfrm>
            <a:off x="1677749" y="1802094"/>
            <a:ext cx="9144000" cy="2387600"/>
          </a:xfrm>
          <a:prstGeom prst="rect">
            <a:avLst/>
          </a:prstGeom>
          <a:noFill/>
          <a:ln w="9525">
            <a:noFill/>
            <a:miter lim="800000"/>
            <a:headEnd/>
            <a:tailEnd/>
          </a:ln>
        </p:spPr>
        <p:txBody>
          <a:bodyPr anchor="b"/>
          <a:lstStyle/>
          <a:p>
            <a:pPr algn="ctr">
              <a:lnSpc>
                <a:spcPct val="90000"/>
              </a:lnSpc>
            </a:pPr>
            <a:r>
              <a:rPr lang="en-US" sz="4800" dirty="0">
                <a:solidFill>
                  <a:srgbClr val="333333"/>
                </a:solidFill>
                <a:latin typeface="Calibri" pitchFamily="34" charset="0"/>
              </a:rPr>
              <a:t>You can do accounting easier</a:t>
            </a:r>
            <a:r>
              <a:rPr lang="ru-RU" sz="4800" dirty="0">
                <a:solidFill>
                  <a:srgbClr val="333333"/>
                </a:solidFill>
                <a:latin typeface="Calibri" pitchFamily="34" charset="0"/>
              </a:rPr>
              <a:t> </a:t>
            </a:r>
            <a:r>
              <a:rPr lang="en-US" sz="4800" dirty="0">
                <a:solidFill>
                  <a:srgbClr val="333333"/>
                </a:solidFill>
                <a:latin typeface="Calibri" pitchFamily="34" charset="0"/>
              </a:rPr>
              <a:t>with AccountingSuite</a:t>
            </a:r>
            <a:endParaRPr lang="ru-RU" sz="4800" dirty="0">
              <a:solidFill>
                <a:srgbClr val="333333"/>
              </a:solidFill>
              <a:latin typeface="Calibri" pitchFamily="34" charset="0"/>
            </a:endParaRPr>
          </a:p>
        </p:txBody>
      </p:sp>
    </p:spTree>
    <p:extLst>
      <p:ext uri="{BB962C8B-B14F-4D97-AF65-F5344CB8AC3E}">
        <p14:creationId xmlns:p14="http://schemas.microsoft.com/office/powerpoint/2010/main" val="3303278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r>
              <a:rPr lang="en-US" dirty="0"/>
              <a:t>Software module scheme</a:t>
            </a:r>
            <a:endParaRPr lang="en-GB" dirty="0"/>
          </a:p>
        </p:txBody>
      </p:sp>
      <p:pic>
        <p:nvPicPr>
          <p:cNvPr id="7" name="Picture 6">
            <a:extLst>
              <a:ext uri="{FF2B5EF4-FFF2-40B4-BE49-F238E27FC236}">
                <a16:creationId xmlns:a16="http://schemas.microsoft.com/office/drawing/2014/main" id="{B36642F5-B34F-42C1-BF26-BD7AD55FB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0" y="741870"/>
            <a:ext cx="6755368" cy="5876244"/>
          </a:xfrm>
          <a:prstGeom prst="rect">
            <a:avLst/>
          </a:prstGeom>
        </p:spPr>
      </p:pic>
    </p:spTree>
    <p:extLst>
      <p:ext uri="{BB962C8B-B14F-4D97-AF65-F5344CB8AC3E}">
        <p14:creationId xmlns:p14="http://schemas.microsoft.com/office/powerpoint/2010/main" val="34823383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p:txBody>
          <a:bodyPr/>
          <a:lstStyle/>
          <a:p>
            <a:endParaRPr lang="en-GB" dirty="0"/>
          </a:p>
        </p:txBody>
      </p:sp>
      <p:pic>
        <p:nvPicPr>
          <p:cNvPr id="3" name="Picture 2">
            <a:extLst>
              <a:ext uri="{FF2B5EF4-FFF2-40B4-BE49-F238E27FC236}">
                <a16:creationId xmlns:a16="http://schemas.microsoft.com/office/drawing/2014/main" id="{0105BCAD-D9F8-433B-BC14-2E4F6E45B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32" y="0"/>
            <a:ext cx="9733936" cy="6858000"/>
          </a:xfrm>
          <a:prstGeom prst="rect">
            <a:avLst/>
          </a:prstGeom>
        </p:spPr>
      </p:pic>
    </p:spTree>
    <p:extLst>
      <p:ext uri="{BB962C8B-B14F-4D97-AF65-F5344CB8AC3E}">
        <p14:creationId xmlns:p14="http://schemas.microsoft.com/office/powerpoint/2010/main" val="3251277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A99DD465-47CE-9D83-A1C8-B9F8BC82AB4C}"/>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1609725" y="2475410"/>
            <a:ext cx="3779749" cy="3440243"/>
          </a:xfrm>
          <a:prstGeom prst="rect">
            <a:avLst/>
          </a:prstGeom>
          <a:ln w="22225">
            <a:solidFill>
              <a:schemeClr val="bg1">
                <a:lumMod val="65000"/>
              </a:schemeClr>
            </a:solidFill>
          </a:ln>
        </p:spPr>
      </p:pic>
      <p:sp>
        <p:nvSpPr>
          <p:cNvPr id="15" name="Прямоугольник 14">
            <a:extLst>
              <a:ext uri="{FF2B5EF4-FFF2-40B4-BE49-F238E27FC236}">
                <a16:creationId xmlns:a16="http://schemas.microsoft.com/office/drawing/2014/main" id="{91149722-EE78-09FB-6C17-736D62CE7A53}"/>
              </a:ext>
            </a:extLst>
          </p:cNvPr>
          <p:cNvSpPr/>
          <p:nvPr/>
        </p:nvSpPr>
        <p:spPr>
          <a:xfrm>
            <a:off x="0" y="1015997"/>
            <a:ext cx="12192000" cy="1117604"/>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Заголовок 4">
            <a:extLst>
              <a:ext uri="{FF2B5EF4-FFF2-40B4-BE49-F238E27FC236}">
                <a16:creationId xmlns:a16="http://schemas.microsoft.com/office/drawing/2014/main" id="{3AA04921-E43B-D8BF-FC5D-535788860EA3}"/>
              </a:ext>
            </a:extLst>
          </p:cNvPr>
          <p:cNvSpPr>
            <a:spLocks noGrp="1"/>
          </p:cNvSpPr>
          <p:nvPr>
            <p:ph type="title"/>
          </p:nvPr>
        </p:nvSpPr>
        <p:spPr>
          <a:xfrm>
            <a:off x="632682" y="1313018"/>
            <a:ext cx="9847402" cy="558435"/>
          </a:xfrm>
        </p:spPr>
        <p:txBody>
          <a:bodyPr>
            <a:normAutofit/>
          </a:bodyPr>
          <a:lstStyle/>
          <a:p>
            <a:r>
              <a:rPr lang="en-US" b="1" dirty="0">
                <a:solidFill>
                  <a:schemeClr val="bg1"/>
                </a:solidFill>
              </a:rPr>
              <a:t>All-in-one solution to manage small or medium-sized business</a:t>
            </a:r>
            <a:endParaRPr lang="en-GB" b="1" dirty="0">
              <a:solidFill>
                <a:schemeClr val="bg1"/>
              </a:solidFill>
            </a:endParaRPr>
          </a:p>
        </p:txBody>
      </p:sp>
      <p:sp>
        <p:nvSpPr>
          <p:cNvPr id="16" name="Заголовок 4">
            <a:extLst>
              <a:ext uri="{FF2B5EF4-FFF2-40B4-BE49-F238E27FC236}">
                <a16:creationId xmlns:a16="http://schemas.microsoft.com/office/drawing/2014/main" id="{60E4B2C7-07E9-67B8-7B69-3B7BD76E3ED6}"/>
              </a:ext>
            </a:extLst>
          </p:cNvPr>
          <p:cNvSpPr txBox="1">
            <a:spLocks/>
          </p:cNvSpPr>
          <p:nvPr/>
        </p:nvSpPr>
        <p:spPr>
          <a:xfrm>
            <a:off x="971869" y="262624"/>
            <a:ext cx="8705531" cy="558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333333"/>
                </a:solidFill>
                <a:effectLst/>
                <a:latin typeface="+mn-lt"/>
                <a:ea typeface="+mj-ea"/>
                <a:cs typeface="+mj-cs"/>
              </a:defRPr>
            </a:lvl1pPr>
          </a:lstStyle>
          <a:p>
            <a:r>
              <a:rPr lang="en-US" dirty="0"/>
              <a:t>AccountingSuite – what for?</a:t>
            </a:r>
            <a:endParaRPr lang="en-GB" dirty="0"/>
          </a:p>
        </p:txBody>
      </p:sp>
      <p:pic>
        <p:nvPicPr>
          <p:cNvPr id="24" name="Рисунок 23">
            <a:extLst>
              <a:ext uri="{FF2B5EF4-FFF2-40B4-BE49-F238E27FC236}">
                <a16:creationId xmlns:a16="http://schemas.microsoft.com/office/drawing/2014/main" id="{CD85B5A4-BC70-68E6-7B73-40BCA3389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265" y="2447455"/>
            <a:ext cx="3159819" cy="3129857"/>
          </a:xfrm>
          <a:prstGeom prst="rect">
            <a:avLst/>
          </a:prstGeom>
          <a:ln w="22225">
            <a:solidFill>
              <a:schemeClr val="bg1">
                <a:lumMod val="65000"/>
              </a:schemeClr>
            </a:solidFill>
          </a:ln>
        </p:spPr>
      </p:pic>
      <p:pic>
        <p:nvPicPr>
          <p:cNvPr id="18" name="Рисунок 17">
            <a:extLst>
              <a:ext uri="{FF2B5EF4-FFF2-40B4-BE49-F238E27FC236}">
                <a16:creationId xmlns:a16="http://schemas.microsoft.com/office/drawing/2014/main" id="{B819670E-2876-A634-7947-EE5D55439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732" y="3263184"/>
            <a:ext cx="4783931" cy="3216173"/>
          </a:xfrm>
          <a:prstGeom prst="rect">
            <a:avLst/>
          </a:prstGeom>
          <a:ln w="22225">
            <a:solidFill>
              <a:schemeClr val="bg1">
                <a:lumMod val="65000"/>
              </a:schemeClr>
            </a:solidFill>
          </a:ln>
        </p:spPr>
      </p:pic>
    </p:spTree>
    <p:extLst>
      <p:ext uri="{BB962C8B-B14F-4D97-AF65-F5344CB8AC3E}">
        <p14:creationId xmlns:p14="http://schemas.microsoft.com/office/powerpoint/2010/main" val="1222867161"/>
      </p:ext>
    </p:extLst>
  </p:cSld>
  <p:clrMapOvr>
    <a:masterClrMapping/>
  </p:clrMapOvr>
  <p:transition spd="med">
    <p:pull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8">
            <a:extLst>
              <a:ext uri="{FF2B5EF4-FFF2-40B4-BE49-F238E27FC236}">
                <a16:creationId xmlns:a16="http://schemas.microsoft.com/office/drawing/2014/main" id="{E63ADCC6-D90F-09F9-AA07-1EBB8DE086A2}"/>
              </a:ext>
            </a:extLst>
          </p:cNvPr>
          <p:cNvSpPr/>
          <p:nvPr/>
        </p:nvSpPr>
        <p:spPr>
          <a:xfrm>
            <a:off x="3159360" y="483812"/>
            <a:ext cx="5914367" cy="5849257"/>
          </a:xfrm>
          <a:prstGeom prst="ellipse">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оловок 1">
            <a:extLst>
              <a:ext uri="{FF2B5EF4-FFF2-40B4-BE49-F238E27FC236}">
                <a16:creationId xmlns:a16="http://schemas.microsoft.com/office/drawing/2014/main" id="{9A1546CA-9F44-C36A-181E-4BC319F0F458}"/>
              </a:ext>
            </a:extLst>
          </p:cNvPr>
          <p:cNvSpPr>
            <a:spLocks noGrp="1"/>
          </p:cNvSpPr>
          <p:nvPr>
            <p:ph type="title"/>
          </p:nvPr>
        </p:nvSpPr>
        <p:spPr/>
        <p:txBody>
          <a:bodyPr/>
          <a:lstStyle/>
          <a:p>
            <a:r>
              <a:rPr lang="en-US" dirty="0"/>
              <a:t>Extensions</a:t>
            </a:r>
            <a:endParaRPr lang="en-GB" dirty="0"/>
          </a:p>
        </p:txBody>
      </p:sp>
      <p:sp>
        <p:nvSpPr>
          <p:cNvPr id="9" name="Прямоугольник 8">
            <a:extLst>
              <a:ext uri="{FF2B5EF4-FFF2-40B4-BE49-F238E27FC236}">
                <a16:creationId xmlns:a16="http://schemas.microsoft.com/office/drawing/2014/main" id="{BB7D63A1-3E90-4482-B99D-1FD3619C7A99}"/>
              </a:ext>
            </a:extLst>
          </p:cNvPr>
          <p:cNvSpPr/>
          <p:nvPr/>
        </p:nvSpPr>
        <p:spPr>
          <a:xfrm>
            <a:off x="926150" y="1139264"/>
            <a:ext cx="2944629" cy="8920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404952"/>
                </a:solidFill>
                <a:highlight>
                  <a:srgbClr val="F9ED9F"/>
                </a:highlight>
              </a:rPr>
              <a:t>DEFAULT</a:t>
            </a:r>
            <a:endParaRPr lang="en-GB" sz="2800" b="1" dirty="0">
              <a:solidFill>
                <a:srgbClr val="404952"/>
              </a:solidFill>
              <a:highlight>
                <a:srgbClr val="F9ED9F"/>
              </a:highlight>
            </a:endParaRPr>
          </a:p>
        </p:txBody>
      </p:sp>
      <p:sp>
        <p:nvSpPr>
          <p:cNvPr id="10" name="Прямоугольник 9">
            <a:extLst>
              <a:ext uri="{FF2B5EF4-FFF2-40B4-BE49-F238E27FC236}">
                <a16:creationId xmlns:a16="http://schemas.microsoft.com/office/drawing/2014/main" id="{E1140735-0E98-77B5-F207-6CFD04A6F6E9}"/>
              </a:ext>
            </a:extLst>
          </p:cNvPr>
          <p:cNvSpPr/>
          <p:nvPr/>
        </p:nvSpPr>
        <p:spPr>
          <a:xfrm>
            <a:off x="926150" y="2370965"/>
            <a:ext cx="2944629" cy="3133047"/>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b="1" dirty="0">
              <a:solidFill>
                <a:srgbClr val="404952"/>
              </a:solidFill>
              <a:highlight>
                <a:srgbClr val="F9ED9F"/>
              </a:highlight>
            </a:endParaRPr>
          </a:p>
        </p:txBody>
      </p:sp>
      <p:sp>
        <p:nvSpPr>
          <p:cNvPr id="11" name="!!customized">
            <a:extLst>
              <a:ext uri="{FF2B5EF4-FFF2-40B4-BE49-F238E27FC236}">
                <a16:creationId xmlns:a16="http://schemas.microsoft.com/office/drawing/2014/main" id="{ADE9EE2D-BD8D-BDEA-0BB1-F8DCAAA63498}"/>
              </a:ext>
            </a:extLst>
          </p:cNvPr>
          <p:cNvSpPr/>
          <p:nvPr/>
        </p:nvSpPr>
        <p:spPr>
          <a:xfrm>
            <a:off x="7905714" y="1146414"/>
            <a:ext cx="2944629" cy="8920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404952"/>
                </a:solidFill>
                <a:highlight>
                  <a:srgbClr val="F9ED9F"/>
                </a:highlight>
              </a:rPr>
              <a:t>CUSTOMIZED</a:t>
            </a:r>
            <a:endParaRPr lang="en-GB" sz="2800" b="1" dirty="0">
              <a:solidFill>
                <a:srgbClr val="404952"/>
              </a:solidFill>
              <a:highlight>
                <a:srgbClr val="F9ED9F"/>
              </a:highlight>
            </a:endParaRPr>
          </a:p>
        </p:txBody>
      </p:sp>
      <p:sp>
        <p:nvSpPr>
          <p:cNvPr id="12" name="Прямоугольник 11">
            <a:extLst>
              <a:ext uri="{FF2B5EF4-FFF2-40B4-BE49-F238E27FC236}">
                <a16:creationId xmlns:a16="http://schemas.microsoft.com/office/drawing/2014/main" id="{CDC00093-44AF-20B4-45CF-D28385E98919}"/>
              </a:ext>
            </a:extLst>
          </p:cNvPr>
          <p:cNvSpPr/>
          <p:nvPr/>
        </p:nvSpPr>
        <p:spPr>
          <a:xfrm>
            <a:off x="7905714" y="2378116"/>
            <a:ext cx="2944629" cy="3133046"/>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b="1" dirty="0">
              <a:solidFill>
                <a:srgbClr val="404952"/>
              </a:solidFill>
              <a:highlight>
                <a:srgbClr val="F9ED9F"/>
              </a:highlight>
            </a:endParaRPr>
          </a:p>
        </p:txBody>
      </p:sp>
      <p:sp>
        <p:nvSpPr>
          <p:cNvPr id="5" name="TextBox 4">
            <a:extLst>
              <a:ext uri="{FF2B5EF4-FFF2-40B4-BE49-F238E27FC236}">
                <a16:creationId xmlns:a16="http://schemas.microsoft.com/office/drawing/2014/main" id="{037F62B9-A41E-EDB6-D6C7-E47F1E1D2C13}"/>
              </a:ext>
            </a:extLst>
          </p:cNvPr>
          <p:cNvSpPr txBox="1"/>
          <p:nvPr/>
        </p:nvSpPr>
        <p:spPr>
          <a:xfrm>
            <a:off x="7905714" y="2382749"/>
            <a:ext cx="2944629" cy="2031325"/>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US" dirty="0">
                <a:solidFill>
                  <a:srgbClr val="404952"/>
                </a:solidFill>
              </a:rPr>
              <a:t>Customized ex</a:t>
            </a:r>
            <a:r>
              <a:rPr lang="en-GB" dirty="0">
                <a:solidFill>
                  <a:srgbClr val="404952"/>
                </a:solidFill>
              </a:rPr>
              <a:t>tensions can be ordered from your provider and are designed specifically for your company’s needs</a:t>
            </a:r>
          </a:p>
          <a:p>
            <a:pPr marL="285750" indent="-285750">
              <a:buClr>
                <a:srgbClr val="00B050"/>
              </a:buClr>
              <a:buFont typeface="Wingdings" panose="05000000000000000000" pitchFamily="2" charset="2"/>
              <a:buChar char="ü"/>
            </a:pPr>
            <a:r>
              <a:rPr lang="en-GB" dirty="0">
                <a:solidFill>
                  <a:srgbClr val="404952"/>
                </a:solidFill>
                <a:latin typeface="OpenSans"/>
              </a:rPr>
              <a:t>N</a:t>
            </a:r>
            <a:r>
              <a:rPr lang="en-GB" b="0" i="0" dirty="0">
                <a:solidFill>
                  <a:srgbClr val="404952"/>
                </a:solidFill>
                <a:effectLst/>
                <a:latin typeface="OpenSans"/>
              </a:rPr>
              <a:t>o need to modify the standard configuration</a:t>
            </a:r>
            <a:endParaRPr lang="ru-RU" dirty="0">
              <a:solidFill>
                <a:srgbClr val="404952"/>
              </a:solidFill>
            </a:endParaRPr>
          </a:p>
        </p:txBody>
      </p:sp>
      <p:sp>
        <p:nvSpPr>
          <p:cNvPr id="4" name="TextBox 3">
            <a:extLst>
              <a:ext uri="{FF2B5EF4-FFF2-40B4-BE49-F238E27FC236}">
                <a16:creationId xmlns:a16="http://schemas.microsoft.com/office/drawing/2014/main" id="{07035BF6-CB0A-3984-8533-1197AAB5C03A}"/>
              </a:ext>
            </a:extLst>
          </p:cNvPr>
          <p:cNvSpPr txBox="1"/>
          <p:nvPr/>
        </p:nvSpPr>
        <p:spPr>
          <a:xfrm>
            <a:off x="926149" y="2375812"/>
            <a:ext cx="2944629" cy="1200329"/>
          </a:xfrm>
          <a:prstGeom prst="rect">
            <a:avLst/>
          </a:prstGeom>
          <a:noFill/>
        </p:spPr>
        <p:txBody>
          <a:bodyPr wrap="square" rtlCol="0">
            <a:spAutoFit/>
          </a:bodyPr>
          <a:lstStyle/>
          <a:p>
            <a:pPr marL="285750" indent="-285750">
              <a:buClr>
                <a:srgbClr val="00B050"/>
              </a:buClr>
              <a:buFont typeface="Wingdings" panose="05000000000000000000" pitchFamily="2" charset="2"/>
              <a:buChar char="ü"/>
            </a:pPr>
            <a:r>
              <a:rPr lang="en-GB" dirty="0">
                <a:solidFill>
                  <a:srgbClr val="404952"/>
                </a:solidFill>
              </a:rPr>
              <a:t>Provided quickly for bug-fix</a:t>
            </a:r>
            <a:r>
              <a:rPr lang="en-US" dirty="0">
                <a:solidFill>
                  <a:srgbClr val="404952"/>
                </a:solidFill>
              </a:rPr>
              <a:t>es, </a:t>
            </a:r>
            <a:r>
              <a:rPr lang="en-GB" dirty="0">
                <a:solidFill>
                  <a:srgbClr val="404952"/>
                </a:solidFill>
              </a:rPr>
              <a:t>so you do not have to wait for the new release</a:t>
            </a:r>
            <a:endParaRPr lang="ru-RU" dirty="0">
              <a:solidFill>
                <a:srgbClr val="404952"/>
              </a:solidFill>
            </a:endParaRPr>
          </a:p>
        </p:txBody>
      </p:sp>
      <p:pic>
        <p:nvPicPr>
          <p:cNvPr id="16" name="Рисунок 15">
            <a:extLst>
              <a:ext uri="{FF2B5EF4-FFF2-40B4-BE49-F238E27FC236}">
                <a16:creationId xmlns:a16="http://schemas.microsoft.com/office/drawing/2014/main" id="{43E900A2-F118-96BD-2FAF-0324364E5C8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0859" y1="77246" x2="22754" y2="73828"/>
                        <a14:foregroundMark x1="22754" y1="73828" x2="37207" y2="69629"/>
                        <a14:foregroundMark x1="30469" y1="30664" x2="31250" y2="30273"/>
                        <a14:foregroundMark x1="37598" y1="30273" x2="46875" y2="33301"/>
                        <a14:foregroundMark x1="46875" y1="33301" x2="40137" y2="27051"/>
                        <a14:foregroundMark x1="40137" y1="27051" x2="45508" y2="35156"/>
                        <a14:foregroundMark x1="74512" y1="24609" x2="74512" y2="24609"/>
                        <a14:foregroundMark x1="68945" y1="18652" x2="68945" y2="18652"/>
                        <a14:foregroundMark x1="67090" y1="21191" x2="67090" y2="21191"/>
                        <a14:foregroundMark x1="63477" y1="20996" x2="63477" y2="20996"/>
                        <a14:foregroundMark x1="58789" y1="17969" x2="58789" y2="17969"/>
                        <a14:foregroundMark x1="54980" y1="17383" x2="54980" y2="17383"/>
                        <a14:foregroundMark x1="40234" y1="26074" x2="40234" y2="26074"/>
                        <a14:foregroundMark x1="42090" y1="27148" x2="47363" y2="31738"/>
                        <a14:foregroundMark x1="30859" y1="29883" x2="30859" y2="29883"/>
                        <a14:foregroundMark x1="22852" y1="39355" x2="25977" y2="40430"/>
                        <a14:foregroundMark x1="28320" y1="44238" x2="28320" y2="44238"/>
                        <a14:foregroundMark x1="29980" y1="39551" x2="29980" y2="39551"/>
                        <a14:foregroundMark x1="33594" y1="43457" x2="33594" y2="43457"/>
                        <a14:foregroundMark x1="34473" y1="54395" x2="34473" y2="54395"/>
                        <a14:foregroundMark x1="39551" y1="51855" x2="39551" y2="51855"/>
                        <a14:foregroundMark x1="40625" y1="54004" x2="40625" y2="54004"/>
                        <a14:foregroundMark x1="41016" y1="51270" x2="41016" y2="51270"/>
                        <a14:foregroundMark x1="38477" y1="48730" x2="38477" y2="48730"/>
                        <a14:foregroundMark x1="36816" y1="47266" x2="36816" y2="47266"/>
                        <a14:foregroundMark x1="37012" y1="44727" x2="37012" y2="44727"/>
                        <a14:foregroundMark x1="36133" y1="46973" x2="36133" y2="46973"/>
                        <a14:foregroundMark x1="33203" y1="43457" x2="33203" y2="43457"/>
                        <a14:foregroundMark x1="22656" y1="28613" x2="22656" y2="28613"/>
                        <a14:foregroundMark x1="24707" y1="27148" x2="24707" y2="27148"/>
                        <a14:foregroundMark x1="27441" y1="26270" x2="27441" y2="26270"/>
                        <a14:foregroundMark x1="30664" y1="26465" x2="30664" y2="26465"/>
                        <a14:foregroundMark x1="31738" y1="23926" x2="31738" y2="23926"/>
                        <a14:foregroundMark x1="25781" y1="22461" x2="25781" y2="22461"/>
                        <a14:foregroundMark x1="25391" y1="23340" x2="25586" y2="22656"/>
                        <a14:foregroundMark x1="29785" y1="19238" x2="29785" y2="19238"/>
                        <a14:foregroundMark x1="34668" y1="22461" x2="34668" y2="22461"/>
                        <a14:foregroundMark x1="36816" y1="25391" x2="36816" y2="25391"/>
                        <a14:foregroundMark x1="41211" y1="22852" x2="41211" y2="22852"/>
                        <a14:foregroundMark x1="43555" y1="21777" x2="43555" y2="21777"/>
                        <a14:foregroundMark x1="78027" y1="40918" x2="78027" y2="40918"/>
                        <a14:foregroundMark x1="72559" y1="42773" x2="72559" y2="42773"/>
                        <a14:foregroundMark x1="72168" y1="46582" x2="72168" y2="46582"/>
                        <a14:foregroundMark x1="66895" y1="46387" x2="74512" y2="46582"/>
                        <a14:foregroundMark x1="74512" y1="46582" x2="74023" y2="52539"/>
                      </a14:backgroundRemoval>
                    </a14:imgEffect>
                  </a14:imgLayer>
                </a14:imgProps>
              </a:ext>
              <a:ext uri="{28A0092B-C50C-407E-A947-70E740481C1C}">
                <a14:useLocalDpi xmlns:a14="http://schemas.microsoft.com/office/drawing/2010/main" val="0"/>
              </a:ext>
            </a:extLst>
          </a:blip>
          <a:stretch>
            <a:fillRect/>
          </a:stretch>
        </p:blipFill>
        <p:spPr>
          <a:xfrm>
            <a:off x="3040947" y="336246"/>
            <a:ext cx="5694597" cy="5694597"/>
          </a:xfrm>
          <a:prstGeom prst="rect">
            <a:avLst/>
          </a:prstGeom>
        </p:spPr>
      </p:pic>
    </p:spTree>
    <p:extLst>
      <p:ext uri="{BB962C8B-B14F-4D97-AF65-F5344CB8AC3E}">
        <p14:creationId xmlns:p14="http://schemas.microsoft.com/office/powerpoint/2010/main" val="2414926091"/>
      </p:ext>
    </p:extLst>
  </p:cSld>
  <p:clrMapOvr>
    <a:masterClrMapping/>
  </p:clrMapOvr>
  <p:transition spd="med">
    <p:pull/>
  </p:transition>
</p:sld>
</file>

<file path=ppt/theme/theme1.xml><?xml version="1.0" encoding="utf-8"?>
<a:theme xmlns:a="http://schemas.openxmlformats.org/drawingml/2006/main" name="Тема Office">
  <a:themeElements>
    <a:clrScheme name="Другая 2">
      <a:dk1>
        <a:sysClr val="windowText" lastClr="000000"/>
      </a:dk1>
      <a:lt1>
        <a:sysClr val="window" lastClr="FFFFFF"/>
      </a:lt1>
      <a:dk2>
        <a:srgbClr val="44546A"/>
      </a:dk2>
      <a:lt2>
        <a:srgbClr val="F9ED9F"/>
      </a:lt2>
      <a:accent1>
        <a:srgbClr val="029645"/>
      </a:accent1>
      <a:accent2>
        <a:srgbClr val="ED7D31"/>
      </a:accent2>
      <a:accent3>
        <a:srgbClr val="A5A5A5"/>
      </a:accent3>
      <a:accent4>
        <a:srgbClr val="FED800"/>
      </a:accent4>
      <a:accent5>
        <a:srgbClr val="5B9BD5"/>
      </a:accent5>
      <a:accent6>
        <a:srgbClr val="70AD47"/>
      </a:accent6>
      <a:hlink>
        <a:srgbClr val="1859AD"/>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9267</TotalTime>
  <Words>1717</Words>
  <Application>Microsoft Office PowerPoint</Application>
  <PresentationFormat>Widescreen</PresentationFormat>
  <Paragraphs>352</Paragraphs>
  <Slides>55</Slides>
  <Notes>3</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-apple-system</vt:lpstr>
      <vt:lpstr>Aptos</vt:lpstr>
      <vt:lpstr>Arial</vt:lpstr>
      <vt:lpstr>Calibri</vt:lpstr>
      <vt:lpstr>Calibri Light</vt:lpstr>
      <vt:lpstr>Futura PT Demi</vt:lpstr>
      <vt:lpstr>OpenSans</vt:lpstr>
      <vt:lpstr>Wingdings</vt:lpstr>
      <vt:lpstr>YS Text</vt:lpstr>
      <vt:lpstr>Тема Office</vt:lpstr>
      <vt:lpstr>Специальное оформление</vt:lpstr>
      <vt:lpstr>PowerPoint Presentation</vt:lpstr>
      <vt:lpstr>Worldwide experience</vt:lpstr>
      <vt:lpstr>What AccountingSuite is</vt:lpstr>
      <vt:lpstr>Which companies use AccountingSuite?</vt:lpstr>
      <vt:lpstr>Software features</vt:lpstr>
      <vt:lpstr>Software module scheme</vt:lpstr>
      <vt:lpstr>PowerPoint Presentation</vt:lpstr>
      <vt:lpstr>All-in-one solution to manage small or medium-sized business</vt:lpstr>
      <vt:lpstr>Extensions</vt:lpstr>
      <vt:lpstr>Features: On-premise or Cloud</vt:lpstr>
      <vt:lpstr>PowerPoint Presentation</vt:lpstr>
      <vt:lpstr>Features: Real-time reports</vt:lpstr>
      <vt:lpstr>Features: Data Import Tool</vt:lpstr>
      <vt:lpstr>PowerPoint Presentation</vt:lpstr>
      <vt:lpstr>PowerPoint Presentation</vt:lpstr>
      <vt:lpstr>PowerPoint Presentation</vt:lpstr>
      <vt:lpstr>FEATURES OVERVIEW</vt:lpstr>
      <vt:lpstr>Wholesale</vt:lpstr>
      <vt:lpstr>Flexible workflows</vt:lpstr>
      <vt:lpstr>Ship seamless, sell effortless</vt:lpstr>
      <vt:lpstr>Consignment shops handle the selling process for you, saving you time and effort</vt:lpstr>
      <vt:lpstr>Flexible workflows</vt:lpstr>
      <vt:lpstr>Purchase orders</vt:lpstr>
      <vt:lpstr>PowerPoint Presentation</vt:lpstr>
      <vt:lpstr>PowerPoint Presentation</vt:lpstr>
      <vt:lpstr>PowerPoint Presentation</vt:lpstr>
      <vt:lpstr>PowerPoint Presentation</vt:lpstr>
      <vt:lpstr>PowerPoint Presentation</vt:lpstr>
      <vt:lpstr>Taxes - overview</vt:lpstr>
      <vt:lpstr>Taxes - overview</vt:lpstr>
      <vt:lpstr>Taxes - overview</vt:lpstr>
      <vt:lpstr>PowerPoint Presentation</vt:lpstr>
      <vt:lpstr>PowerPoint Presentation</vt:lpstr>
      <vt:lpstr>PowerPoint Presentation</vt:lpstr>
      <vt:lpstr>Customized extensions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helps in use User’s Guide</vt:lpstr>
      <vt:lpstr>PowerPoint Presentation</vt:lpstr>
      <vt:lpstr>PowerPoint Presentation</vt:lpstr>
      <vt:lpstr>PowerPoint Presentation</vt:lpstr>
      <vt:lpstr>Release Notes</vt:lpstr>
      <vt:lpstr>Support forum</vt:lpstr>
      <vt:lpstr>Subscribe news forum topic</vt:lpstr>
      <vt:lpstr>Support</vt:lpstr>
      <vt:lpstr>PowerPoint Presentation</vt:lpstr>
      <vt:lpstr>PowerPoint Presentation</vt:lpstr>
      <vt:lpstr>What’s next?</vt:lpstr>
      <vt:lpstr>Telegram Channel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BOAL</dc:creator>
  <cp:lastModifiedBy>Alexey</cp:lastModifiedBy>
  <cp:revision>187</cp:revision>
  <dcterms:created xsi:type="dcterms:W3CDTF">2023-12-14T19:31:41Z</dcterms:created>
  <dcterms:modified xsi:type="dcterms:W3CDTF">2025-07-01T08:51:49Z</dcterms:modified>
</cp:coreProperties>
</file>